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4449-7674-4716-83B9-96403ADD6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94CD4-D639-45B9-9A55-BB197574C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216B-F276-4C60-802D-D037E6AD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A1BA-0170-4632-8444-740B6ED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07CB-BE0C-444E-83E8-5332F6EE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781D-758A-499E-8A22-57E45100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F9011-4A37-43F8-84BB-3E390A79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7CA8-6A81-45F5-B8E1-913FFC42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1B3-5270-4EC8-8721-FC372F95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43D7-422F-47FB-94B7-E0489FED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3EC3-84E8-460B-9174-B5E481D54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AC27C-75CF-4BB9-B7FF-9D91C514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E36D-2AE1-43EE-A1A5-B0D66C38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28FE4-5BBF-46B5-A054-CE481B89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ADBC-D510-46A5-B6A4-F814C006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D091-3FAE-49D9-BBAC-AE2426C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5359-9A56-4CB6-A533-73BA4CF1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439A-00D6-46E5-9153-C9DDD8C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AD9A-1180-4640-B246-6AE866C1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40CC-B63C-4188-B6E4-D7D44A3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280C-8F1D-421A-9CF2-76955B0B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ACA6F-4A0F-42D4-9D78-690F8A95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357C-B68B-4731-B4A0-4DCCB009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28496-5BD2-4A78-B711-F1CDCBC9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84B1-E7D0-4FAB-91C1-84C5ED4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9F5B-9059-4EC8-8F47-33EDC679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BC35-DEFA-4B95-9844-8F26819C5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3A7C3-93D4-4BBB-A44B-B5863AE8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7EC4C-0B72-4AED-9357-B0F793EC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D648F-3942-4C09-AC6A-4DADB024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CC3F-9114-4D6A-84B0-E8962DF4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59DC-B7EE-4A6A-8D7B-24F4B7C9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237F-978B-4DB4-9C71-66C06418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583D3-F6DA-4A34-A7A2-66BEED31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01AFE-E4E1-4F88-A242-C3AA9C9A5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E7BCF-2A99-4F4F-9578-51A059E88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BB230-F2F8-46E5-A315-84B03E21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170E1-A5A6-4115-8C6F-C806689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30FC5-D420-44D9-93E6-2D1307ED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7D5B-0CDE-4E74-A76F-BF064227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80EF8-7F5C-4E93-82E5-A7E5B2F8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3DD2-1EBF-46C2-928E-56079471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E7B8A-8CE8-464E-AA1E-F48D5BEA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4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8CF57-7C95-45C2-8D34-F76001C3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73AEA-DDFF-4D7B-8158-0EC10655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6F31B-F6C9-4CA1-BA96-2F760276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5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43C9-4751-4AB3-B3BE-33AE52CC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FDDB-DF9D-484F-917F-BD9DD15F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A25C7-EFD4-422C-8CBC-A42FCD9A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A3236-5B2F-4893-8D97-E0D9707F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DF1D1-DB6C-4927-9F25-8C667C80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F4479-44BB-40D6-B185-CB943FFA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FBA0-E67B-4628-89E5-C974D32C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670FA-D491-458F-AC3E-F000D0F4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3312C-46EA-4215-80A0-407FBACA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38303-423C-4F6A-B541-5C021883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5316-5031-4816-88AA-7D6443DF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BDE6E-9D71-4D48-A397-9D287C6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FA75E-30FE-4EC3-AD8B-6010217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C18D-EE54-47C1-A3A8-2D848E5B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E88C-ABD9-48D8-8755-E7BE9A9DC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6196-FE70-475E-9477-7B0D77F1A10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5FF6-DB5A-42D4-83C3-85C75DDE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B69D-F00F-4519-997C-B6C409DBA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1B48-0218-48E4-8ECE-EFA27601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91C63-8E48-4398-AB11-715529CA8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6" y="324196"/>
            <a:ext cx="3815305" cy="2859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6B482-E68B-4062-9C7F-6AD8C7A8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52" y="324196"/>
            <a:ext cx="3815306" cy="2859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9FC5C-73DD-4071-9559-8B308EC14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72" y="3429000"/>
            <a:ext cx="3981672" cy="2984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F03FF-72A8-4EEC-8102-0E3553263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194" y="3429001"/>
            <a:ext cx="3981673" cy="2984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041A4-CB9D-47D2-A127-50982B41CC3D}"/>
              </a:ext>
            </a:extLst>
          </p:cNvPr>
          <p:cNvSpPr txBox="1"/>
          <p:nvPr/>
        </p:nvSpPr>
        <p:spPr>
          <a:xfrm>
            <a:off x="515845" y="32419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71A7B-3B61-4009-9416-52CE155AB0AE}"/>
              </a:ext>
            </a:extLst>
          </p:cNvPr>
          <p:cNvSpPr txBox="1"/>
          <p:nvPr/>
        </p:nvSpPr>
        <p:spPr>
          <a:xfrm>
            <a:off x="4604441" y="278475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77373-2001-4741-A75F-6810467114B7}"/>
              </a:ext>
            </a:extLst>
          </p:cNvPr>
          <p:cNvSpPr txBox="1"/>
          <p:nvPr/>
        </p:nvSpPr>
        <p:spPr>
          <a:xfrm>
            <a:off x="515845" y="3320284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89A97-17F4-4CAB-B01F-4E20E0A7E5D9}"/>
              </a:ext>
            </a:extLst>
          </p:cNvPr>
          <p:cNvSpPr txBox="1"/>
          <p:nvPr/>
        </p:nvSpPr>
        <p:spPr>
          <a:xfrm>
            <a:off x="4654944" y="332028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9015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Yuezhe</dc:creator>
  <cp:lastModifiedBy>Li, Yuezhe</cp:lastModifiedBy>
  <cp:revision>4</cp:revision>
  <dcterms:created xsi:type="dcterms:W3CDTF">2018-11-21T17:34:24Z</dcterms:created>
  <dcterms:modified xsi:type="dcterms:W3CDTF">2018-11-21T17:45:31Z</dcterms:modified>
</cp:coreProperties>
</file>