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2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FCB3-778B-4435-B5AF-8030928F694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BEE4-CC4B-4BC3-AD3A-EF479C06B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1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 TNBC Reversion Figures for Grant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12,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 1: Preliminary Intracellular Signaling Network MDA-MB-231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198 Nodes, </a:t>
            </a:r>
            <a:r>
              <a:rPr lang="en-US" dirty="0"/>
              <a:t>387</a:t>
            </a:r>
            <a:r>
              <a:rPr lang="en-US" dirty="0" smtClean="0"/>
              <a:t> edges. Red edges denote inhibition, green edges denote activation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345" y="0"/>
            <a:ext cx="529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226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2: </a:t>
            </a:r>
            <a:r>
              <a:rPr lang="en-US" dirty="0" err="1" smtClean="0"/>
              <a:t>Heatmap</a:t>
            </a:r>
            <a:r>
              <a:rPr lang="en-US" dirty="0" smtClean="0"/>
              <a:t> of Preliminary Network Genes on RNA-</a:t>
            </a:r>
            <a:r>
              <a:rPr lang="en-US" dirty="0" err="1" smtClean="0"/>
              <a:t>Seq</a:t>
            </a:r>
            <a:r>
              <a:rPr lang="en-US" dirty="0" smtClean="0"/>
              <a:t> average normalized expression values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64477"/>
            <a:ext cx="3932237" cy="3811588"/>
          </a:xfrm>
        </p:spPr>
        <p:txBody>
          <a:bodyPr/>
          <a:lstStyle/>
          <a:p>
            <a:r>
              <a:rPr lang="en-US" dirty="0" smtClean="0"/>
              <a:t>Network genes are differentially expressed among MCF10A and MDA-MB231 cell lines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114490"/>
              </p:ext>
            </p:extLst>
          </p:nvPr>
        </p:nvGraphicFramePr>
        <p:xfrm>
          <a:off x="5403474" y="865226"/>
          <a:ext cx="480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4800447" imgH="4800600" progId="AcroExch.Document.DC">
                  <p:embed/>
                </p:oleObj>
              </mc:Choice>
              <mc:Fallback>
                <p:oleObj name="Acrobat Document" r:id="rId3" imgW="4800447" imgH="4800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3474" y="865226"/>
                        <a:ext cx="48006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9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988484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2: </a:t>
            </a:r>
            <a:r>
              <a:rPr lang="en-US" dirty="0" err="1" smtClean="0"/>
              <a:t>Heatmap</a:t>
            </a:r>
            <a:r>
              <a:rPr lang="en-US" dirty="0" smtClean="0"/>
              <a:t> of Preliminary Network Genes on RNA-</a:t>
            </a:r>
            <a:r>
              <a:rPr lang="en-US" dirty="0" err="1" smtClean="0"/>
              <a:t>Seq</a:t>
            </a:r>
            <a:r>
              <a:rPr lang="en-US" dirty="0" smtClean="0"/>
              <a:t> normalized expression values samples and replicates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714105"/>
            <a:ext cx="3932237" cy="3811588"/>
          </a:xfrm>
        </p:spPr>
        <p:txBody>
          <a:bodyPr/>
          <a:lstStyle/>
          <a:p>
            <a:r>
              <a:rPr lang="en-US" dirty="0" smtClean="0"/>
              <a:t>Network genes are differentially expressed among MCF10A and MDA-MB231 cell lines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95180"/>
              </p:ext>
            </p:extLst>
          </p:nvPr>
        </p:nvGraphicFramePr>
        <p:xfrm>
          <a:off x="5487478" y="780665"/>
          <a:ext cx="4800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4800447" imgH="4790803" progId="AcroExch.Document.DC">
                  <p:embed/>
                </p:oleObj>
              </mc:Choice>
              <mc:Fallback>
                <p:oleObj name="Acrobat Document" r:id="rId3" imgW="4800447" imgH="479080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7478" y="780665"/>
                        <a:ext cx="4800600" cy="479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3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?: </a:t>
            </a:r>
            <a:r>
              <a:rPr lang="en-US" dirty="0" err="1" smtClean="0"/>
              <a:t>Heatmap</a:t>
            </a:r>
            <a:r>
              <a:rPr lang="en-US" dirty="0" smtClean="0"/>
              <a:t> of Preliminary Network Genes on attractor  values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Network genes’ attractor values differ between MDA-MB231 and MCF10A</a:t>
            </a:r>
          </a:p>
          <a:p>
            <a:endParaRPr lang="en-US" dirty="0"/>
          </a:p>
          <a:p>
            <a:r>
              <a:rPr lang="en-US" dirty="0" smtClean="0"/>
              <a:t>Note: scaling with node values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107915"/>
              </p:ext>
            </p:extLst>
          </p:nvPr>
        </p:nvGraphicFramePr>
        <p:xfrm>
          <a:off x="5606915" y="1068388"/>
          <a:ext cx="480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crobat Document" r:id="rId3" imgW="4800447" imgH="4800600" progId="AcroExch.Document.DC">
                  <p:embed/>
                </p:oleObj>
              </mc:Choice>
              <mc:Fallback>
                <p:oleObj name="Acrobat Document" r:id="rId3" imgW="4800447" imgH="4800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6915" y="1068388"/>
                        <a:ext cx="48006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2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?: </a:t>
            </a:r>
            <a:r>
              <a:rPr lang="en-US" dirty="0" err="1" smtClean="0"/>
              <a:t>Heatmap</a:t>
            </a:r>
            <a:r>
              <a:rPr lang="en-US" dirty="0" smtClean="0"/>
              <a:t> of Preliminary Network Genes on attractor  values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31720"/>
            <a:ext cx="3932237" cy="3811588"/>
          </a:xfrm>
        </p:spPr>
        <p:txBody>
          <a:bodyPr/>
          <a:lstStyle/>
          <a:p>
            <a:r>
              <a:rPr lang="en-US" dirty="0" smtClean="0"/>
              <a:t>Network genes’ attractor values differ between MDA-MB231 and MCF10A</a:t>
            </a:r>
          </a:p>
          <a:p>
            <a:endParaRPr lang="en-US" dirty="0"/>
          </a:p>
          <a:p>
            <a:r>
              <a:rPr lang="en-US" dirty="0" smtClean="0"/>
              <a:t>Note: no scaling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75859"/>
              </p:ext>
            </p:extLst>
          </p:nvPr>
        </p:nvGraphicFramePr>
        <p:xfrm>
          <a:off x="5757200" y="1257300"/>
          <a:ext cx="480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Acrobat Document" r:id="rId3" imgW="4800447" imgH="4800600" progId="AcroExch.Document.DC">
                  <p:embed/>
                </p:oleObj>
              </mc:Choice>
              <mc:Fallback>
                <p:oleObj name="Acrobat Document" r:id="rId3" imgW="4800447" imgH="4800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7200" y="1257300"/>
                        <a:ext cx="48006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8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Adobe Acrobat Document</vt:lpstr>
      <vt:lpstr>CL TNBC Reversion Figures for Grant</vt:lpstr>
      <vt:lpstr>Fig 1: Preliminary Intracellular Signaling Network MDA-MB-231</vt:lpstr>
      <vt:lpstr>Figure 2: Heatmap of Preliminary Network Genes on RNA-Seq average normalized expression values</vt:lpstr>
      <vt:lpstr>Figure 2: Heatmap of Preliminary Network Genes on RNA-Seq normalized expression values samples and replicates</vt:lpstr>
      <vt:lpstr>Figure ?: Heatmap of Preliminary Network Genes on attractor  values</vt:lpstr>
      <vt:lpstr>Figure ?: Heatmap of Preliminary Network Genes on attractor  values </vt:lpstr>
    </vt:vector>
  </TitlesOfParts>
  <Company>UConn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 Reversion Figures</dc:title>
  <dc:creator>Gastonguay,Madeleine</dc:creator>
  <cp:lastModifiedBy>Gastonguay,Madeleine</cp:lastModifiedBy>
  <cp:revision>5</cp:revision>
  <dcterms:created xsi:type="dcterms:W3CDTF">2019-06-12T21:10:41Z</dcterms:created>
  <dcterms:modified xsi:type="dcterms:W3CDTF">2019-06-12T21:33:22Z</dcterms:modified>
</cp:coreProperties>
</file>