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4" r:id="rId4"/>
    <p:sldId id="27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5CCuQKy+Dd+nXGIpcAXF7wuW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353" autoAdjust="0"/>
  </p:normalViewPr>
  <p:slideViewPr>
    <p:cSldViewPr snapToGrid="0">
      <p:cViewPr varScale="1">
        <p:scale>
          <a:sx n="68" d="100"/>
          <a:sy n="68" d="100"/>
        </p:scale>
        <p:origin x="1733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3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4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4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black 1-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</a:t>
            </a:r>
            <a:r>
              <a:rPr lang="en-AU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 dirty="0"/>
          </a:p>
        </p:txBody>
      </p:sp>
      <p:sp>
        <p:nvSpPr>
          <p:cNvPr id="13" name="Google Shape;13;p2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6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>
            <a:spLocks noGrp="1"/>
          </p:cNvSpPr>
          <p:nvPr>
            <p:ph type="title"/>
          </p:nvPr>
        </p:nvSpPr>
        <p:spPr>
          <a:xfrm>
            <a:off x="924361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body" idx="1"/>
          </p:nvPr>
        </p:nvSpPr>
        <p:spPr>
          <a:xfrm>
            <a:off x="924361" y="2807123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lang="en-AU"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 dirty="0">
                <a:solidFill>
                  <a:srgbClr val="FF0000"/>
                </a:solidFill>
              </a:rPr>
              <a:t>Mini Project 2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</p:txBody>
      </p:sp>
      <p:cxnSp>
        <p:nvCxnSpPr>
          <p:cNvPr id="243" name="Google Shape;243;p2"/>
          <p:cNvCxnSpPr/>
          <p:nvPr/>
        </p:nvCxnSpPr>
        <p:spPr>
          <a:xfrm rot="10800000" flipH="1">
            <a:off x="1022570" y="3848669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2"/>
          <p:cNvCxnSpPr/>
          <p:nvPr/>
        </p:nvCxnSpPr>
        <p:spPr>
          <a:xfrm rot="10800000" flipH="1">
            <a:off x="1022570" y="5155833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b="1" dirty="0">
                <a:solidFill>
                  <a:srgbClr val="0000FF"/>
                </a:solidFill>
              </a:rPr>
              <a:t>Mini Project 2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57" name="Google Shape;357;p19"/>
          <p:cNvSpPr txBox="1">
            <a:spLocks noGrp="1"/>
          </p:cNvSpPr>
          <p:nvPr>
            <p:ph type="body" idx="1"/>
          </p:nvPr>
        </p:nvSpPr>
        <p:spPr>
          <a:xfrm>
            <a:off x="838200" y="14153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The </a:t>
            </a:r>
            <a:r>
              <a:rPr lang="en-AU" sz="1600" b="1" dirty="0">
                <a:solidFill>
                  <a:srgbClr val="0000FF"/>
                </a:solidFill>
              </a:rPr>
              <a:t>objectives</a:t>
            </a:r>
            <a:r>
              <a:rPr lang="en-AU" sz="1600" dirty="0">
                <a:solidFill>
                  <a:srgbClr val="0000FF"/>
                </a:solidFill>
              </a:rPr>
              <a:t> </a:t>
            </a:r>
            <a:r>
              <a:rPr lang="en-AU" sz="1600" dirty="0">
                <a:solidFill>
                  <a:srgbClr val="0C0C0C"/>
                </a:solidFill>
              </a:rPr>
              <a:t>of this mini-project are to:</a:t>
            </a:r>
            <a:endParaRPr sz="1600"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Apply predictive modelling on an area of your choice</a:t>
            </a:r>
            <a:endParaRPr sz="1600"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Prepare you for the </a:t>
            </a:r>
            <a:r>
              <a:rPr lang="en-AU" sz="1600" b="1" dirty="0">
                <a:solidFill>
                  <a:srgbClr val="0000FF"/>
                </a:solidFill>
              </a:rPr>
              <a:t>Capstone project</a:t>
            </a:r>
            <a:endParaRPr sz="1600" dirty="0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Understand your </a:t>
            </a:r>
            <a:r>
              <a:rPr lang="en-AU" sz="1600" b="1" dirty="0">
                <a:solidFill>
                  <a:srgbClr val="0000FF"/>
                </a:solidFill>
              </a:rPr>
              <a:t>learning gaps</a:t>
            </a:r>
          </a:p>
          <a:p>
            <a:pPr indent="-381000">
              <a:spcBef>
                <a:spcPts val="500"/>
              </a:spcBef>
              <a:buClr>
                <a:srgbClr val="0000FF"/>
              </a:buClr>
              <a:buSzPts val="2400"/>
            </a:pPr>
            <a:r>
              <a:rPr lang="en-AU" sz="1600" dirty="0">
                <a:solidFill>
                  <a:srgbClr val="0C0C0C"/>
                </a:solidFill>
              </a:rPr>
              <a:t>Choose a dataset (at least a few hundred rows) or select a question and identify and gather the data you need. Follow steps presented in the course so far:</a:t>
            </a:r>
            <a:br>
              <a:rPr lang="en-US" sz="1600" dirty="0"/>
            </a:br>
            <a:r>
              <a:rPr lang="en-US" sz="1600" dirty="0"/>
              <a:t>    a) Perform EDA on the data</a:t>
            </a:r>
            <a:br>
              <a:rPr lang="en-US" sz="1600" dirty="0"/>
            </a:br>
            <a:r>
              <a:rPr lang="en-US" sz="1600" dirty="0"/>
              <a:t>    b) Select the outcome/response variable</a:t>
            </a:r>
            <a:br>
              <a:rPr lang="en-US" sz="1600" dirty="0"/>
            </a:br>
            <a:r>
              <a:rPr lang="en-US" sz="1600" dirty="0"/>
              <a:t>    c) Select features (optionally perform feature engineering)</a:t>
            </a:r>
            <a:br>
              <a:rPr lang="en-US" sz="1600" dirty="0"/>
            </a:br>
            <a:r>
              <a:rPr lang="en-US" sz="1600" dirty="0"/>
              <a:t>    d) Select approaches/models</a:t>
            </a:r>
            <a:br>
              <a:rPr lang="en-US" sz="1600" dirty="0"/>
            </a:br>
            <a:r>
              <a:rPr lang="en-US" sz="1600" dirty="0"/>
              <a:t>    e) Apply the models and evaluate them</a:t>
            </a:r>
            <a:endParaRPr sz="1600" dirty="0">
              <a:solidFill>
                <a:srgbClr val="0C0C0C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Present from slides on:</a:t>
            </a:r>
            <a:endParaRPr sz="1600"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b="1" dirty="0">
                <a:solidFill>
                  <a:srgbClr val="0000FF"/>
                </a:solidFill>
              </a:rPr>
              <a:t>Business aspects </a:t>
            </a:r>
            <a:r>
              <a:rPr lang="en-AU" sz="1600" dirty="0">
                <a:solidFill>
                  <a:srgbClr val="0C0C0C"/>
                </a:solidFill>
              </a:rPr>
              <a:t>of the project</a:t>
            </a:r>
          </a:p>
          <a:p>
            <a:pPr lvl="2" indent="-381000">
              <a:buClr>
                <a:srgbClr val="0000FF"/>
              </a:buClr>
              <a:buSzPts val="2400"/>
            </a:pPr>
            <a:r>
              <a:rPr lang="en-AU" sz="1600" dirty="0">
                <a:solidFill>
                  <a:srgbClr val="0C0C0C"/>
                </a:solidFill>
              </a:rPr>
              <a:t>Explore the data and be creative about what insights you could draw from it.</a:t>
            </a: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b="1" dirty="0">
                <a:solidFill>
                  <a:srgbClr val="0000FF"/>
                </a:solidFill>
              </a:rPr>
              <a:t>Outcomes</a:t>
            </a:r>
            <a:endParaRPr lang="en-AU" sz="1600" dirty="0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dirty="0">
                <a:solidFill>
                  <a:srgbClr val="0C0C0C"/>
                </a:solidFill>
              </a:rPr>
              <a:t>Potential </a:t>
            </a:r>
            <a:r>
              <a:rPr lang="en-AU" sz="1600" b="1" dirty="0">
                <a:solidFill>
                  <a:srgbClr val="0000FF"/>
                </a:solidFill>
              </a:rPr>
              <a:t>additional insights</a:t>
            </a:r>
            <a:r>
              <a:rPr lang="en-AU" sz="1600" b="1" dirty="0">
                <a:solidFill>
                  <a:srgbClr val="1DBBDD"/>
                </a:solidFill>
              </a:rPr>
              <a:t> </a:t>
            </a:r>
            <a:r>
              <a:rPr lang="en-AU" sz="1600" dirty="0">
                <a:solidFill>
                  <a:srgbClr val="0C0C0C"/>
                </a:solidFill>
              </a:rPr>
              <a:t>that can be obtained from available data</a:t>
            </a:r>
            <a:endParaRPr sz="1600"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 b="1" dirty="0">
                <a:solidFill>
                  <a:srgbClr val="0000FF"/>
                </a:solidFill>
              </a:rPr>
              <a:t>Data analysis</a:t>
            </a:r>
            <a:r>
              <a:rPr lang="en-AU" sz="1600" dirty="0">
                <a:solidFill>
                  <a:srgbClr val="0C0C0C"/>
                </a:solidFill>
              </a:rPr>
              <a:t> and </a:t>
            </a:r>
            <a:r>
              <a:rPr lang="en-AU" sz="1600" b="1" dirty="0">
                <a:solidFill>
                  <a:srgbClr val="0000FF"/>
                </a:solidFill>
              </a:rPr>
              <a:t>Machine Learning</a:t>
            </a:r>
            <a:r>
              <a:rPr lang="en-AU" sz="1600" b="1" dirty="0">
                <a:solidFill>
                  <a:srgbClr val="1DBBDD"/>
                </a:solidFill>
              </a:rPr>
              <a:t> </a:t>
            </a:r>
            <a:r>
              <a:rPr lang="en-AU" sz="1600" dirty="0">
                <a:solidFill>
                  <a:srgbClr val="0C0C0C"/>
                </a:solidFill>
              </a:rPr>
              <a:t>techniques used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Presentation!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169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Custom Design</vt:lpstr>
      <vt:lpstr>PowerPoint Presentation</vt:lpstr>
      <vt:lpstr>Data Science and AI</vt:lpstr>
      <vt:lpstr>Mini Project 2</vt:lpstr>
      <vt:lpstr>End of Presentation!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Institute of Data</dc:creator>
  <cp:lastModifiedBy>Chaitanya Rao</cp:lastModifiedBy>
  <cp:revision>7</cp:revision>
  <dcterms:modified xsi:type="dcterms:W3CDTF">2024-01-10T09:00:05Z</dcterms:modified>
</cp:coreProperties>
</file>