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58" r:id="rId4"/>
    <p:sldId id="266" r:id="rId5"/>
    <p:sldId id="261" r:id="rId6"/>
    <p:sldId id="260" r:id="rId7"/>
    <p:sldId id="267" r:id="rId8"/>
    <p:sldId id="270" r:id="rId9"/>
    <p:sldId id="269" r:id="rId10"/>
    <p:sldId id="26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8819" autoAdjust="0"/>
  </p:normalViewPr>
  <p:slideViewPr>
    <p:cSldViewPr snapToGrid="0">
      <p:cViewPr>
        <p:scale>
          <a:sx n="59" d="100"/>
          <a:sy n="59" d="100"/>
        </p:scale>
        <p:origin x="138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41AF0-2EAF-4AB7-A64F-A58D1FFFB1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FEB170D-AE35-40B7-B714-020854F69263}">
      <dgm:prSet phldrT="[Text]" custT="1"/>
      <dgm:spPr/>
      <dgm:t>
        <a:bodyPr/>
        <a:lstStyle/>
        <a:p>
          <a:r>
            <a:rPr lang="en-US" sz="3200" dirty="0"/>
            <a:t>Define</a:t>
          </a:r>
          <a:endParaRPr lang="en-AU" sz="3200" dirty="0"/>
        </a:p>
      </dgm:t>
    </dgm:pt>
    <dgm:pt modelId="{23E244C9-D0D2-4C54-8A5A-8848330FBE48}" type="parTrans" cxnId="{E99A6188-251A-4385-AC71-16BF1907F823}">
      <dgm:prSet/>
      <dgm:spPr/>
      <dgm:t>
        <a:bodyPr/>
        <a:lstStyle/>
        <a:p>
          <a:endParaRPr lang="en-AU" sz="3200"/>
        </a:p>
      </dgm:t>
    </dgm:pt>
    <dgm:pt modelId="{ACD65201-3BF0-4CF4-9F03-60EE14F6951A}" type="sibTrans" cxnId="{E99A6188-251A-4385-AC71-16BF1907F823}">
      <dgm:prSet custT="1"/>
      <dgm:spPr/>
      <dgm:t>
        <a:bodyPr/>
        <a:lstStyle/>
        <a:p>
          <a:endParaRPr lang="en-AU" sz="2400"/>
        </a:p>
      </dgm:t>
    </dgm:pt>
    <dgm:pt modelId="{2292C3BC-0DFE-463A-92C7-AC2FF3BAAD9E}">
      <dgm:prSet phldrT="[Text]" custT="1"/>
      <dgm:spPr/>
      <dgm:t>
        <a:bodyPr/>
        <a:lstStyle/>
        <a:p>
          <a:r>
            <a:rPr lang="en-US" sz="2400" dirty="0"/>
            <a:t>Objectives</a:t>
          </a:r>
          <a:endParaRPr lang="en-AU" sz="2400" dirty="0"/>
        </a:p>
      </dgm:t>
    </dgm:pt>
    <dgm:pt modelId="{C13FE816-B93C-49A0-A2A4-111AF2689853}" type="parTrans" cxnId="{4F775C73-6FCA-469B-9F3F-A18E2AB31D7E}">
      <dgm:prSet/>
      <dgm:spPr/>
      <dgm:t>
        <a:bodyPr/>
        <a:lstStyle/>
        <a:p>
          <a:endParaRPr lang="en-AU" sz="3200"/>
        </a:p>
      </dgm:t>
    </dgm:pt>
    <dgm:pt modelId="{DCA33B45-435D-4973-A167-141A7CE1A514}" type="sibTrans" cxnId="{4F775C73-6FCA-469B-9F3F-A18E2AB31D7E}">
      <dgm:prSet/>
      <dgm:spPr/>
      <dgm:t>
        <a:bodyPr/>
        <a:lstStyle/>
        <a:p>
          <a:endParaRPr lang="en-AU" sz="3200"/>
        </a:p>
      </dgm:t>
    </dgm:pt>
    <dgm:pt modelId="{0A9FB86D-751B-48E5-8138-7F04AE8DC284}">
      <dgm:prSet phldrT="[Text]" custT="1"/>
      <dgm:spPr/>
      <dgm:t>
        <a:bodyPr/>
        <a:lstStyle/>
        <a:p>
          <a:r>
            <a:rPr lang="en-US" sz="3200" dirty="0"/>
            <a:t>Prepare</a:t>
          </a:r>
          <a:endParaRPr lang="en-AU" sz="3200" dirty="0"/>
        </a:p>
      </dgm:t>
    </dgm:pt>
    <dgm:pt modelId="{EC399F96-637F-4969-9D61-8A157C4F697E}" type="parTrans" cxnId="{A754E6DE-0798-4695-8246-237D249901B3}">
      <dgm:prSet/>
      <dgm:spPr/>
      <dgm:t>
        <a:bodyPr/>
        <a:lstStyle/>
        <a:p>
          <a:endParaRPr lang="en-AU" sz="3200"/>
        </a:p>
      </dgm:t>
    </dgm:pt>
    <dgm:pt modelId="{645E3005-2897-4971-97AD-C525BD54E8B7}" type="sibTrans" cxnId="{A754E6DE-0798-4695-8246-237D249901B3}">
      <dgm:prSet custT="1"/>
      <dgm:spPr/>
      <dgm:t>
        <a:bodyPr/>
        <a:lstStyle/>
        <a:p>
          <a:endParaRPr lang="en-AU" sz="2400"/>
        </a:p>
      </dgm:t>
    </dgm:pt>
    <dgm:pt modelId="{F3A40811-842C-4E91-A22F-476B4BC3D5A2}">
      <dgm:prSet phldrT="[Text]" custT="1"/>
      <dgm:spPr/>
      <dgm:t>
        <a:bodyPr/>
        <a:lstStyle/>
        <a:p>
          <a:r>
            <a:rPr lang="en-US" sz="2400" dirty="0"/>
            <a:t>Wrangle</a:t>
          </a:r>
          <a:endParaRPr lang="en-AU" sz="2400" dirty="0"/>
        </a:p>
      </dgm:t>
    </dgm:pt>
    <dgm:pt modelId="{02E91D21-29E7-4F11-BD71-59DC4AC5F635}" type="parTrans" cxnId="{397388DC-4E55-4008-8B69-7C61560D6A22}">
      <dgm:prSet/>
      <dgm:spPr/>
      <dgm:t>
        <a:bodyPr/>
        <a:lstStyle/>
        <a:p>
          <a:endParaRPr lang="en-AU" sz="3200"/>
        </a:p>
      </dgm:t>
    </dgm:pt>
    <dgm:pt modelId="{E32DF8D6-4F07-47C7-BCDD-C4B3A58D65C7}" type="sibTrans" cxnId="{397388DC-4E55-4008-8B69-7C61560D6A22}">
      <dgm:prSet/>
      <dgm:spPr/>
      <dgm:t>
        <a:bodyPr/>
        <a:lstStyle/>
        <a:p>
          <a:endParaRPr lang="en-AU" sz="3200"/>
        </a:p>
      </dgm:t>
    </dgm:pt>
    <dgm:pt modelId="{10ACA491-1DF8-42AC-82BA-0E34B0DA5E3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200" dirty="0" err="1"/>
            <a:t>Analyse</a:t>
          </a:r>
          <a:endParaRPr lang="en-AU" sz="3200" dirty="0"/>
        </a:p>
      </dgm:t>
    </dgm:pt>
    <dgm:pt modelId="{40CBDB42-E38F-48E3-8CA9-B7E6C2A9F553}" type="parTrans" cxnId="{60FD4FA9-E5D9-4C06-B44B-732D2E969306}">
      <dgm:prSet/>
      <dgm:spPr/>
      <dgm:t>
        <a:bodyPr/>
        <a:lstStyle/>
        <a:p>
          <a:endParaRPr lang="en-AU" sz="3200"/>
        </a:p>
      </dgm:t>
    </dgm:pt>
    <dgm:pt modelId="{D306D7B0-588E-450D-BB98-DAD190EC5DB4}" type="sibTrans" cxnId="{60FD4FA9-E5D9-4C06-B44B-732D2E969306}">
      <dgm:prSet custT="1"/>
      <dgm:spPr/>
      <dgm:t>
        <a:bodyPr/>
        <a:lstStyle/>
        <a:p>
          <a:endParaRPr lang="en-AU" sz="2400"/>
        </a:p>
      </dgm:t>
    </dgm:pt>
    <dgm:pt modelId="{67D376FB-FE80-4961-B2E9-8EF6F2A5F9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 err="1"/>
            <a:t>Visualise</a:t>
          </a:r>
          <a:endParaRPr lang="en-AU" sz="2400" dirty="0"/>
        </a:p>
      </dgm:t>
    </dgm:pt>
    <dgm:pt modelId="{621208D5-E077-4276-8711-C4448C5D3717}" type="parTrans" cxnId="{FBB6E8ED-2C25-4B95-A1AF-3B01A63305B6}">
      <dgm:prSet/>
      <dgm:spPr/>
      <dgm:t>
        <a:bodyPr/>
        <a:lstStyle/>
        <a:p>
          <a:endParaRPr lang="en-AU" sz="3200"/>
        </a:p>
      </dgm:t>
    </dgm:pt>
    <dgm:pt modelId="{1B5D5BCB-F4DB-4B90-B35B-A35F169AFF80}" type="sibTrans" cxnId="{FBB6E8ED-2C25-4B95-A1AF-3B01A63305B6}">
      <dgm:prSet/>
      <dgm:spPr/>
      <dgm:t>
        <a:bodyPr/>
        <a:lstStyle/>
        <a:p>
          <a:endParaRPr lang="en-AU" sz="3200"/>
        </a:p>
      </dgm:t>
    </dgm:pt>
    <dgm:pt modelId="{B0B43AA4-F21D-4DD4-AC7D-B1353BBF6EC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200" dirty="0"/>
            <a:t>Deliver</a:t>
          </a:r>
          <a:endParaRPr lang="en-AU" sz="3200" dirty="0"/>
        </a:p>
      </dgm:t>
    </dgm:pt>
    <dgm:pt modelId="{CF3DD925-1940-46A3-B20D-EB51915CA4E6}" type="parTrans" cxnId="{BE0683EF-E9A8-4888-AC76-4439019CF246}">
      <dgm:prSet/>
      <dgm:spPr/>
      <dgm:t>
        <a:bodyPr/>
        <a:lstStyle/>
        <a:p>
          <a:endParaRPr lang="en-AU" sz="3200"/>
        </a:p>
      </dgm:t>
    </dgm:pt>
    <dgm:pt modelId="{80C87F3D-E1AB-472D-B3F5-A5EED4CC2D95}" type="sibTrans" cxnId="{BE0683EF-E9A8-4888-AC76-4439019CF246}">
      <dgm:prSet/>
      <dgm:spPr/>
      <dgm:t>
        <a:bodyPr/>
        <a:lstStyle/>
        <a:p>
          <a:endParaRPr lang="en-AU" sz="3200"/>
        </a:p>
      </dgm:t>
    </dgm:pt>
    <dgm:pt modelId="{1FFBBCBF-F8F5-4591-AE0C-BD93174FBFC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Model</a:t>
          </a:r>
          <a:endParaRPr lang="en-AU" sz="2400" dirty="0"/>
        </a:p>
      </dgm:t>
    </dgm:pt>
    <dgm:pt modelId="{B6FC92B2-4606-46EF-A046-6B5B3BB372F8}" type="parTrans" cxnId="{CF03FFC6-5F84-426D-AF75-AE1FDC3451A6}">
      <dgm:prSet/>
      <dgm:spPr/>
      <dgm:t>
        <a:bodyPr/>
        <a:lstStyle/>
        <a:p>
          <a:endParaRPr lang="en-AU" sz="3200"/>
        </a:p>
      </dgm:t>
    </dgm:pt>
    <dgm:pt modelId="{1B7AADD1-3140-443C-8843-793A0DC24793}" type="sibTrans" cxnId="{CF03FFC6-5F84-426D-AF75-AE1FDC3451A6}">
      <dgm:prSet/>
      <dgm:spPr/>
      <dgm:t>
        <a:bodyPr/>
        <a:lstStyle/>
        <a:p>
          <a:endParaRPr lang="en-AU" sz="3200"/>
        </a:p>
      </dgm:t>
    </dgm:pt>
    <dgm:pt modelId="{AB57A8F0-4455-41DB-BE03-ADAA40AFCAD2}">
      <dgm:prSet phldrT="[Text]" custT="1"/>
      <dgm:spPr/>
      <dgm:t>
        <a:bodyPr/>
        <a:lstStyle/>
        <a:p>
          <a:r>
            <a:rPr lang="en-US" sz="2400" dirty="0"/>
            <a:t>Data sources</a:t>
          </a:r>
          <a:endParaRPr lang="en-AU" sz="2400" dirty="0"/>
        </a:p>
      </dgm:t>
    </dgm:pt>
    <dgm:pt modelId="{700D51C9-997D-446D-94CD-80B03BC9318F}" type="parTrans" cxnId="{C053F245-4DC1-4B31-BB66-AA85D0B0680B}">
      <dgm:prSet/>
      <dgm:spPr/>
      <dgm:t>
        <a:bodyPr/>
        <a:lstStyle/>
        <a:p>
          <a:endParaRPr lang="en-AU" sz="3200"/>
        </a:p>
      </dgm:t>
    </dgm:pt>
    <dgm:pt modelId="{F7022FC8-990A-49B5-9738-86C251F2B28F}" type="sibTrans" cxnId="{C053F245-4DC1-4B31-BB66-AA85D0B0680B}">
      <dgm:prSet/>
      <dgm:spPr/>
      <dgm:t>
        <a:bodyPr/>
        <a:lstStyle/>
        <a:p>
          <a:endParaRPr lang="en-AU" sz="3200"/>
        </a:p>
      </dgm:t>
    </dgm:pt>
    <dgm:pt modelId="{82BCA5D8-2F87-4A7E-B47E-675EE80C0CEC}">
      <dgm:prSet phldrT="[Text]" custT="1"/>
      <dgm:spPr/>
      <dgm:t>
        <a:bodyPr/>
        <a:lstStyle/>
        <a:p>
          <a:r>
            <a:rPr lang="en-US" sz="2400" dirty="0"/>
            <a:t>Strategy</a:t>
          </a:r>
          <a:endParaRPr lang="en-AU" sz="2400" dirty="0"/>
        </a:p>
      </dgm:t>
    </dgm:pt>
    <dgm:pt modelId="{26A096E8-73E7-43BF-A5D5-9A5AC84BCCA4}" type="parTrans" cxnId="{EC43A3FB-BADF-4081-A22F-D098C186AF44}">
      <dgm:prSet/>
      <dgm:spPr/>
      <dgm:t>
        <a:bodyPr/>
        <a:lstStyle/>
        <a:p>
          <a:endParaRPr lang="en-AU" sz="3200"/>
        </a:p>
      </dgm:t>
    </dgm:pt>
    <dgm:pt modelId="{D1149ED7-81C6-4C6F-B390-06F6084EC84D}" type="sibTrans" cxnId="{EC43A3FB-BADF-4081-A22F-D098C186AF44}">
      <dgm:prSet/>
      <dgm:spPr/>
      <dgm:t>
        <a:bodyPr/>
        <a:lstStyle/>
        <a:p>
          <a:endParaRPr lang="en-AU" sz="3200"/>
        </a:p>
      </dgm:t>
    </dgm:pt>
    <dgm:pt modelId="{EF912B9E-42C5-4F23-BDBE-34C32B74BB17}">
      <dgm:prSet phldrT="[Text]" custT="1"/>
      <dgm:spPr/>
      <dgm:t>
        <a:bodyPr/>
        <a:lstStyle/>
        <a:p>
          <a:r>
            <a:rPr lang="en-US" sz="2400" dirty="0"/>
            <a:t>Clean</a:t>
          </a:r>
          <a:endParaRPr lang="en-AU" sz="2400" dirty="0"/>
        </a:p>
      </dgm:t>
    </dgm:pt>
    <dgm:pt modelId="{C89477AE-3A75-42CC-B256-6CEAC0384F93}" type="parTrans" cxnId="{A3E52E3F-6AD5-43F6-A426-14565E433CAB}">
      <dgm:prSet/>
      <dgm:spPr/>
      <dgm:t>
        <a:bodyPr/>
        <a:lstStyle/>
        <a:p>
          <a:endParaRPr lang="en-AU" sz="3200"/>
        </a:p>
      </dgm:t>
    </dgm:pt>
    <dgm:pt modelId="{FC94D152-CE5C-4546-A1D4-EE7F2535AF9B}" type="sibTrans" cxnId="{A3E52E3F-6AD5-43F6-A426-14565E433CAB}">
      <dgm:prSet/>
      <dgm:spPr/>
      <dgm:t>
        <a:bodyPr/>
        <a:lstStyle/>
        <a:p>
          <a:endParaRPr lang="en-AU" sz="3200"/>
        </a:p>
      </dgm:t>
    </dgm:pt>
    <dgm:pt modelId="{E5E72B86-DD5D-499E-8589-CD458771F76C}">
      <dgm:prSet phldrT="[Text]" custT="1"/>
      <dgm:spPr/>
      <dgm:t>
        <a:bodyPr/>
        <a:lstStyle/>
        <a:p>
          <a:r>
            <a:rPr lang="en-US" sz="2400" dirty="0"/>
            <a:t>Profile</a:t>
          </a:r>
          <a:endParaRPr lang="en-AU" sz="2400" dirty="0"/>
        </a:p>
      </dgm:t>
    </dgm:pt>
    <dgm:pt modelId="{F76699F4-05C4-47BB-9A1B-FFAD1A31C9BF}" type="parTrans" cxnId="{10060BC4-30DD-4D7C-9A44-0AAABB38CC25}">
      <dgm:prSet/>
      <dgm:spPr/>
      <dgm:t>
        <a:bodyPr/>
        <a:lstStyle/>
        <a:p>
          <a:endParaRPr lang="en-AU" sz="3200"/>
        </a:p>
      </dgm:t>
    </dgm:pt>
    <dgm:pt modelId="{38081DB7-CB38-4BA2-A867-C74229611416}" type="sibTrans" cxnId="{10060BC4-30DD-4D7C-9A44-0AAABB38CC25}">
      <dgm:prSet/>
      <dgm:spPr/>
      <dgm:t>
        <a:bodyPr/>
        <a:lstStyle/>
        <a:p>
          <a:endParaRPr lang="en-AU" sz="3200"/>
        </a:p>
      </dgm:t>
    </dgm:pt>
    <dgm:pt modelId="{D9FD8C82-CD31-48E4-92D2-311BEF7572A9}">
      <dgm:prSet phldrT="[Text]" custT="1"/>
      <dgm:spPr/>
      <dgm:t>
        <a:bodyPr/>
        <a:lstStyle/>
        <a:p>
          <a:r>
            <a:rPr lang="en-US" sz="2400" dirty="0"/>
            <a:t>Munge</a:t>
          </a:r>
          <a:endParaRPr lang="en-AU" sz="2400" dirty="0"/>
        </a:p>
      </dgm:t>
    </dgm:pt>
    <dgm:pt modelId="{D6EC292F-8809-44F0-8AB2-68A825890A9D}" type="parTrans" cxnId="{D74BA4C9-0B80-42BA-AA49-D31866116B64}">
      <dgm:prSet/>
      <dgm:spPr/>
      <dgm:t>
        <a:bodyPr/>
        <a:lstStyle/>
        <a:p>
          <a:endParaRPr lang="en-AU" sz="3200"/>
        </a:p>
      </dgm:t>
    </dgm:pt>
    <dgm:pt modelId="{DF12E90F-D444-423E-A0AD-A8C90C41F632}" type="sibTrans" cxnId="{D74BA4C9-0B80-42BA-AA49-D31866116B64}">
      <dgm:prSet/>
      <dgm:spPr/>
      <dgm:t>
        <a:bodyPr/>
        <a:lstStyle/>
        <a:p>
          <a:endParaRPr lang="en-AU" sz="3200"/>
        </a:p>
      </dgm:t>
    </dgm:pt>
    <dgm:pt modelId="{8D94EFEF-A627-4DE3-A202-F6609989630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Predict</a:t>
          </a:r>
          <a:endParaRPr lang="en-AU" sz="2400" dirty="0"/>
        </a:p>
      </dgm:t>
    </dgm:pt>
    <dgm:pt modelId="{87083C0C-D54F-4DD0-9B9E-B322A8F32354}" type="parTrans" cxnId="{57B74CA5-88F7-4485-B386-9794CA2DADEB}">
      <dgm:prSet/>
      <dgm:spPr/>
      <dgm:t>
        <a:bodyPr/>
        <a:lstStyle/>
        <a:p>
          <a:endParaRPr lang="en-AU" sz="3200"/>
        </a:p>
      </dgm:t>
    </dgm:pt>
    <dgm:pt modelId="{6F4CA332-0D84-47BB-B44F-9208F782135A}" type="sibTrans" cxnId="{57B74CA5-88F7-4485-B386-9794CA2DADEB}">
      <dgm:prSet/>
      <dgm:spPr/>
      <dgm:t>
        <a:bodyPr/>
        <a:lstStyle/>
        <a:p>
          <a:endParaRPr lang="en-AU" sz="3200"/>
        </a:p>
      </dgm:t>
    </dgm:pt>
    <dgm:pt modelId="{A22A4C5F-05AA-4AF0-BC9F-92F98F8770F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Revise</a:t>
          </a:r>
          <a:endParaRPr lang="en-AU" sz="2400" dirty="0"/>
        </a:p>
      </dgm:t>
    </dgm:pt>
    <dgm:pt modelId="{319A3E23-12F3-4D8E-BEC2-626710B35992}" type="parTrans" cxnId="{AF888BFC-AB4D-4E15-8074-228858C0CB15}">
      <dgm:prSet/>
      <dgm:spPr/>
      <dgm:t>
        <a:bodyPr/>
        <a:lstStyle/>
        <a:p>
          <a:endParaRPr lang="en-AU" sz="3200"/>
        </a:p>
      </dgm:t>
    </dgm:pt>
    <dgm:pt modelId="{31CE6E42-DAB2-4662-9E97-F8A6C65A25BF}" type="sibTrans" cxnId="{AF888BFC-AB4D-4E15-8074-228858C0CB15}">
      <dgm:prSet/>
      <dgm:spPr/>
      <dgm:t>
        <a:bodyPr/>
        <a:lstStyle/>
        <a:p>
          <a:endParaRPr lang="en-AU" sz="3200"/>
        </a:p>
      </dgm:t>
    </dgm:pt>
    <dgm:pt modelId="{EDF1BC01-E58D-4AE6-81F5-F3D3B2704B6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Evaluate</a:t>
          </a:r>
          <a:endParaRPr lang="en-AU" sz="2400" dirty="0"/>
        </a:p>
      </dgm:t>
    </dgm:pt>
    <dgm:pt modelId="{3452D3B5-FCD1-4992-96A5-74E64C51EB0F}" type="parTrans" cxnId="{E480CAAC-CB7E-40CD-A841-85184058BE3C}">
      <dgm:prSet/>
      <dgm:spPr/>
      <dgm:t>
        <a:bodyPr/>
        <a:lstStyle/>
        <a:p>
          <a:endParaRPr lang="en-AU" sz="3200"/>
        </a:p>
      </dgm:t>
    </dgm:pt>
    <dgm:pt modelId="{49FF5EBE-3104-474E-83B1-1CEAE5371A7B}" type="sibTrans" cxnId="{E480CAAC-CB7E-40CD-A841-85184058BE3C}">
      <dgm:prSet/>
      <dgm:spPr/>
      <dgm:t>
        <a:bodyPr/>
        <a:lstStyle/>
        <a:p>
          <a:endParaRPr lang="en-AU" sz="3200"/>
        </a:p>
      </dgm:t>
    </dgm:pt>
    <dgm:pt modelId="{90DB2E3B-9EF7-48F7-935C-1FC0E4D4735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 err="1"/>
            <a:t>Summarise</a:t>
          </a:r>
          <a:endParaRPr lang="en-AU" sz="2400" dirty="0"/>
        </a:p>
      </dgm:t>
    </dgm:pt>
    <dgm:pt modelId="{2FFFAEF4-B2CB-4F69-B864-678E91365997}" type="parTrans" cxnId="{BD4B2A45-054E-4EF9-A769-D4C067494739}">
      <dgm:prSet/>
      <dgm:spPr/>
      <dgm:t>
        <a:bodyPr/>
        <a:lstStyle/>
        <a:p>
          <a:endParaRPr lang="en-AU" sz="3200"/>
        </a:p>
      </dgm:t>
    </dgm:pt>
    <dgm:pt modelId="{B333DAC0-5314-47C4-A903-5CABFFD9C0A6}" type="sibTrans" cxnId="{BD4B2A45-054E-4EF9-A769-D4C067494739}">
      <dgm:prSet/>
      <dgm:spPr/>
      <dgm:t>
        <a:bodyPr/>
        <a:lstStyle/>
        <a:p>
          <a:endParaRPr lang="en-AU" sz="3200"/>
        </a:p>
      </dgm:t>
    </dgm:pt>
    <dgm:pt modelId="{E0D1699B-85F1-4DB8-8DFC-A09FB9BA5E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Advise / Build</a:t>
          </a:r>
          <a:endParaRPr lang="en-AU" sz="2400" dirty="0"/>
        </a:p>
      </dgm:t>
    </dgm:pt>
    <dgm:pt modelId="{ED479C24-719E-4F15-B78B-F8BF227984C4}" type="parTrans" cxnId="{A7BB881F-2096-4EB2-8E23-1A191763842B}">
      <dgm:prSet/>
      <dgm:spPr/>
      <dgm:t>
        <a:bodyPr/>
        <a:lstStyle/>
        <a:p>
          <a:endParaRPr lang="en-AU" sz="3200"/>
        </a:p>
      </dgm:t>
    </dgm:pt>
    <dgm:pt modelId="{F333522F-AA2F-4C43-8E52-0DE1CD3489DC}" type="sibTrans" cxnId="{A7BB881F-2096-4EB2-8E23-1A191763842B}">
      <dgm:prSet/>
      <dgm:spPr/>
      <dgm:t>
        <a:bodyPr/>
        <a:lstStyle/>
        <a:p>
          <a:endParaRPr lang="en-AU" sz="3200"/>
        </a:p>
      </dgm:t>
    </dgm:pt>
    <dgm:pt modelId="{68A3BB5B-FB8F-480F-BA06-EFD926F6AF8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Deploy</a:t>
          </a:r>
          <a:endParaRPr lang="en-AU" sz="2400" dirty="0"/>
        </a:p>
      </dgm:t>
    </dgm:pt>
    <dgm:pt modelId="{67E5041D-99FA-4992-BF7C-AE665E244B32}" type="parTrans" cxnId="{53E6ABE5-3EF6-4FAE-BD26-0B3F8DEE36FB}">
      <dgm:prSet/>
      <dgm:spPr/>
      <dgm:t>
        <a:bodyPr/>
        <a:lstStyle/>
        <a:p>
          <a:endParaRPr lang="en-AU" sz="3200"/>
        </a:p>
      </dgm:t>
    </dgm:pt>
    <dgm:pt modelId="{E4F1DA23-B70D-482B-9AFD-D1A9D0E1C9D0}" type="sibTrans" cxnId="{53E6ABE5-3EF6-4FAE-BD26-0B3F8DEE36FB}">
      <dgm:prSet/>
      <dgm:spPr/>
      <dgm:t>
        <a:bodyPr/>
        <a:lstStyle/>
        <a:p>
          <a:endParaRPr lang="en-AU" sz="3200"/>
        </a:p>
      </dgm:t>
    </dgm:pt>
    <dgm:pt modelId="{05895DF6-EC64-49ED-B9C6-37D65CA139E8}" type="pres">
      <dgm:prSet presAssocID="{0EA41AF0-2EAF-4AB7-A64F-A58D1FFFB1D6}" presName="Name0" presStyleCnt="0">
        <dgm:presLayoutVars>
          <dgm:dir/>
          <dgm:resizeHandles val="exact"/>
        </dgm:presLayoutVars>
      </dgm:prSet>
      <dgm:spPr/>
    </dgm:pt>
    <dgm:pt modelId="{4E6751AB-341A-43A2-A817-59DF0163EF36}" type="pres">
      <dgm:prSet presAssocID="{CFEB170D-AE35-40B7-B714-020854F69263}" presName="node" presStyleLbl="node1" presStyleIdx="0" presStyleCnt="4">
        <dgm:presLayoutVars>
          <dgm:bulletEnabled val="1"/>
        </dgm:presLayoutVars>
      </dgm:prSet>
      <dgm:spPr/>
    </dgm:pt>
    <dgm:pt modelId="{10A58A3F-08DB-4DD7-B291-DFD52C313D7A}" type="pres">
      <dgm:prSet presAssocID="{ACD65201-3BF0-4CF4-9F03-60EE14F6951A}" presName="sibTrans" presStyleLbl="sibTrans2D1" presStyleIdx="0" presStyleCnt="3"/>
      <dgm:spPr/>
    </dgm:pt>
    <dgm:pt modelId="{75AF56FE-85D2-491C-A2CD-307FA421A4D0}" type="pres">
      <dgm:prSet presAssocID="{ACD65201-3BF0-4CF4-9F03-60EE14F6951A}" presName="connectorText" presStyleLbl="sibTrans2D1" presStyleIdx="0" presStyleCnt="3"/>
      <dgm:spPr/>
    </dgm:pt>
    <dgm:pt modelId="{0F04C022-1212-479A-BCCF-8F7928225CB1}" type="pres">
      <dgm:prSet presAssocID="{0A9FB86D-751B-48E5-8138-7F04AE8DC284}" presName="node" presStyleLbl="node1" presStyleIdx="1" presStyleCnt="4">
        <dgm:presLayoutVars>
          <dgm:bulletEnabled val="1"/>
        </dgm:presLayoutVars>
      </dgm:prSet>
      <dgm:spPr/>
    </dgm:pt>
    <dgm:pt modelId="{B57846C8-34F5-4D0D-B483-DC80C0B19D9E}" type="pres">
      <dgm:prSet presAssocID="{645E3005-2897-4971-97AD-C525BD54E8B7}" presName="sibTrans" presStyleLbl="sibTrans2D1" presStyleIdx="1" presStyleCnt="3"/>
      <dgm:spPr/>
    </dgm:pt>
    <dgm:pt modelId="{2F54290A-85C3-4C8C-BFDF-8E2784AF723E}" type="pres">
      <dgm:prSet presAssocID="{645E3005-2897-4971-97AD-C525BD54E8B7}" presName="connectorText" presStyleLbl="sibTrans2D1" presStyleIdx="1" presStyleCnt="3"/>
      <dgm:spPr/>
    </dgm:pt>
    <dgm:pt modelId="{9AFDCF0D-A724-4DD5-9DB3-E06F4ADE0C36}" type="pres">
      <dgm:prSet presAssocID="{10ACA491-1DF8-42AC-82BA-0E34B0DA5E3D}" presName="node" presStyleLbl="node1" presStyleIdx="2" presStyleCnt="4">
        <dgm:presLayoutVars>
          <dgm:bulletEnabled val="1"/>
        </dgm:presLayoutVars>
      </dgm:prSet>
      <dgm:spPr/>
    </dgm:pt>
    <dgm:pt modelId="{726BCFB1-534E-4E55-B013-C22721A1C448}" type="pres">
      <dgm:prSet presAssocID="{D306D7B0-588E-450D-BB98-DAD190EC5DB4}" presName="sibTrans" presStyleLbl="sibTrans2D1" presStyleIdx="2" presStyleCnt="3"/>
      <dgm:spPr/>
    </dgm:pt>
    <dgm:pt modelId="{6A781697-0A2C-4B4A-88CC-6A15B8CE2DD2}" type="pres">
      <dgm:prSet presAssocID="{D306D7B0-588E-450D-BB98-DAD190EC5DB4}" presName="connectorText" presStyleLbl="sibTrans2D1" presStyleIdx="2" presStyleCnt="3"/>
      <dgm:spPr/>
    </dgm:pt>
    <dgm:pt modelId="{701B232A-313D-4228-9729-2AF099D3089B}" type="pres">
      <dgm:prSet presAssocID="{B0B43AA4-F21D-4DD4-AC7D-B1353BBF6EC4}" presName="node" presStyleLbl="node1" presStyleIdx="3" presStyleCnt="4">
        <dgm:presLayoutVars>
          <dgm:bulletEnabled val="1"/>
        </dgm:presLayoutVars>
      </dgm:prSet>
      <dgm:spPr/>
    </dgm:pt>
  </dgm:ptLst>
  <dgm:cxnLst>
    <dgm:cxn modelId="{92EEFB16-A028-4218-ABB7-F7D4FA884CD9}" type="presOf" srcId="{68A3BB5B-FB8F-480F-BA06-EFD926F6AF88}" destId="{701B232A-313D-4228-9729-2AF099D3089B}" srcOrd="0" destOrd="4" presId="urn:microsoft.com/office/officeart/2005/8/layout/process1"/>
    <dgm:cxn modelId="{A7BB881F-2096-4EB2-8E23-1A191763842B}" srcId="{B0B43AA4-F21D-4DD4-AC7D-B1353BBF6EC4}" destId="{E0D1699B-85F1-4DB8-8DFC-A09FB9BA5E6E}" srcOrd="2" destOrd="0" parTransId="{ED479C24-719E-4F15-B78B-F8BF227984C4}" sibTransId="{F333522F-AA2F-4C43-8E52-0DE1CD3489DC}"/>
    <dgm:cxn modelId="{C5D35724-6B29-4728-AB11-111914BB8499}" type="presOf" srcId="{90DB2E3B-9EF7-48F7-935C-1FC0E4D4735F}" destId="{701B232A-313D-4228-9729-2AF099D3089B}" srcOrd="0" destOrd="2" presId="urn:microsoft.com/office/officeart/2005/8/layout/process1"/>
    <dgm:cxn modelId="{7E5F522A-27F3-4830-8324-76AD24867650}" type="presOf" srcId="{2292C3BC-0DFE-463A-92C7-AC2FF3BAAD9E}" destId="{4E6751AB-341A-43A2-A817-59DF0163EF36}" srcOrd="0" destOrd="1" presId="urn:microsoft.com/office/officeart/2005/8/layout/process1"/>
    <dgm:cxn modelId="{01BF5C2E-9EEB-4EA4-96FD-C791D63F1392}" type="presOf" srcId="{EDF1BC01-E58D-4AE6-81F5-F3D3B2704B6D}" destId="{9AFDCF0D-A724-4DD5-9DB3-E06F4ADE0C36}" srcOrd="0" destOrd="4" presId="urn:microsoft.com/office/officeart/2005/8/layout/process1"/>
    <dgm:cxn modelId="{47DFB935-BDD7-420D-A989-59ABA01DF010}" type="presOf" srcId="{D9FD8C82-CD31-48E4-92D2-311BEF7572A9}" destId="{0F04C022-1212-479A-BCCF-8F7928225CB1}" srcOrd="0" destOrd="4" presId="urn:microsoft.com/office/officeart/2005/8/layout/process1"/>
    <dgm:cxn modelId="{D1CA0137-27C5-4CAE-AE63-A504BB4AB3B4}" type="presOf" srcId="{0A9FB86D-751B-48E5-8138-7F04AE8DC284}" destId="{0F04C022-1212-479A-BCCF-8F7928225CB1}" srcOrd="0" destOrd="0" presId="urn:microsoft.com/office/officeart/2005/8/layout/process1"/>
    <dgm:cxn modelId="{4A99DE37-305E-42BD-ACBA-23239A82DC66}" type="presOf" srcId="{AB57A8F0-4455-41DB-BE03-ADAA40AFCAD2}" destId="{4E6751AB-341A-43A2-A817-59DF0163EF36}" srcOrd="0" destOrd="2" presId="urn:microsoft.com/office/officeart/2005/8/layout/process1"/>
    <dgm:cxn modelId="{A3E52E3F-6AD5-43F6-A426-14565E433CAB}" srcId="{0A9FB86D-751B-48E5-8138-7F04AE8DC284}" destId="{EF912B9E-42C5-4F23-BDBE-34C32B74BB17}" srcOrd="1" destOrd="0" parTransId="{C89477AE-3A75-42CC-B256-6CEAC0384F93}" sibTransId="{FC94D152-CE5C-4546-A1D4-EE7F2535AF9B}"/>
    <dgm:cxn modelId="{BD4B2A45-054E-4EF9-A769-D4C067494739}" srcId="{B0B43AA4-F21D-4DD4-AC7D-B1353BBF6EC4}" destId="{90DB2E3B-9EF7-48F7-935C-1FC0E4D4735F}" srcOrd="1" destOrd="0" parTransId="{2FFFAEF4-B2CB-4F69-B864-678E91365997}" sibTransId="{B333DAC0-5314-47C4-A903-5CABFFD9C0A6}"/>
    <dgm:cxn modelId="{C053F245-4DC1-4B31-BB66-AA85D0B0680B}" srcId="{CFEB170D-AE35-40B7-B714-020854F69263}" destId="{AB57A8F0-4455-41DB-BE03-ADAA40AFCAD2}" srcOrd="1" destOrd="0" parTransId="{700D51C9-997D-446D-94CD-80B03BC9318F}" sibTransId="{F7022FC8-990A-49B5-9738-86C251F2B28F}"/>
    <dgm:cxn modelId="{C5739366-5435-47FC-9AA2-5E3B18FD3014}" type="presOf" srcId="{E0D1699B-85F1-4DB8-8DFC-A09FB9BA5E6E}" destId="{701B232A-313D-4228-9729-2AF099D3089B}" srcOrd="0" destOrd="3" presId="urn:microsoft.com/office/officeart/2005/8/layout/process1"/>
    <dgm:cxn modelId="{272BC466-E925-4E23-A9FA-4C08F95C5446}" type="presOf" srcId="{E5E72B86-DD5D-499E-8589-CD458771F76C}" destId="{0F04C022-1212-479A-BCCF-8F7928225CB1}" srcOrd="0" destOrd="3" presId="urn:microsoft.com/office/officeart/2005/8/layout/process1"/>
    <dgm:cxn modelId="{4F775C73-6FCA-469B-9F3F-A18E2AB31D7E}" srcId="{CFEB170D-AE35-40B7-B714-020854F69263}" destId="{2292C3BC-0DFE-463A-92C7-AC2FF3BAAD9E}" srcOrd="0" destOrd="0" parTransId="{C13FE816-B93C-49A0-A2A4-111AF2689853}" sibTransId="{DCA33B45-435D-4973-A167-141A7CE1A514}"/>
    <dgm:cxn modelId="{AB949276-EC80-46CB-B35E-8E22F719E3AD}" type="presOf" srcId="{10ACA491-1DF8-42AC-82BA-0E34B0DA5E3D}" destId="{9AFDCF0D-A724-4DD5-9DB3-E06F4ADE0C36}" srcOrd="0" destOrd="0" presId="urn:microsoft.com/office/officeart/2005/8/layout/process1"/>
    <dgm:cxn modelId="{2B5A5A79-C323-4999-A9EE-D65282F9B38B}" type="presOf" srcId="{ACD65201-3BF0-4CF4-9F03-60EE14F6951A}" destId="{10A58A3F-08DB-4DD7-B291-DFD52C313D7A}" srcOrd="0" destOrd="0" presId="urn:microsoft.com/office/officeart/2005/8/layout/process1"/>
    <dgm:cxn modelId="{E99A6188-251A-4385-AC71-16BF1907F823}" srcId="{0EA41AF0-2EAF-4AB7-A64F-A58D1FFFB1D6}" destId="{CFEB170D-AE35-40B7-B714-020854F69263}" srcOrd="0" destOrd="0" parTransId="{23E244C9-D0D2-4C54-8A5A-8848330FBE48}" sibTransId="{ACD65201-3BF0-4CF4-9F03-60EE14F6951A}"/>
    <dgm:cxn modelId="{E445B594-097B-459B-BEC2-70754E2B48DD}" type="presOf" srcId="{D306D7B0-588E-450D-BB98-DAD190EC5DB4}" destId="{726BCFB1-534E-4E55-B013-C22721A1C448}" srcOrd="0" destOrd="0" presId="urn:microsoft.com/office/officeart/2005/8/layout/process1"/>
    <dgm:cxn modelId="{A59A1598-6A53-48E8-ADF0-815C3319020D}" type="presOf" srcId="{645E3005-2897-4971-97AD-C525BD54E8B7}" destId="{2F54290A-85C3-4C8C-BFDF-8E2784AF723E}" srcOrd="1" destOrd="0" presId="urn:microsoft.com/office/officeart/2005/8/layout/process1"/>
    <dgm:cxn modelId="{10528798-12B6-413C-9325-7E4EBBA6B4A0}" type="presOf" srcId="{1FFBBCBF-F8F5-4591-AE0C-BD93174FBFCD}" destId="{9AFDCF0D-A724-4DD5-9DB3-E06F4ADE0C36}" srcOrd="0" destOrd="1" presId="urn:microsoft.com/office/officeart/2005/8/layout/process1"/>
    <dgm:cxn modelId="{57B74CA5-88F7-4485-B386-9794CA2DADEB}" srcId="{10ACA491-1DF8-42AC-82BA-0E34B0DA5E3D}" destId="{8D94EFEF-A627-4DE3-A202-F6609989630D}" srcOrd="1" destOrd="0" parTransId="{87083C0C-D54F-4DD0-9B9E-B322A8F32354}" sibTransId="{6F4CA332-0D84-47BB-B44F-9208F782135A}"/>
    <dgm:cxn modelId="{60FD4FA9-E5D9-4C06-B44B-732D2E969306}" srcId="{0EA41AF0-2EAF-4AB7-A64F-A58D1FFFB1D6}" destId="{10ACA491-1DF8-42AC-82BA-0E34B0DA5E3D}" srcOrd="2" destOrd="0" parTransId="{40CBDB42-E38F-48E3-8CA9-B7E6C2A9F553}" sibTransId="{D306D7B0-588E-450D-BB98-DAD190EC5DB4}"/>
    <dgm:cxn modelId="{E480CAAC-CB7E-40CD-A841-85184058BE3C}" srcId="{10ACA491-1DF8-42AC-82BA-0E34B0DA5E3D}" destId="{EDF1BC01-E58D-4AE6-81F5-F3D3B2704B6D}" srcOrd="3" destOrd="0" parTransId="{3452D3B5-FCD1-4992-96A5-74E64C51EB0F}" sibTransId="{49FF5EBE-3104-474E-83B1-1CEAE5371A7B}"/>
    <dgm:cxn modelId="{DEA7FFAC-B1E7-4C83-8652-5056E0DFD9C3}" type="presOf" srcId="{CFEB170D-AE35-40B7-B714-020854F69263}" destId="{4E6751AB-341A-43A2-A817-59DF0163EF36}" srcOrd="0" destOrd="0" presId="urn:microsoft.com/office/officeart/2005/8/layout/process1"/>
    <dgm:cxn modelId="{10BA83B4-517B-49A0-9DC9-F9DD93AEF9DE}" type="presOf" srcId="{67D376FB-FE80-4961-B2E9-8EF6F2A5F96E}" destId="{701B232A-313D-4228-9729-2AF099D3089B}" srcOrd="0" destOrd="1" presId="urn:microsoft.com/office/officeart/2005/8/layout/process1"/>
    <dgm:cxn modelId="{6A7A5BBD-74D0-4D53-841E-87FC1086AE6B}" type="presOf" srcId="{ACD65201-3BF0-4CF4-9F03-60EE14F6951A}" destId="{75AF56FE-85D2-491C-A2CD-307FA421A4D0}" srcOrd="1" destOrd="0" presId="urn:microsoft.com/office/officeart/2005/8/layout/process1"/>
    <dgm:cxn modelId="{10060BC4-30DD-4D7C-9A44-0AAABB38CC25}" srcId="{0A9FB86D-751B-48E5-8138-7F04AE8DC284}" destId="{E5E72B86-DD5D-499E-8589-CD458771F76C}" srcOrd="2" destOrd="0" parTransId="{F76699F4-05C4-47BB-9A1B-FFAD1A31C9BF}" sibTransId="{38081DB7-CB38-4BA2-A867-C74229611416}"/>
    <dgm:cxn modelId="{CF03FFC6-5F84-426D-AF75-AE1FDC3451A6}" srcId="{10ACA491-1DF8-42AC-82BA-0E34B0DA5E3D}" destId="{1FFBBCBF-F8F5-4591-AE0C-BD93174FBFCD}" srcOrd="0" destOrd="0" parTransId="{B6FC92B2-4606-46EF-A046-6B5B3BB372F8}" sibTransId="{1B7AADD1-3140-443C-8843-793A0DC24793}"/>
    <dgm:cxn modelId="{E440D5C7-B800-4969-A941-F5B8CA6F7C2E}" type="presOf" srcId="{F3A40811-842C-4E91-A22F-476B4BC3D5A2}" destId="{0F04C022-1212-479A-BCCF-8F7928225CB1}" srcOrd="0" destOrd="1" presId="urn:microsoft.com/office/officeart/2005/8/layout/process1"/>
    <dgm:cxn modelId="{D74BA4C9-0B80-42BA-AA49-D31866116B64}" srcId="{0A9FB86D-751B-48E5-8138-7F04AE8DC284}" destId="{D9FD8C82-CD31-48E4-92D2-311BEF7572A9}" srcOrd="3" destOrd="0" parTransId="{D6EC292F-8809-44F0-8AB2-68A825890A9D}" sibTransId="{DF12E90F-D444-423E-A0AD-A8C90C41F632}"/>
    <dgm:cxn modelId="{394C29CA-0F75-4032-8C49-68551A07517F}" type="presOf" srcId="{82BCA5D8-2F87-4A7E-B47E-675EE80C0CEC}" destId="{4E6751AB-341A-43A2-A817-59DF0163EF36}" srcOrd="0" destOrd="3" presId="urn:microsoft.com/office/officeart/2005/8/layout/process1"/>
    <dgm:cxn modelId="{09C58DCC-3270-46AD-9030-D9E3CD4798A1}" type="presOf" srcId="{8D94EFEF-A627-4DE3-A202-F6609989630D}" destId="{9AFDCF0D-A724-4DD5-9DB3-E06F4ADE0C36}" srcOrd="0" destOrd="2" presId="urn:microsoft.com/office/officeart/2005/8/layout/process1"/>
    <dgm:cxn modelId="{0F5E30D1-2E86-4D75-BE8D-62772CD74A57}" type="presOf" srcId="{B0B43AA4-F21D-4DD4-AC7D-B1353BBF6EC4}" destId="{701B232A-313D-4228-9729-2AF099D3089B}" srcOrd="0" destOrd="0" presId="urn:microsoft.com/office/officeart/2005/8/layout/process1"/>
    <dgm:cxn modelId="{9A7D02D9-7F3F-4404-A42B-C398D5EA909F}" type="presOf" srcId="{EF912B9E-42C5-4F23-BDBE-34C32B74BB17}" destId="{0F04C022-1212-479A-BCCF-8F7928225CB1}" srcOrd="0" destOrd="2" presId="urn:microsoft.com/office/officeart/2005/8/layout/process1"/>
    <dgm:cxn modelId="{205B73DA-5EE6-4B84-A8B2-03C68561920D}" type="presOf" srcId="{645E3005-2897-4971-97AD-C525BD54E8B7}" destId="{B57846C8-34F5-4D0D-B483-DC80C0B19D9E}" srcOrd="0" destOrd="0" presId="urn:microsoft.com/office/officeart/2005/8/layout/process1"/>
    <dgm:cxn modelId="{397388DC-4E55-4008-8B69-7C61560D6A22}" srcId="{0A9FB86D-751B-48E5-8138-7F04AE8DC284}" destId="{F3A40811-842C-4E91-A22F-476B4BC3D5A2}" srcOrd="0" destOrd="0" parTransId="{02E91D21-29E7-4F11-BD71-59DC4AC5F635}" sibTransId="{E32DF8D6-4F07-47C7-BCDD-C4B3A58D65C7}"/>
    <dgm:cxn modelId="{A754E6DE-0798-4695-8246-237D249901B3}" srcId="{0EA41AF0-2EAF-4AB7-A64F-A58D1FFFB1D6}" destId="{0A9FB86D-751B-48E5-8138-7F04AE8DC284}" srcOrd="1" destOrd="0" parTransId="{EC399F96-637F-4969-9D61-8A157C4F697E}" sibTransId="{645E3005-2897-4971-97AD-C525BD54E8B7}"/>
    <dgm:cxn modelId="{A4BA23DF-9596-474F-8495-8868269DB831}" type="presOf" srcId="{D306D7B0-588E-450D-BB98-DAD190EC5DB4}" destId="{6A781697-0A2C-4B4A-88CC-6A15B8CE2DD2}" srcOrd="1" destOrd="0" presId="urn:microsoft.com/office/officeart/2005/8/layout/process1"/>
    <dgm:cxn modelId="{53E6ABE5-3EF6-4FAE-BD26-0B3F8DEE36FB}" srcId="{B0B43AA4-F21D-4DD4-AC7D-B1353BBF6EC4}" destId="{68A3BB5B-FB8F-480F-BA06-EFD926F6AF88}" srcOrd="3" destOrd="0" parTransId="{67E5041D-99FA-4992-BF7C-AE665E244B32}" sibTransId="{E4F1DA23-B70D-482B-9AFD-D1A9D0E1C9D0}"/>
    <dgm:cxn modelId="{F01C44E7-74D6-4C11-ACFE-5DAE2E7AC70A}" type="presOf" srcId="{A22A4C5F-05AA-4AF0-BC9F-92F98F8770FE}" destId="{9AFDCF0D-A724-4DD5-9DB3-E06F4ADE0C36}" srcOrd="0" destOrd="3" presId="urn:microsoft.com/office/officeart/2005/8/layout/process1"/>
    <dgm:cxn modelId="{FBB6E8ED-2C25-4B95-A1AF-3B01A63305B6}" srcId="{B0B43AA4-F21D-4DD4-AC7D-B1353BBF6EC4}" destId="{67D376FB-FE80-4961-B2E9-8EF6F2A5F96E}" srcOrd="0" destOrd="0" parTransId="{621208D5-E077-4276-8711-C4448C5D3717}" sibTransId="{1B5D5BCB-F4DB-4B90-B35B-A35F169AFF80}"/>
    <dgm:cxn modelId="{BE0683EF-E9A8-4888-AC76-4439019CF246}" srcId="{0EA41AF0-2EAF-4AB7-A64F-A58D1FFFB1D6}" destId="{B0B43AA4-F21D-4DD4-AC7D-B1353BBF6EC4}" srcOrd="3" destOrd="0" parTransId="{CF3DD925-1940-46A3-B20D-EB51915CA4E6}" sibTransId="{80C87F3D-E1AB-472D-B3F5-A5EED4CC2D95}"/>
    <dgm:cxn modelId="{E559B9F7-D12B-4A73-985D-5ECE14982C6B}" type="presOf" srcId="{0EA41AF0-2EAF-4AB7-A64F-A58D1FFFB1D6}" destId="{05895DF6-EC64-49ED-B9C6-37D65CA139E8}" srcOrd="0" destOrd="0" presId="urn:microsoft.com/office/officeart/2005/8/layout/process1"/>
    <dgm:cxn modelId="{EC43A3FB-BADF-4081-A22F-D098C186AF44}" srcId="{CFEB170D-AE35-40B7-B714-020854F69263}" destId="{82BCA5D8-2F87-4A7E-B47E-675EE80C0CEC}" srcOrd="2" destOrd="0" parTransId="{26A096E8-73E7-43BF-A5D5-9A5AC84BCCA4}" sibTransId="{D1149ED7-81C6-4C6F-B390-06F6084EC84D}"/>
    <dgm:cxn modelId="{AF888BFC-AB4D-4E15-8074-228858C0CB15}" srcId="{10ACA491-1DF8-42AC-82BA-0E34B0DA5E3D}" destId="{A22A4C5F-05AA-4AF0-BC9F-92F98F8770FE}" srcOrd="2" destOrd="0" parTransId="{319A3E23-12F3-4D8E-BEC2-626710B35992}" sibTransId="{31CE6E42-DAB2-4662-9E97-F8A6C65A25BF}"/>
    <dgm:cxn modelId="{D32BA8B1-336A-4E43-AF38-5D75BE278841}" type="presParOf" srcId="{05895DF6-EC64-49ED-B9C6-37D65CA139E8}" destId="{4E6751AB-341A-43A2-A817-59DF0163EF36}" srcOrd="0" destOrd="0" presId="urn:microsoft.com/office/officeart/2005/8/layout/process1"/>
    <dgm:cxn modelId="{F9763610-8133-430A-ABBE-BBBE0397EB36}" type="presParOf" srcId="{05895DF6-EC64-49ED-B9C6-37D65CA139E8}" destId="{10A58A3F-08DB-4DD7-B291-DFD52C313D7A}" srcOrd="1" destOrd="0" presId="urn:microsoft.com/office/officeart/2005/8/layout/process1"/>
    <dgm:cxn modelId="{2223A698-F732-4502-B218-1926216C8846}" type="presParOf" srcId="{10A58A3F-08DB-4DD7-B291-DFD52C313D7A}" destId="{75AF56FE-85D2-491C-A2CD-307FA421A4D0}" srcOrd="0" destOrd="0" presId="urn:microsoft.com/office/officeart/2005/8/layout/process1"/>
    <dgm:cxn modelId="{620ADB54-6018-4297-9C3A-3B6909C6DC69}" type="presParOf" srcId="{05895DF6-EC64-49ED-B9C6-37D65CA139E8}" destId="{0F04C022-1212-479A-BCCF-8F7928225CB1}" srcOrd="2" destOrd="0" presId="urn:microsoft.com/office/officeart/2005/8/layout/process1"/>
    <dgm:cxn modelId="{66473870-68AF-4165-836E-5FF0D4092759}" type="presParOf" srcId="{05895DF6-EC64-49ED-B9C6-37D65CA139E8}" destId="{B57846C8-34F5-4D0D-B483-DC80C0B19D9E}" srcOrd="3" destOrd="0" presId="urn:microsoft.com/office/officeart/2005/8/layout/process1"/>
    <dgm:cxn modelId="{3BE93114-46B1-4564-81A6-6B05600CA797}" type="presParOf" srcId="{B57846C8-34F5-4D0D-B483-DC80C0B19D9E}" destId="{2F54290A-85C3-4C8C-BFDF-8E2784AF723E}" srcOrd="0" destOrd="0" presId="urn:microsoft.com/office/officeart/2005/8/layout/process1"/>
    <dgm:cxn modelId="{84609E7E-FCBB-4E9C-BD6A-EF71743CD71A}" type="presParOf" srcId="{05895DF6-EC64-49ED-B9C6-37D65CA139E8}" destId="{9AFDCF0D-A724-4DD5-9DB3-E06F4ADE0C36}" srcOrd="4" destOrd="0" presId="urn:microsoft.com/office/officeart/2005/8/layout/process1"/>
    <dgm:cxn modelId="{AAFE51DD-1F54-4A94-A725-A537780E5E2F}" type="presParOf" srcId="{05895DF6-EC64-49ED-B9C6-37D65CA139E8}" destId="{726BCFB1-534E-4E55-B013-C22721A1C448}" srcOrd="5" destOrd="0" presId="urn:microsoft.com/office/officeart/2005/8/layout/process1"/>
    <dgm:cxn modelId="{95F2A148-6285-4AA0-9E1C-C9A965D96141}" type="presParOf" srcId="{726BCFB1-534E-4E55-B013-C22721A1C448}" destId="{6A781697-0A2C-4B4A-88CC-6A15B8CE2DD2}" srcOrd="0" destOrd="0" presId="urn:microsoft.com/office/officeart/2005/8/layout/process1"/>
    <dgm:cxn modelId="{53610919-CD67-4478-8E1E-2EABC819BCD4}" type="presParOf" srcId="{05895DF6-EC64-49ED-B9C6-37D65CA139E8}" destId="{701B232A-313D-4228-9729-2AF099D308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41AF0-2EAF-4AB7-A64F-A58D1FFFB1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FEB170D-AE35-40B7-B714-020854F6926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200" dirty="0"/>
            <a:t>Define</a:t>
          </a:r>
          <a:endParaRPr lang="en-AU" sz="3200" dirty="0"/>
        </a:p>
      </dgm:t>
    </dgm:pt>
    <dgm:pt modelId="{23E244C9-D0D2-4C54-8A5A-8848330FBE48}" type="parTrans" cxnId="{E99A6188-251A-4385-AC71-16BF1907F823}">
      <dgm:prSet/>
      <dgm:spPr/>
      <dgm:t>
        <a:bodyPr/>
        <a:lstStyle/>
        <a:p>
          <a:endParaRPr lang="en-AU" sz="3200"/>
        </a:p>
      </dgm:t>
    </dgm:pt>
    <dgm:pt modelId="{ACD65201-3BF0-4CF4-9F03-60EE14F6951A}" type="sibTrans" cxnId="{E99A6188-251A-4385-AC71-16BF1907F823}">
      <dgm:prSet custT="1"/>
      <dgm:spPr/>
      <dgm:t>
        <a:bodyPr/>
        <a:lstStyle/>
        <a:p>
          <a:endParaRPr lang="en-AU" sz="2400"/>
        </a:p>
      </dgm:t>
    </dgm:pt>
    <dgm:pt modelId="{2292C3BC-0DFE-463A-92C7-AC2FF3BAAD9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Objectives</a:t>
          </a:r>
          <a:endParaRPr lang="en-AU" sz="2400" dirty="0"/>
        </a:p>
      </dgm:t>
    </dgm:pt>
    <dgm:pt modelId="{C13FE816-B93C-49A0-A2A4-111AF2689853}" type="parTrans" cxnId="{4F775C73-6FCA-469B-9F3F-A18E2AB31D7E}">
      <dgm:prSet/>
      <dgm:spPr/>
      <dgm:t>
        <a:bodyPr/>
        <a:lstStyle/>
        <a:p>
          <a:endParaRPr lang="en-AU" sz="3200"/>
        </a:p>
      </dgm:t>
    </dgm:pt>
    <dgm:pt modelId="{DCA33B45-435D-4973-A167-141A7CE1A514}" type="sibTrans" cxnId="{4F775C73-6FCA-469B-9F3F-A18E2AB31D7E}">
      <dgm:prSet/>
      <dgm:spPr/>
      <dgm:t>
        <a:bodyPr/>
        <a:lstStyle/>
        <a:p>
          <a:endParaRPr lang="en-AU" sz="3200"/>
        </a:p>
      </dgm:t>
    </dgm:pt>
    <dgm:pt modelId="{0A9FB86D-751B-48E5-8138-7F04AE8DC28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200" dirty="0"/>
            <a:t>Prepare</a:t>
          </a:r>
          <a:endParaRPr lang="en-AU" sz="3200" dirty="0"/>
        </a:p>
      </dgm:t>
    </dgm:pt>
    <dgm:pt modelId="{EC399F96-637F-4969-9D61-8A157C4F697E}" type="parTrans" cxnId="{A754E6DE-0798-4695-8246-237D249901B3}">
      <dgm:prSet/>
      <dgm:spPr/>
      <dgm:t>
        <a:bodyPr/>
        <a:lstStyle/>
        <a:p>
          <a:endParaRPr lang="en-AU" sz="3200"/>
        </a:p>
      </dgm:t>
    </dgm:pt>
    <dgm:pt modelId="{645E3005-2897-4971-97AD-C525BD54E8B7}" type="sibTrans" cxnId="{A754E6DE-0798-4695-8246-237D249901B3}">
      <dgm:prSet custT="1"/>
      <dgm:spPr/>
      <dgm:t>
        <a:bodyPr/>
        <a:lstStyle/>
        <a:p>
          <a:endParaRPr lang="en-AU" sz="2400"/>
        </a:p>
      </dgm:t>
    </dgm:pt>
    <dgm:pt modelId="{F3A40811-842C-4E91-A22F-476B4BC3D5A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Wrangle</a:t>
          </a:r>
          <a:endParaRPr lang="en-AU" sz="2400" dirty="0"/>
        </a:p>
      </dgm:t>
    </dgm:pt>
    <dgm:pt modelId="{02E91D21-29E7-4F11-BD71-59DC4AC5F635}" type="parTrans" cxnId="{397388DC-4E55-4008-8B69-7C61560D6A22}">
      <dgm:prSet/>
      <dgm:spPr/>
      <dgm:t>
        <a:bodyPr/>
        <a:lstStyle/>
        <a:p>
          <a:endParaRPr lang="en-AU" sz="3200"/>
        </a:p>
      </dgm:t>
    </dgm:pt>
    <dgm:pt modelId="{E32DF8D6-4F07-47C7-BCDD-C4B3A58D65C7}" type="sibTrans" cxnId="{397388DC-4E55-4008-8B69-7C61560D6A22}">
      <dgm:prSet/>
      <dgm:spPr/>
      <dgm:t>
        <a:bodyPr/>
        <a:lstStyle/>
        <a:p>
          <a:endParaRPr lang="en-AU" sz="3200"/>
        </a:p>
      </dgm:t>
    </dgm:pt>
    <dgm:pt modelId="{10ACA491-1DF8-42AC-82BA-0E34B0DA5E3D}">
      <dgm:prSet phldrT="[Text]" custT="1"/>
      <dgm:spPr>
        <a:solidFill>
          <a:schemeClr val="accent1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3200" dirty="0" err="1"/>
            <a:t>Analyse</a:t>
          </a:r>
          <a:endParaRPr lang="en-AU" sz="3200" dirty="0"/>
        </a:p>
      </dgm:t>
    </dgm:pt>
    <dgm:pt modelId="{40CBDB42-E38F-48E3-8CA9-B7E6C2A9F553}" type="parTrans" cxnId="{60FD4FA9-E5D9-4C06-B44B-732D2E969306}">
      <dgm:prSet/>
      <dgm:spPr/>
      <dgm:t>
        <a:bodyPr/>
        <a:lstStyle/>
        <a:p>
          <a:endParaRPr lang="en-AU" sz="3200"/>
        </a:p>
      </dgm:t>
    </dgm:pt>
    <dgm:pt modelId="{D306D7B0-588E-450D-BB98-DAD190EC5DB4}" type="sibTrans" cxnId="{60FD4FA9-E5D9-4C06-B44B-732D2E969306}">
      <dgm:prSet custT="1"/>
      <dgm:spPr/>
      <dgm:t>
        <a:bodyPr/>
        <a:lstStyle/>
        <a:p>
          <a:endParaRPr lang="en-AU" sz="2400"/>
        </a:p>
      </dgm:t>
    </dgm:pt>
    <dgm:pt modelId="{1FFBBCBF-F8F5-4591-AE0C-BD93174FBFCD}">
      <dgm:prSet phldrT="[Text]" custT="1"/>
      <dgm:spPr>
        <a:solidFill>
          <a:schemeClr val="accent1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2400" dirty="0"/>
            <a:t>Model</a:t>
          </a:r>
          <a:endParaRPr lang="en-AU" sz="2400" dirty="0"/>
        </a:p>
      </dgm:t>
    </dgm:pt>
    <dgm:pt modelId="{B6FC92B2-4606-46EF-A046-6B5B3BB372F8}" type="parTrans" cxnId="{CF03FFC6-5F84-426D-AF75-AE1FDC3451A6}">
      <dgm:prSet/>
      <dgm:spPr/>
      <dgm:t>
        <a:bodyPr/>
        <a:lstStyle/>
        <a:p>
          <a:endParaRPr lang="en-AU" sz="3200"/>
        </a:p>
      </dgm:t>
    </dgm:pt>
    <dgm:pt modelId="{1B7AADD1-3140-443C-8843-793A0DC24793}" type="sibTrans" cxnId="{CF03FFC6-5F84-426D-AF75-AE1FDC3451A6}">
      <dgm:prSet/>
      <dgm:spPr/>
      <dgm:t>
        <a:bodyPr/>
        <a:lstStyle/>
        <a:p>
          <a:endParaRPr lang="en-AU" sz="3200"/>
        </a:p>
      </dgm:t>
    </dgm:pt>
    <dgm:pt modelId="{AB57A8F0-4455-41DB-BE03-ADAA40AFCAD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Data sources</a:t>
          </a:r>
          <a:endParaRPr lang="en-AU" sz="2400" dirty="0"/>
        </a:p>
      </dgm:t>
    </dgm:pt>
    <dgm:pt modelId="{700D51C9-997D-446D-94CD-80B03BC9318F}" type="parTrans" cxnId="{C053F245-4DC1-4B31-BB66-AA85D0B0680B}">
      <dgm:prSet/>
      <dgm:spPr/>
      <dgm:t>
        <a:bodyPr/>
        <a:lstStyle/>
        <a:p>
          <a:endParaRPr lang="en-AU" sz="3200"/>
        </a:p>
      </dgm:t>
    </dgm:pt>
    <dgm:pt modelId="{F7022FC8-990A-49B5-9738-86C251F2B28F}" type="sibTrans" cxnId="{C053F245-4DC1-4B31-BB66-AA85D0B0680B}">
      <dgm:prSet/>
      <dgm:spPr/>
      <dgm:t>
        <a:bodyPr/>
        <a:lstStyle/>
        <a:p>
          <a:endParaRPr lang="en-AU" sz="3200"/>
        </a:p>
      </dgm:t>
    </dgm:pt>
    <dgm:pt modelId="{82BCA5D8-2F87-4A7E-B47E-675EE80C0CE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Strategy</a:t>
          </a:r>
          <a:endParaRPr lang="en-AU" sz="2400" dirty="0"/>
        </a:p>
      </dgm:t>
    </dgm:pt>
    <dgm:pt modelId="{26A096E8-73E7-43BF-A5D5-9A5AC84BCCA4}" type="parTrans" cxnId="{EC43A3FB-BADF-4081-A22F-D098C186AF44}">
      <dgm:prSet/>
      <dgm:spPr/>
      <dgm:t>
        <a:bodyPr/>
        <a:lstStyle/>
        <a:p>
          <a:endParaRPr lang="en-AU" sz="3200"/>
        </a:p>
      </dgm:t>
    </dgm:pt>
    <dgm:pt modelId="{D1149ED7-81C6-4C6F-B390-06F6084EC84D}" type="sibTrans" cxnId="{EC43A3FB-BADF-4081-A22F-D098C186AF44}">
      <dgm:prSet/>
      <dgm:spPr/>
      <dgm:t>
        <a:bodyPr/>
        <a:lstStyle/>
        <a:p>
          <a:endParaRPr lang="en-AU" sz="3200"/>
        </a:p>
      </dgm:t>
    </dgm:pt>
    <dgm:pt modelId="{EF912B9E-42C5-4F23-BDBE-34C32B74BB1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Clean</a:t>
          </a:r>
          <a:endParaRPr lang="en-AU" sz="2400" dirty="0"/>
        </a:p>
      </dgm:t>
    </dgm:pt>
    <dgm:pt modelId="{C89477AE-3A75-42CC-B256-6CEAC0384F93}" type="parTrans" cxnId="{A3E52E3F-6AD5-43F6-A426-14565E433CAB}">
      <dgm:prSet/>
      <dgm:spPr/>
      <dgm:t>
        <a:bodyPr/>
        <a:lstStyle/>
        <a:p>
          <a:endParaRPr lang="en-AU" sz="3200"/>
        </a:p>
      </dgm:t>
    </dgm:pt>
    <dgm:pt modelId="{FC94D152-CE5C-4546-A1D4-EE7F2535AF9B}" type="sibTrans" cxnId="{A3E52E3F-6AD5-43F6-A426-14565E433CAB}">
      <dgm:prSet/>
      <dgm:spPr/>
      <dgm:t>
        <a:bodyPr/>
        <a:lstStyle/>
        <a:p>
          <a:endParaRPr lang="en-AU" sz="3200"/>
        </a:p>
      </dgm:t>
    </dgm:pt>
    <dgm:pt modelId="{E5E72B86-DD5D-499E-8589-CD458771F76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Profile</a:t>
          </a:r>
          <a:endParaRPr lang="en-AU" sz="2400" dirty="0"/>
        </a:p>
      </dgm:t>
    </dgm:pt>
    <dgm:pt modelId="{F76699F4-05C4-47BB-9A1B-FFAD1A31C9BF}" type="parTrans" cxnId="{10060BC4-30DD-4D7C-9A44-0AAABB38CC25}">
      <dgm:prSet/>
      <dgm:spPr/>
      <dgm:t>
        <a:bodyPr/>
        <a:lstStyle/>
        <a:p>
          <a:endParaRPr lang="en-AU" sz="3200"/>
        </a:p>
      </dgm:t>
    </dgm:pt>
    <dgm:pt modelId="{38081DB7-CB38-4BA2-A867-C74229611416}" type="sibTrans" cxnId="{10060BC4-30DD-4D7C-9A44-0AAABB38CC25}">
      <dgm:prSet/>
      <dgm:spPr/>
      <dgm:t>
        <a:bodyPr/>
        <a:lstStyle/>
        <a:p>
          <a:endParaRPr lang="en-AU" sz="3200"/>
        </a:p>
      </dgm:t>
    </dgm:pt>
    <dgm:pt modelId="{D9FD8C82-CD31-48E4-92D2-311BEF7572A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400" dirty="0"/>
            <a:t>Munge</a:t>
          </a:r>
          <a:endParaRPr lang="en-AU" sz="2400" dirty="0"/>
        </a:p>
      </dgm:t>
    </dgm:pt>
    <dgm:pt modelId="{D6EC292F-8809-44F0-8AB2-68A825890A9D}" type="parTrans" cxnId="{D74BA4C9-0B80-42BA-AA49-D31866116B64}">
      <dgm:prSet/>
      <dgm:spPr/>
      <dgm:t>
        <a:bodyPr/>
        <a:lstStyle/>
        <a:p>
          <a:endParaRPr lang="en-AU" sz="3200"/>
        </a:p>
      </dgm:t>
    </dgm:pt>
    <dgm:pt modelId="{DF12E90F-D444-423E-A0AD-A8C90C41F632}" type="sibTrans" cxnId="{D74BA4C9-0B80-42BA-AA49-D31866116B64}">
      <dgm:prSet/>
      <dgm:spPr/>
      <dgm:t>
        <a:bodyPr/>
        <a:lstStyle/>
        <a:p>
          <a:endParaRPr lang="en-AU" sz="3200"/>
        </a:p>
      </dgm:t>
    </dgm:pt>
    <dgm:pt modelId="{8D94EFEF-A627-4DE3-A202-F6609989630D}">
      <dgm:prSet phldrT="[Text]" custT="1"/>
      <dgm:spPr>
        <a:solidFill>
          <a:schemeClr val="accent1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2400" dirty="0"/>
            <a:t>Predict</a:t>
          </a:r>
          <a:endParaRPr lang="en-AU" sz="2400" dirty="0"/>
        </a:p>
      </dgm:t>
    </dgm:pt>
    <dgm:pt modelId="{87083C0C-D54F-4DD0-9B9E-B322A8F32354}" type="parTrans" cxnId="{57B74CA5-88F7-4485-B386-9794CA2DADEB}">
      <dgm:prSet/>
      <dgm:spPr/>
      <dgm:t>
        <a:bodyPr/>
        <a:lstStyle/>
        <a:p>
          <a:endParaRPr lang="en-AU" sz="3200"/>
        </a:p>
      </dgm:t>
    </dgm:pt>
    <dgm:pt modelId="{6F4CA332-0D84-47BB-B44F-9208F782135A}" type="sibTrans" cxnId="{57B74CA5-88F7-4485-B386-9794CA2DADEB}">
      <dgm:prSet/>
      <dgm:spPr/>
      <dgm:t>
        <a:bodyPr/>
        <a:lstStyle/>
        <a:p>
          <a:endParaRPr lang="en-AU" sz="3200"/>
        </a:p>
      </dgm:t>
    </dgm:pt>
    <dgm:pt modelId="{A22A4C5F-05AA-4AF0-BC9F-92F98F8770FE}">
      <dgm:prSet phldrT="[Text]" custT="1"/>
      <dgm:spPr>
        <a:solidFill>
          <a:schemeClr val="accent1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2400" dirty="0"/>
            <a:t>Revise</a:t>
          </a:r>
          <a:endParaRPr lang="en-AU" sz="2400" dirty="0"/>
        </a:p>
      </dgm:t>
    </dgm:pt>
    <dgm:pt modelId="{319A3E23-12F3-4D8E-BEC2-626710B35992}" type="parTrans" cxnId="{AF888BFC-AB4D-4E15-8074-228858C0CB15}">
      <dgm:prSet/>
      <dgm:spPr/>
      <dgm:t>
        <a:bodyPr/>
        <a:lstStyle/>
        <a:p>
          <a:endParaRPr lang="en-AU" sz="3200"/>
        </a:p>
      </dgm:t>
    </dgm:pt>
    <dgm:pt modelId="{31CE6E42-DAB2-4662-9E97-F8A6C65A25BF}" type="sibTrans" cxnId="{AF888BFC-AB4D-4E15-8074-228858C0CB15}">
      <dgm:prSet/>
      <dgm:spPr/>
      <dgm:t>
        <a:bodyPr/>
        <a:lstStyle/>
        <a:p>
          <a:endParaRPr lang="en-AU" sz="3200"/>
        </a:p>
      </dgm:t>
    </dgm:pt>
    <dgm:pt modelId="{EDF1BC01-E58D-4AE6-81F5-F3D3B2704B6D}">
      <dgm:prSet phldrT="[Text]" custT="1"/>
      <dgm:spPr>
        <a:solidFill>
          <a:schemeClr val="accent1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sz="2400" dirty="0"/>
            <a:t>Evaluate</a:t>
          </a:r>
          <a:endParaRPr lang="en-AU" sz="2400" dirty="0"/>
        </a:p>
      </dgm:t>
    </dgm:pt>
    <dgm:pt modelId="{3452D3B5-FCD1-4992-96A5-74E64C51EB0F}" type="parTrans" cxnId="{E480CAAC-CB7E-40CD-A841-85184058BE3C}">
      <dgm:prSet/>
      <dgm:spPr/>
      <dgm:t>
        <a:bodyPr/>
        <a:lstStyle/>
        <a:p>
          <a:endParaRPr lang="en-AU" sz="3200"/>
        </a:p>
      </dgm:t>
    </dgm:pt>
    <dgm:pt modelId="{49FF5EBE-3104-474E-83B1-1CEAE5371A7B}" type="sibTrans" cxnId="{E480CAAC-CB7E-40CD-A841-85184058BE3C}">
      <dgm:prSet/>
      <dgm:spPr/>
      <dgm:t>
        <a:bodyPr/>
        <a:lstStyle/>
        <a:p>
          <a:endParaRPr lang="en-AU" sz="3200"/>
        </a:p>
      </dgm:t>
    </dgm:pt>
    <dgm:pt modelId="{B0B43AA4-F21D-4DD4-AC7D-B1353BBF6EC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200" dirty="0"/>
            <a:t>Deliver</a:t>
          </a:r>
          <a:endParaRPr lang="en-AU" sz="3200" dirty="0"/>
        </a:p>
      </dgm:t>
    </dgm:pt>
    <dgm:pt modelId="{80C87F3D-E1AB-472D-B3F5-A5EED4CC2D95}" type="sibTrans" cxnId="{BE0683EF-E9A8-4888-AC76-4439019CF246}">
      <dgm:prSet/>
      <dgm:spPr/>
      <dgm:t>
        <a:bodyPr/>
        <a:lstStyle/>
        <a:p>
          <a:endParaRPr lang="en-AU" sz="3200"/>
        </a:p>
      </dgm:t>
    </dgm:pt>
    <dgm:pt modelId="{CF3DD925-1940-46A3-B20D-EB51915CA4E6}" type="parTrans" cxnId="{BE0683EF-E9A8-4888-AC76-4439019CF246}">
      <dgm:prSet/>
      <dgm:spPr/>
      <dgm:t>
        <a:bodyPr/>
        <a:lstStyle/>
        <a:p>
          <a:endParaRPr lang="en-AU" sz="3200"/>
        </a:p>
      </dgm:t>
    </dgm:pt>
    <dgm:pt modelId="{67D376FB-FE80-4961-B2E9-8EF6F2A5F96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 err="1"/>
            <a:t>Visualise</a:t>
          </a:r>
          <a:endParaRPr lang="en-AU" sz="2400" dirty="0"/>
        </a:p>
      </dgm:t>
    </dgm:pt>
    <dgm:pt modelId="{1B5D5BCB-F4DB-4B90-B35B-A35F169AFF80}" type="sibTrans" cxnId="{FBB6E8ED-2C25-4B95-A1AF-3B01A63305B6}">
      <dgm:prSet/>
      <dgm:spPr/>
      <dgm:t>
        <a:bodyPr/>
        <a:lstStyle/>
        <a:p>
          <a:endParaRPr lang="en-AU" sz="3200"/>
        </a:p>
      </dgm:t>
    </dgm:pt>
    <dgm:pt modelId="{621208D5-E077-4276-8711-C4448C5D3717}" type="parTrans" cxnId="{FBB6E8ED-2C25-4B95-A1AF-3B01A63305B6}">
      <dgm:prSet/>
      <dgm:spPr/>
      <dgm:t>
        <a:bodyPr/>
        <a:lstStyle/>
        <a:p>
          <a:endParaRPr lang="en-AU" sz="3200"/>
        </a:p>
      </dgm:t>
    </dgm:pt>
    <dgm:pt modelId="{90DB2E3B-9EF7-48F7-935C-1FC0E4D4735F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 err="1"/>
            <a:t>Summarise</a:t>
          </a:r>
          <a:endParaRPr lang="en-AU" sz="2400" dirty="0"/>
        </a:p>
      </dgm:t>
    </dgm:pt>
    <dgm:pt modelId="{B333DAC0-5314-47C4-A903-5CABFFD9C0A6}" type="sibTrans" cxnId="{BD4B2A45-054E-4EF9-A769-D4C067494739}">
      <dgm:prSet/>
      <dgm:spPr/>
      <dgm:t>
        <a:bodyPr/>
        <a:lstStyle/>
        <a:p>
          <a:endParaRPr lang="en-AU" sz="3200"/>
        </a:p>
      </dgm:t>
    </dgm:pt>
    <dgm:pt modelId="{2FFFAEF4-B2CB-4F69-B864-678E91365997}" type="parTrans" cxnId="{BD4B2A45-054E-4EF9-A769-D4C067494739}">
      <dgm:prSet/>
      <dgm:spPr/>
      <dgm:t>
        <a:bodyPr/>
        <a:lstStyle/>
        <a:p>
          <a:endParaRPr lang="en-AU" sz="3200"/>
        </a:p>
      </dgm:t>
    </dgm:pt>
    <dgm:pt modelId="{E0D1699B-85F1-4DB8-8DFC-A09FB9BA5E6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Advise / Build</a:t>
          </a:r>
          <a:endParaRPr lang="en-AU" sz="2400" dirty="0"/>
        </a:p>
      </dgm:t>
    </dgm:pt>
    <dgm:pt modelId="{F333522F-AA2F-4C43-8E52-0DE1CD3489DC}" type="sibTrans" cxnId="{A7BB881F-2096-4EB2-8E23-1A191763842B}">
      <dgm:prSet/>
      <dgm:spPr/>
      <dgm:t>
        <a:bodyPr/>
        <a:lstStyle/>
        <a:p>
          <a:endParaRPr lang="en-AU" sz="3200"/>
        </a:p>
      </dgm:t>
    </dgm:pt>
    <dgm:pt modelId="{ED479C24-719E-4F15-B78B-F8BF227984C4}" type="parTrans" cxnId="{A7BB881F-2096-4EB2-8E23-1A191763842B}">
      <dgm:prSet/>
      <dgm:spPr/>
      <dgm:t>
        <a:bodyPr/>
        <a:lstStyle/>
        <a:p>
          <a:endParaRPr lang="en-AU" sz="3200"/>
        </a:p>
      </dgm:t>
    </dgm:pt>
    <dgm:pt modelId="{68A3BB5B-FB8F-480F-BA06-EFD926F6AF8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Deploy</a:t>
          </a:r>
          <a:endParaRPr lang="en-AU" sz="2400" dirty="0"/>
        </a:p>
      </dgm:t>
    </dgm:pt>
    <dgm:pt modelId="{E4F1DA23-B70D-482B-9AFD-D1A9D0E1C9D0}" type="sibTrans" cxnId="{53E6ABE5-3EF6-4FAE-BD26-0B3F8DEE36FB}">
      <dgm:prSet/>
      <dgm:spPr/>
      <dgm:t>
        <a:bodyPr/>
        <a:lstStyle/>
        <a:p>
          <a:endParaRPr lang="en-AU" sz="3200"/>
        </a:p>
      </dgm:t>
    </dgm:pt>
    <dgm:pt modelId="{67E5041D-99FA-4992-BF7C-AE665E244B32}" type="parTrans" cxnId="{53E6ABE5-3EF6-4FAE-BD26-0B3F8DEE36FB}">
      <dgm:prSet/>
      <dgm:spPr/>
      <dgm:t>
        <a:bodyPr/>
        <a:lstStyle/>
        <a:p>
          <a:endParaRPr lang="en-AU" sz="3200"/>
        </a:p>
      </dgm:t>
    </dgm:pt>
    <dgm:pt modelId="{05895DF6-EC64-49ED-B9C6-37D65CA139E8}" type="pres">
      <dgm:prSet presAssocID="{0EA41AF0-2EAF-4AB7-A64F-A58D1FFFB1D6}" presName="Name0" presStyleCnt="0">
        <dgm:presLayoutVars>
          <dgm:dir/>
          <dgm:resizeHandles val="exact"/>
        </dgm:presLayoutVars>
      </dgm:prSet>
      <dgm:spPr/>
    </dgm:pt>
    <dgm:pt modelId="{4E6751AB-341A-43A2-A817-59DF0163EF36}" type="pres">
      <dgm:prSet presAssocID="{CFEB170D-AE35-40B7-B714-020854F69263}" presName="node" presStyleLbl="node1" presStyleIdx="0" presStyleCnt="4">
        <dgm:presLayoutVars>
          <dgm:bulletEnabled val="1"/>
        </dgm:presLayoutVars>
      </dgm:prSet>
      <dgm:spPr/>
    </dgm:pt>
    <dgm:pt modelId="{10A58A3F-08DB-4DD7-B291-DFD52C313D7A}" type="pres">
      <dgm:prSet presAssocID="{ACD65201-3BF0-4CF4-9F03-60EE14F6951A}" presName="sibTrans" presStyleLbl="sibTrans2D1" presStyleIdx="0" presStyleCnt="3"/>
      <dgm:spPr/>
    </dgm:pt>
    <dgm:pt modelId="{75AF56FE-85D2-491C-A2CD-307FA421A4D0}" type="pres">
      <dgm:prSet presAssocID="{ACD65201-3BF0-4CF4-9F03-60EE14F6951A}" presName="connectorText" presStyleLbl="sibTrans2D1" presStyleIdx="0" presStyleCnt="3"/>
      <dgm:spPr/>
    </dgm:pt>
    <dgm:pt modelId="{0F04C022-1212-479A-BCCF-8F7928225CB1}" type="pres">
      <dgm:prSet presAssocID="{0A9FB86D-751B-48E5-8138-7F04AE8DC284}" presName="node" presStyleLbl="node1" presStyleIdx="1" presStyleCnt="4">
        <dgm:presLayoutVars>
          <dgm:bulletEnabled val="1"/>
        </dgm:presLayoutVars>
      </dgm:prSet>
      <dgm:spPr/>
    </dgm:pt>
    <dgm:pt modelId="{B57846C8-34F5-4D0D-B483-DC80C0B19D9E}" type="pres">
      <dgm:prSet presAssocID="{645E3005-2897-4971-97AD-C525BD54E8B7}" presName="sibTrans" presStyleLbl="sibTrans2D1" presStyleIdx="1" presStyleCnt="3"/>
      <dgm:spPr/>
    </dgm:pt>
    <dgm:pt modelId="{2F54290A-85C3-4C8C-BFDF-8E2784AF723E}" type="pres">
      <dgm:prSet presAssocID="{645E3005-2897-4971-97AD-C525BD54E8B7}" presName="connectorText" presStyleLbl="sibTrans2D1" presStyleIdx="1" presStyleCnt="3"/>
      <dgm:spPr/>
    </dgm:pt>
    <dgm:pt modelId="{9AFDCF0D-A724-4DD5-9DB3-E06F4ADE0C36}" type="pres">
      <dgm:prSet presAssocID="{10ACA491-1DF8-42AC-82BA-0E34B0DA5E3D}" presName="node" presStyleLbl="node1" presStyleIdx="2" presStyleCnt="4">
        <dgm:presLayoutVars>
          <dgm:bulletEnabled val="1"/>
        </dgm:presLayoutVars>
      </dgm:prSet>
      <dgm:spPr/>
    </dgm:pt>
    <dgm:pt modelId="{726BCFB1-534E-4E55-B013-C22721A1C448}" type="pres">
      <dgm:prSet presAssocID="{D306D7B0-588E-450D-BB98-DAD190EC5DB4}" presName="sibTrans" presStyleLbl="sibTrans2D1" presStyleIdx="2" presStyleCnt="3"/>
      <dgm:spPr/>
    </dgm:pt>
    <dgm:pt modelId="{6A781697-0A2C-4B4A-88CC-6A15B8CE2DD2}" type="pres">
      <dgm:prSet presAssocID="{D306D7B0-588E-450D-BB98-DAD190EC5DB4}" presName="connectorText" presStyleLbl="sibTrans2D1" presStyleIdx="2" presStyleCnt="3"/>
      <dgm:spPr/>
    </dgm:pt>
    <dgm:pt modelId="{701B232A-313D-4228-9729-2AF099D3089B}" type="pres">
      <dgm:prSet presAssocID="{B0B43AA4-F21D-4DD4-AC7D-B1353BBF6EC4}" presName="node" presStyleLbl="node1" presStyleIdx="3" presStyleCnt="4">
        <dgm:presLayoutVars>
          <dgm:bulletEnabled val="1"/>
        </dgm:presLayoutVars>
      </dgm:prSet>
      <dgm:spPr/>
    </dgm:pt>
  </dgm:ptLst>
  <dgm:cxnLst>
    <dgm:cxn modelId="{92EEFB16-A028-4218-ABB7-F7D4FA884CD9}" type="presOf" srcId="{68A3BB5B-FB8F-480F-BA06-EFD926F6AF88}" destId="{701B232A-313D-4228-9729-2AF099D3089B}" srcOrd="0" destOrd="4" presId="urn:microsoft.com/office/officeart/2005/8/layout/process1"/>
    <dgm:cxn modelId="{A7BB881F-2096-4EB2-8E23-1A191763842B}" srcId="{B0B43AA4-F21D-4DD4-AC7D-B1353BBF6EC4}" destId="{E0D1699B-85F1-4DB8-8DFC-A09FB9BA5E6E}" srcOrd="2" destOrd="0" parTransId="{ED479C24-719E-4F15-B78B-F8BF227984C4}" sibTransId="{F333522F-AA2F-4C43-8E52-0DE1CD3489DC}"/>
    <dgm:cxn modelId="{C5D35724-6B29-4728-AB11-111914BB8499}" type="presOf" srcId="{90DB2E3B-9EF7-48F7-935C-1FC0E4D4735F}" destId="{701B232A-313D-4228-9729-2AF099D3089B}" srcOrd="0" destOrd="2" presId="urn:microsoft.com/office/officeart/2005/8/layout/process1"/>
    <dgm:cxn modelId="{7E5F522A-27F3-4830-8324-76AD24867650}" type="presOf" srcId="{2292C3BC-0DFE-463A-92C7-AC2FF3BAAD9E}" destId="{4E6751AB-341A-43A2-A817-59DF0163EF36}" srcOrd="0" destOrd="1" presId="urn:microsoft.com/office/officeart/2005/8/layout/process1"/>
    <dgm:cxn modelId="{01BF5C2E-9EEB-4EA4-96FD-C791D63F1392}" type="presOf" srcId="{EDF1BC01-E58D-4AE6-81F5-F3D3B2704B6D}" destId="{9AFDCF0D-A724-4DD5-9DB3-E06F4ADE0C36}" srcOrd="0" destOrd="4" presId="urn:microsoft.com/office/officeart/2005/8/layout/process1"/>
    <dgm:cxn modelId="{47DFB935-BDD7-420D-A989-59ABA01DF010}" type="presOf" srcId="{D9FD8C82-CD31-48E4-92D2-311BEF7572A9}" destId="{0F04C022-1212-479A-BCCF-8F7928225CB1}" srcOrd="0" destOrd="4" presId="urn:microsoft.com/office/officeart/2005/8/layout/process1"/>
    <dgm:cxn modelId="{D1CA0137-27C5-4CAE-AE63-A504BB4AB3B4}" type="presOf" srcId="{0A9FB86D-751B-48E5-8138-7F04AE8DC284}" destId="{0F04C022-1212-479A-BCCF-8F7928225CB1}" srcOrd="0" destOrd="0" presId="urn:microsoft.com/office/officeart/2005/8/layout/process1"/>
    <dgm:cxn modelId="{4A99DE37-305E-42BD-ACBA-23239A82DC66}" type="presOf" srcId="{AB57A8F0-4455-41DB-BE03-ADAA40AFCAD2}" destId="{4E6751AB-341A-43A2-A817-59DF0163EF36}" srcOrd="0" destOrd="2" presId="urn:microsoft.com/office/officeart/2005/8/layout/process1"/>
    <dgm:cxn modelId="{A3E52E3F-6AD5-43F6-A426-14565E433CAB}" srcId="{0A9FB86D-751B-48E5-8138-7F04AE8DC284}" destId="{EF912B9E-42C5-4F23-BDBE-34C32B74BB17}" srcOrd="1" destOrd="0" parTransId="{C89477AE-3A75-42CC-B256-6CEAC0384F93}" sibTransId="{FC94D152-CE5C-4546-A1D4-EE7F2535AF9B}"/>
    <dgm:cxn modelId="{BD4B2A45-054E-4EF9-A769-D4C067494739}" srcId="{B0B43AA4-F21D-4DD4-AC7D-B1353BBF6EC4}" destId="{90DB2E3B-9EF7-48F7-935C-1FC0E4D4735F}" srcOrd="1" destOrd="0" parTransId="{2FFFAEF4-B2CB-4F69-B864-678E91365997}" sibTransId="{B333DAC0-5314-47C4-A903-5CABFFD9C0A6}"/>
    <dgm:cxn modelId="{C053F245-4DC1-4B31-BB66-AA85D0B0680B}" srcId="{CFEB170D-AE35-40B7-B714-020854F69263}" destId="{AB57A8F0-4455-41DB-BE03-ADAA40AFCAD2}" srcOrd="1" destOrd="0" parTransId="{700D51C9-997D-446D-94CD-80B03BC9318F}" sibTransId="{F7022FC8-990A-49B5-9738-86C251F2B28F}"/>
    <dgm:cxn modelId="{C5739366-5435-47FC-9AA2-5E3B18FD3014}" type="presOf" srcId="{E0D1699B-85F1-4DB8-8DFC-A09FB9BA5E6E}" destId="{701B232A-313D-4228-9729-2AF099D3089B}" srcOrd="0" destOrd="3" presId="urn:microsoft.com/office/officeart/2005/8/layout/process1"/>
    <dgm:cxn modelId="{272BC466-E925-4E23-A9FA-4C08F95C5446}" type="presOf" srcId="{E5E72B86-DD5D-499E-8589-CD458771F76C}" destId="{0F04C022-1212-479A-BCCF-8F7928225CB1}" srcOrd="0" destOrd="3" presId="urn:microsoft.com/office/officeart/2005/8/layout/process1"/>
    <dgm:cxn modelId="{4F775C73-6FCA-469B-9F3F-A18E2AB31D7E}" srcId="{CFEB170D-AE35-40B7-B714-020854F69263}" destId="{2292C3BC-0DFE-463A-92C7-AC2FF3BAAD9E}" srcOrd="0" destOrd="0" parTransId="{C13FE816-B93C-49A0-A2A4-111AF2689853}" sibTransId="{DCA33B45-435D-4973-A167-141A7CE1A514}"/>
    <dgm:cxn modelId="{AB949276-EC80-46CB-B35E-8E22F719E3AD}" type="presOf" srcId="{10ACA491-1DF8-42AC-82BA-0E34B0DA5E3D}" destId="{9AFDCF0D-A724-4DD5-9DB3-E06F4ADE0C36}" srcOrd="0" destOrd="0" presId="urn:microsoft.com/office/officeart/2005/8/layout/process1"/>
    <dgm:cxn modelId="{2B5A5A79-C323-4999-A9EE-D65282F9B38B}" type="presOf" srcId="{ACD65201-3BF0-4CF4-9F03-60EE14F6951A}" destId="{10A58A3F-08DB-4DD7-B291-DFD52C313D7A}" srcOrd="0" destOrd="0" presId="urn:microsoft.com/office/officeart/2005/8/layout/process1"/>
    <dgm:cxn modelId="{E99A6188-251A-4385-AC71-16BF1907F823}" srcId="{0EA41AF0-2EAF-4AB7-A64F-A58D1FFFB1D6}" destId="{CFEB170D-AE35-40B7-B714-020854F69263}" srcOrd="0" destOrd="0" parTransId="{23E244C9-D0D2-4C54-8A5A-8848330FBE48}" sibTransId="{ACD65201-3BF0-4CF4-9F03-60EE14F6951A}"/>
    <dgm:cxn modelId="{E445B594-097B-459B-BEC2-70754E2B48DD}" type="presOf" srcId="{D306D7B0-588E-450D-BB98-DAD190EC5DB4}" destId="{726BCFB1-534E-4E55-B013-C22721A1C448}" srcOrd="0" destOrd="0" presId="urn:microsoft.com/office/officeart/2005/8/layout/process1"/>
    <dgm:cxn modelId="{A59A1598-6A53-48E8-ADF0-815C3319020D}" type="presOf" srcId="{645E3005-2897-4971-97AD-C525BD54E8B7}" destId="{2F54290A-85C3-4C8C-BFDF-8E2784AF723E}" srcOrd="1" destOrd="0" presId="urn:microsoft.com/office/officeart/2005/8/layout/process1"/>
    <dgm:cxn modelId="{10528798-12B6-413C-9325-7E4EBBA6B4A0}" type="presOf" srcId="{1FFBBCBF-F8F5-4591-AE0C-BD93174FBFCD}" destId="{9AFDCF0D-A724-4DD5-9DB3-E06F4ADE0C36}" srcOrd="0" destOrd="1" presId="urn:microsoft.com/office/officeart/2005/8/layout/process1"/>
    <dgm:cxn modelId="{57B74CA5-88F7-4485-B386-9794CA2DADEB}" srcId="{10ACA491-1DF8-42AC-82BA-0E34B0DA5E3D}" destId="{8D94EFEF-A627-4DE3-A202-F6609989630D}" srcOrd="1" destOrd="0" parTransId="{87083C0C-D54F-4DD0-9B9E-B322A8F32354}" sibTransId="{6F4CA332-0D84-47BB-B44F-9208F782135A}"/>
    <dgm:cxn modelId="{60FD4FA9-E5D9-4C06-B44B-732D2E969306}" srcId="{0EA41AF0-2EAF-4AB7-A64F-A58D1FFFB1D6}" destId="{10ACA491-1DF8-42AC-82BA-0E34B0DA5E3D}" srcOrd="2" destOrd="0" parTransId="{40CBDB42-E38F-48E3-8CA9-B7E6C2A9F553}" sibTransId="{D306D7B0-588E-450D-BB98-DAD190EC5DB4}"/>
    <dgm:cxn modelId="{E480CAAC-CB7E-40CD-A841-85184058BE3C}" srcId="{10ACA491-1DF8-42AC-82BA-0E34B0DA5E3D}" destId="{EDF1BC01-E58D-4AE6-81F5-F3D3B2704B6D}" srcOrd="3" destOrd="0" parTransId="{3452D3B5-FCD1-4992-96A5-74E64C51EB0F}" sibTransId="{49FF5EBE-3104-474E-83B1-1CEAE5371A7B}"/>
    <dgm:cxn modelId="{DEA7FFAC-B1E7-4C83-8652-5056E0DFD9C3}" type="presOf" srcId="{CFEB170D-AE35-40B7-B714-020854F69263}" destId="{4E6751AB-341A-43A2-A817-59DF0163EF36}" srcOrd="0" destOrd="0" presId="urn:microsoft.com/office/officeart/2005/8/layout/process1"/>
    <dgm:cxn modelId="{10BA83B4-517B-49A0-9DC9-F9DD93AEF9DE}" type="presOf" srcId="{67D376FB-FE80-4961-B2E9-8EF6F2A5F96E}" destId="{701B232A-313D-4228-9729-2AF099D3089B}" srcOrd="0" destOrd="1" presId="urn:microsoft.com/office/officeart/2005/8/layout/process1"/>
    <dgm:cxn modelId="{6A7A5BBD-74D0-4D53-841E-87FC1086AE6B}" type="presOf" srcId="{ACD65201-3BF0-4CF4-9F03-60EE14F6951A}" destId="{75AF56FE-85D2-491C-A2CD-307FA421A4D0}" srcOrd="1" destOrd="0" presId="urn:microsoft.com/office/officeart/2005/8/layout/process1"/>
    <dgm:cxn modelId="{10060BC4-30DD-4D7C-9A44-0AAABB38CC25}" srcId="{0A9FB86D-751B-48E5-8138-7F04AE8DC284}" destId="{E5E72B86-DD5D-499E-8589-CD458771F76C}" srcOrd="2" destOrd="0" parTransId="{F76699F4-05C4-47BB-9A1B-FFAD1A31C9BF}" sibTransId="{38081DB7-CB38-4BA2-A867-C74229611416}"/>
    <dgm:cxn modelId="{CF03FFC6-5F84-426D-AF75-AE1FDC3451A6}" srcId="{10ACA491-1DF8-42AC-82BA-0E34B0DA5E3D}" destId="{1FFBBCBF-F8F5-4591-AE0C-BD93174FBFCD}" srcOrd="0" destOrd="0" parTransId="{B6FC92B2-4606-46EF-A046-6B5B3BB372F8}" sibTransId="{1B7AADD1-3140-443C-8843-793A0DC24793}"/>
    <dgm:cxn modelId="{E440D5C7-B800-4969-A941-F5B8CA6F7C2E}" type="presOf" srcId="{F3A40811-842C-4E91-A22F-476B4BC3D5A2}" destId="{0F04C022-1212-479A-BCCF-8F7928225CB1}" srcOrd="0" destOrd="1" presId="urn:microsoft.com/office/officeart/2005/8/layout/process1"/>
    <dgm:cxn modelId="{D74BA4C9-0B80-42BA-AA49-D31866116B64}" srcId="{0A9FB86D-751B-48E5-8138-7F04AE8DC284}" destId="{D9FD8C82-CD31-48E4-92D2-311BEF7572A9}" srcOrd="3" destOrd="0" parTransId="{D6EC292F-8809-44F0-8AB2-68A825890A9D}" sibTransId="{DF12E90F-D444-423E-A0AD-A8C90C41F632}"/>
    <dgm:cxn modelId="{394C29CA-0F75-4032-8C49-68551A07517F}" type="presOf" srcId="{82BCA5D8-2F87-4A7E-B47E-675EE80C0CEC}" destId="{4E6751AB-341A-43A2-A817-59DF0163EF36}" srcOrd="0" destOrd="3" presId="urn:microsoft.com/office/officeart/2005/8/layout/process1"/>
    <dgm:cxn modelId="{09C58DCC-3270-46AD-9030-D9E3CD4798A1}" type="presOf" srcId="{8D94EFEF-A627-4DE3-A202-F6609989630D}" destId="{9AFDCF0D-A724-4DD5-9DB3-E06F4ADE0C36}" srcOrd="0" destOrd="2" presId="urn:microsoft.com/office/officeart/2005/8/layout/process1"/>
    <dgm:cxn modelId="{0F5E30D1-2E86-4D75-BE8D-62772CD74A57}" type="presOf" srcId="{B0B43AA4-F21D-4DD4-AC7D-B1353BBF6EC4}" destId="{701B232A-313D-4228-9729-2AF099D3089B}" srcOrd="0" destOrd="0" presId="urn:microsoft.com/office/officeart/2005/8/layout/process1"/>
    <dgm:cxn modelId="{9A7D02D9-7F3F-4404-A42B-C398D5EA909F}" type="presOf" srcId="{EF912B9E-42C5-4F23-BDBE-34C32B74BB17}" destId="{0F04C022-1212-479A-BCCF-8F7928225CB1}" srcOrd="0" destOrd="2" presId="urn:microsoft.com/office/officeart/2005/8/layout/process1"/>
    <dgm:cxn modelId="{205B73DA-5EE6-4B84-A8B2-03C68561920D}" type="presOf" srcId="{645E3005-2897-4971-97AD-C525BD54E8B7}" destId="{B57846C8-34F5-4D0D-B483-DC80C0B19D9E}" srcOrd="0" destOrd="0" presId="urn:microsoft.com/office/officeart/2005/8/layout/process1"/>
    <dgm:cxn modelId="{397388DC-4E55-4008-8B69-7C61560D6A22}" srcId="{0A9FB86D-751B-48E5-8138-7F04AE8DC284}" destId="{F3A40811-842C-4E91-A22F-476B4BC3D5A2}" srcOrd="0" destOrd="0" parTransId="{02E91D21-29E7-4F11-BD71-59DC4AC5F635}" sibTransId="{E32DF8D6-4F07-47C7-BCDD-C4B3A58D65C7}"/>
    <dgm:cxn modelId="{A754E6DE-0798-4695-8246-237D249901B3}" srcId="{0EA41AF0-2EAF-4AB7-A64F-A58D1FFFB1D6}" destId="{0A9FB86D-751B-48E5-8138-7F04AE8DC284}" srcOrd="1" destOrd="0" parTransId="{EC399F96-637F-4969-9D61-8A157C4F697E}" sibTransId="{645E3005-2897-4971-97AD-C525BD54E8B7}"/>
    <dgm:cxn modelId="{A4BA23DF-9596-474F-8495-8868269DB831}" type="presOf" srcId="{D306D7B0-588E-450D-BB98-DAD190EC5DB4}" destId="{6A781697-0A2C-4B4A-88CC-6A15B8CE2DD2}" srcOrd="1" destOrd="0" presId="urn:microsoft.com/office/officeart/2005/8/layout/process1"/>
    <dgm:cxn modelId="{53E6ABE5-3EF6-4FAE-BD26-0B3F8DEE36FB}" srcId="{B0B43AA4-F21D-4DD4-AC7D-B1353BBF6EC4}" destId="{68A3BB5B-FB8F-480F-BA06-EFD926F6AF88}" srcOrd="3" destOrd="0" parTransId="{67E5041D-99FA-4992-BF7C-AE665E244B32}" sibTransId="{E4F1DA23-B70D-482B-9AFD-D1A9D0E1C9D0}"/>
    <dgm:cxn modelId="{F01C44E7-74D6-4C11-ACFE-5DAE2E7AC70A}" type="presOf" srcId="{A22A4C5F-05AA-4AF0-BC9F-92F98F8770FE}" destId="{9AFDCF0D-A724-4DD5-9DB3-E06F4ADE0C36}" srcOrd="0" destOrd="3" presId="urn:microsoft.com/office/officeart/2005/8/layout/process1"/>
    <dgm:cxn modelId="{FBB6E8ED-2C25-4B95-A1AF-3B01A63305B6}" srcId="{B0B43AA4-F21D-4DD4-AC7D-B1353BBF6EC4}" destId="{67D376FB-FE80-4961-B2E9-8EF6F2A5F96E}" srcOrd="0" destOrd="0" parTransId="{621208D5-E077-4276-8711-C4448C5D3717}" sibTransId="{1B5D5BCB-F4DB-4B90-B35B-A35F169AFF80}"/>
    <dgm:cxn modelId="{BE0683EF-E9A8-4888-AC76-4439019CF246}" srcId="{0EA41AF0-2EAF-4AB7-A64F-A58D1FFFB1D6}" destId="{B0B43AA4-F21D-4DD4-AC7D-B1353BBF6EC4}" srcOrd="3" destOrd="0" parTransId="{CF3DD925-1940-46A3-B20D-EB51915CA4E6}" sibTransId="{80C87F3D-E1AB-472D-B3F5-A5EED4CC2D95}"/>
    <dgm:cxn modelId="{E559B9F7-D12B-4A73-985D-5ECE14982C6B}" type="presOf" srcId="{0EA41AF0-2EAF-4AB7-A64F-A58D1FFFB1D6}" destId="{05895DF6-EC64-49ED-B9C6-37D65CA139E8}" srcOrd="0" destOrd="0" presId="urn:microsoft.com/office/officeart/2005/8/layout/process1"/>
    <dgm:cxn modelId="{EC43A3FB-BADF-4081-A22F-D098C186AF44}" srcId="{CFEB170D-AE35-40B7-B714-020854F69263}" destId="{82BCA5D8-2F87-4A7E-B47E-675EE80C0CEC}" srcOrd="2" destOrd="0" parTransId="{26A096E8-73E7-43BF-A5D5-9A5AC84BCCA4}" sibTransId="{D1149ED7-81C6-4C6F-B390-06F6084EC84D}"/>
    <dgm:cxn modelId="{AF888BFC-AB4D-4E15-8074-228858C0CB15}" srcId="{10ACA491-1DF8-42AC-82BA-0E34B0DA5E3D}" destId="{A22A4C5F-05AA-4AF0-BC9F-92F98F8770FE}" srcOrd="2" destOrd="0" parTransId="{319A3E23-12F3-4D8E-BEC2-626710B35992}" sibTransId="{31CE6E42-DAB2-4662-9E97-F8A6C65A25BF}"/>
    <dgm:cxn modelId="{D32BA8B1-336A-4E43-AF38-5D75BE278841}" type="presParOf" srcId="{05895DF6-EC64-49ED-B9C6-37D65CA139E8}" destId="{4E6751AB-341A-43A2-A817-59DF0163EF36}" srcOrd="0" destOrd="0" presId="urn:microsoft.com/office/officeart/2005/8/layout/process1"/>
    <dgm:cxn modelId="{F9763610-8133-430A-ABBE-BBBE0397EB36}" type="presParOf" srcId="{05895DF6-EC64-49ED-B9C6-37D65CA139E8}" destId="{10A58A3F-08DB-4DD7-B291-DFD52C313D7A}" srcOrd="1" destOrd="0" presId="urn:microsoft.com/office/officeart/2005/8/layout/process1"/>
    <dgm:cxn modelId="{2223A698-F732-4502-B218-1926216C8846}" type="presParOf" srcId="{10A58A3F-08DB-4DD7-B291-DFD52C313D7A}" destId="{75AF56FE-85D2-491C-A2CD-307FA421A4D0}" srcOrd="0" destOrd="0" presId="urn:microsoft.com/office/officeart/2005/8/layout/process1"/>
    <dgm:cxn modelId="{620ADB54-6018-4297-9C3A-3B6909C6DC69}" type="presParOf" srcId="{05895DF6-EC64-49ED-B9C6-37D65CA139E8}" destId="{0F04C022-1212-479A-BCCF-8F7928225CB1}" srcOrd="2" destOrd="0" presId="urn:microsoft.com/office/officeart/2005/8/layout/process1"/>
    <dgm:cxn modelId="{66473870-68AF-4165-836E-5FF0D4092759}" type="presParOf" srcId="{05895DF6-EC64-49ED-B9C6-37D65CA139E8}" destId="{B57846C8-34F5-4D0D-B483-DC80C0B19D9E}" srcOrd="3" destOrd="0" presId="urn:microsoft.com/office/officeart/2005/8/layout/process1"/>
    <dgm:cxn modelId="{3BE93114-46B1-4564-81A6-6B05600CA797}" type="presParOf" srcId="{B57846C8-34F5-4D0D-B483-DC80C0B19D9E}" destId="{2F54290A-85C3-4C8C-BFDF-8E2784AF723E}" srcOrd="0" destOrd="0" presId="urn:microsoft.com/office/officeart/2005/8/layout/process1"/>
    <dgm:cxn modelId="{84609E7E-FCBB-4E9C-BD6A-EF71743CD71A}" type="presParOf" srcId="{05895DF6-EC64-49ED-B9C6-37D65CA139E8}" destId="{9AFDCF0D-A724-4DD5-9DB3-E06F4ADE0C36}" srcOrd="4" destOrd="0" presId="urn:microsoft.com/office/officeart/2005/8/layout/process1"/>
    <dgm:cxn modelId="{AAFE51DD-1F54-4A94-A725-A537780E5E2F}" type="presParOf" srcId="{05895DF6-EC64-49ED-B9C6-37D65CA139E8}" destId="{726BCFB1-534E-4E55-B013-C22721A1C448}" srcOrd="5" destOrd="0" presId="urn:microsoft.com/office/officeart/2005/8/layout/process1"/>
    <dgm:cxn modelId="{95F2A148-6285-4AA0-9E1C-C9A965D96141}" type="presParOf" srcId="{726BCFB1-534E-4E55-B013-C22721A1C448}" destId="{6A781697-0A2C-4B4A-88CC-6A15B8CE2DD2}" srcOrd="0" destOrd="0" presId="urn:microsoft.com/office/officeart/2005/8/layout/process1"/>
    <dgm:cxn modelId="{53610919-CD67-4478-8E1E-2EABC819BCD4}" type="presParOf" srcId="{05895DF6-EC64-49ED-B9C6-37D65CA139E8}" destId="{701B232A-313D-4228-9729-2AF099D308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751AB-341A-43A2-A817-59DF0163EF36}">
      <dsp:nvSpPr>
        <dsp:cNvPr id="0" name=""/>
        <dsp:cNvSpPr/>
      </dsp:nvSpPr>
      <dsp:spPr>
        <a:xfrm>
          <a:off x="4563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Define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Objectives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sources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Strategy</a:t>
          </a:r>
          <a:endParaRPr lang="en-AU" sz="2400" kern="1200" dirty="0"/>
        </a:p>
      </dsp:txBody>
      <dsp:txXfrm>
        <a:off x="63002" y="1309376"/>
        <a:ext cx="1878392" cy="2718199"/>
      </dsp:txXfrm>
    </dsp:sp>
    <dsp:sp modelId="{10A58A3F-08DB-4DD7-B291-DFD52C313D7A}">
      <dsp:nvSpPr>
        <dsp:cNvPr id="0" name=""/>
        <dsp:cNvSpPr/>
      </dsp:nvSpPr>
      <dsp:spPr>
        <a:xfrm>
          <a:off x="2199361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2199361" y="2520027"/>
        <a:ext cx="296098" cy="296897"/>
      </dsp:txXfrm>
    </dsp:sp>
    <dsp:sp modelId="{0F04C022-1212-479A-BCCF-8F7928225CB1}">
      <dsp:nvSpPr>
        <dsp:cNvPr id="0" name=""/>
        <dsp:cNvSpPr/>
      </dsp:nvSpPr>
      <dsp:spPr>
        <a:xfrm>
          <a:off x="2797942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Prepare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Wrangle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Clean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Profile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Munge</a:t>
          </a:r>
          <a:endParaRPr lang="en-AU" sz="2400" kern="1200" dirty="0"/>
        </a:p>
      </dsp:txBody>
      <dsp:txXfrm>
        <a:off x="2856381" y="1309376"/>
        <a:ext cx="1878392" cy="2718199"/>
      </dsp:txXfrm>
    </dsp:sp>
    <dsp:sp modelId="{B57846C8-34F5-4D0D-B483-DC80C0B19D9E}">
      <dsp:nvSpPr>
        <dsp:cNvPr id="0" name=""/>
        <dsp:cNvSpPr/>
      </dsp:nvSpPr>
      <dsp:spPr>
        <a:xfrm>
          <a:off x="4992740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4992740" y="2520027"/>
        <a:ext cx="296098" cy="296897"/>
      </dsp:txXfrm>
    </dsp:sp>
    <dsp:sp modelId="{9AFDCF0D-A724-4DD5-9DB3-E06F4ADE0C36}">
      <dsp:nvSpPr>
        <dsp:cNvPr id="0" name=""/>
        <dsp:cNvSpPr/>
      </dsp:nvSpPr>
      <dsp:spPr>
        <a:xfrm>
          <a:off x="5591322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Analyse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Revise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Evaluate</a:t>
          </a:r>
          <a:endParaRPr lang="en-AU" sz="2400" kern="1200" dirty="0"/>
        </a:p>
      </dsp:txBody>
      <dsp:txXfrm>
        <a:off x="5649761" y="1309376"/>
        <a:ext cx="1878392" cy="2718199"/>
      </dsp:txXfrm>
    </dsp:sp>
    <dsp:sp modelId="{726BCFB1-534E-4E55-B013-C22721A1C448}">
      <dsp:nvSpPr>
        <dsp:cNvPr id="0" name=""/>
        <dsp:cNvSpPr/>
      </dsp:nvSpPr>
      <dsp:spPr>
        <a:xfrm>
          <a:off x="7786120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7786120" y="2520027"/>
        <a:ext cx="296098" cy="296897"/>
      </dsp:txXfrm>
    </dsp:sp>
    <dsp:sp modelId="{701B232A-313D-4228-9729-2AF099D3089B}">
      <dsp:nvSpPr>
        <dsp:cNvPr id="0" name=""/>
        <dsp:cNvSpPr/>
      </dsp:nvSpPr>
      <dsp:spPr>
        <a:xfrm>
          <a:off x="8384701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Deliver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Visualise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Summarise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Advise / Build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Deploy</a:t>
          </a:r>
          <a:endParaRPr lang="en-AU" sz="2400" kern="1200" dirty="0"/>
        </a:p>
      </dsp:txBody>
      <dsp:txXfrm>
        <a:off x="8443140" y="1309376"/>
        <a:ext cx="1878392" cy="2718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751AB-341A-43A2-A817-59DF0163EF36}">
      <dsp:nvSpPr>
        <dsp:cNvPr id="0" name=""/>
        <dsp:cNvSpPr/>
      </dsp:nvSpPr>
      <dsp:spPr>
        <a:xfrm>
          <a:off x="4563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Define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Objectives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sources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Strategy</a:t>
          </a:r>
          <a:endParaRPr lang="en-AU" sz="2400" kern="1200" dirty="0"/>
        </a:p>
      </dsp:txBody>
      <dsp:txXfrm>
        <a:off x="63002" y="1309376"/>
        <a:ext cx="1878392" cy="2718199"/>
      </dsp:txXfrm>
    </dsp:sp>
    <dsp:sp modelId="{10A58A3F-08DB-4DD7-B291-DFD52C313D7A}">
      <dsp:nvSpPr>
        <dsp:cNvPr id="0" name=""/>
        <dsp:cNvSpPr/>
      </dsp:nvSpPr>
      <dsp:spPr>
        <a:xfrm>
          <a:off x="2199361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2199361" y="2520027"/>
        <a:ext cx="296098" cy="296897"/>
      </dsp:txXfrm>
    </dsp:sp>
    <dsp:sp modelId="{0F04C022-1212-479A-BCCF-8F7928225CB1}">
      <dsp:nvSpPr>
        <dsp:cNvPr id="0" name=""/>
        <dsp:cNvSpPr/>
      </dsp:nvSpPr>
      <dsp:spPr>
        <a:xfrm>
          <a:off x="2797942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Prepare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Wrangle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Clean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Profile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Munge</a:t>
          </a:r>
          <a:endParaRPr lang="en-AU" sz="2400" kern="1200" dirty="0"/>
        </a:p>
      </dsp:txBody>
      <dsp:txXfrm>
        <a:off x="2856381" y="1309376"/>
        <a:ext cx="1878392" cy="2718199"/>
      </dsp:txXfrm>
    </dsp:sp>
    <dsp:sp modelId="{B57846C8-34F5-4D0D-B483-DC80C0B19D9E}">
      <dsp:nvSpPr>
        <dsp:cNvPr id="0" name=""/>
        <dsp:cNvSpPr/>
      </dsp:nvSpPr>
      <dsp:spPr>
        <a:xfrm>
          <a:off x="4992740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4992740" y="2520027"/>
        <a:ext cx="296098" cy="296897"/>
      </dsp:txXfrm>
    </dsp:sp>
    <dsp:sp modelId="{9AFDCF0D-A724-4DD5-9DB3-E06F4ADE0C36}">
      <dsp:nvSpPr>
        <dsp:cNvPr id="0" name=""/>
        <dsp:cNvSpPr/>
      </dsp:nvSpPr>
      <dsp:spPr>
        <a:xfrm>
          <a:off x="5591322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Analyse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Revise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Evaluate</a:t>
          </a:r>
          <a:endParaRPr lang="en-AU" sz="2400" kern="1200" dirty="0"/>
        </a:p>
      </dsp:txBody>
      <dsp:txXfrm>
        <a:off x="5649761" y="1309376"/>
        <a:ext cx="1878392" cy="2718199"/>
      </dsp:txXfrm>
    </dsp:sp>
    <dsp:sp modelId="{726BCFB1-534E-4E55-B013-C22721A1C448}">
      <dsp:nvSpPr>
        <dsp:cNvPr id="0" name=""/>
        <dsp:cNvSpPr/>
      </dsp:nvSpPr>
      <dsp:spPr>
        <a:xfrm>
          <a:off x="7786120" y="2421062"/>
          <a:ext cx="422997" cy="494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400" kern="1200"/>
        </a:p>
      </dsp:txBody>
      <dsp:txXfrm>
        <a:off x="7786120" y="2520027"/>
        <a:ext cx="296098" cy="296897"/>
      </dsp:txXfrm>
    </dsp:sp>
    <dsp:sp modelId="{701B232A-313D-4228-9729-2AF099D3089B}">
      <dsp:nvSpPr>
        <dsp:cNvPr id="0" name=""/>
        <dsp:cNvSpPr/>
      </dsp:nvSpPr>
      <dsp:spPr>
        <a:xfrm>
          <a:off x="8384701" y="1250937"/>
          <a:ext cx="1995270" cy="283507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Deliver</a:t>
          </a:r>
          <a:endParaRPr lang="en-AU" sz="32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Visualise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Summarise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Advise / Build</a:t>
          </a:r>
          <a:endParaRPr lang="en-A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Deploy</a:t>
          </a:r>
          <a:endParaRPr lang="en-AU" sz="2400" kern="1200" dirty="0"/>
        </a:p>
      </dsp:txBody>
      <dsp:txXfrm>
        <a:off x="8443140" y="1309376"/>
        <a:ext cx="1878392" cy="271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5C7F-EE94-4D04-B5AB-708E2FB437C3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DF5F6-BA00-44D3-9699-F9C2B4B7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90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Dataset found on Kaggle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Classify patients with acute myeloid leukemia (AML) and acute lymphoblastic leukemia (ALL)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Inter"/>
              </a:rPr>
              <a:t>measurements corresponding to ALL and AML samples from Bone Marrow and Peripheral Blood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Inter"/>
              </a:rPr>
              <a:t>DNA microarray</a:t>
            </a:r>
            <a:endParaRPr lang="en-AU" b="0" i="0" dirty="0">
              <a:effectLst/>
              <a:latin typeface="Inter"/>
            </a:endParaRP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Training: 38 patients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Test: 34 patients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7129 different genes</a:t>
            </a:r>
          </a:p>
          <a:p>
            <a:pPr marL="171450" indent="-171450">
              <a:buFontTx/>
              <a:buChar char="-"/>
            </a:pPr>
            <a:r>
              <a:rPr lang="en-AU" dirty="0"/>
              <a:t>systematic and unbiased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Although the distinction between AML and ALL has been well established, no single test is currently sufficient to establish the diagnosis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="1" i="0" dirty="0">
                <a:solidFill>
                  <a:srgbClr val="804000"/>
                </a:solidFill>
                <a:effectLst/>
                <a:latin typeface="Titillium Web"/>
              </a:rPr>
              <a:t>4,527 – number of cases of leukemia diagnosed in 2020 in Australia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="1" i="0" dirty="0">
                <a:solidFill>
                  <a:srgbClr val="804000"/>
                </a:solidFill>
                <a:effectLst/>
                <a:latin typeface="Titillium Web"/>
              </a:rPr>
              <a:t>Leukemias are the 8</a:t>
            </a:r>
            <a:r>
              <a:rPr lang="en-AU" b="1" i="0" baseline="30000" dirty="0">
                <a:solidFill>
                  <a:srgbClr val="804000"/>
                </a:solidFill>
                <a:effectLst/>
                <a:latin typeface="Titillium Web"/>
              </a:rPr>
              <a:t>th</a:t>
            </a:r>
            <a:r>
              <a:rPr lang="en-AU" b="1" i="0" dirty="0">
                <a:solidFill>
                  <a:srgbClr val="804000"/>
                </a:solidFill>
                <a:effectLst/>
                <a:latin typeface="Titillium Web"/>
              </a:rPr>
              <a:t> most commonly diagnosed cancer in Australia (2016)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="1" i="0" dirty="0">
                <a:solidFill>
                  <a:srgbClr val="804000"/>
                </a:solidFill>
                <a:effectLst/>
                <a:latin typeface="Titillium Web"/>
              </a:rPr>
              <a:t>2020 </a:t>
            </a:r>
            <a:r>
              <a:rPr lang="en-US" b="0" i="0" dirty="0">
                <a:solidFill>
                  <a:srgbClr val="231F20"/>
                </a:solidFill>
                <a:effectLst/>
                <a:latin typeface="Titillium Web"/>
              </a:rPr>
              <a:t>- estimated age-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Titillium Web"/>
              </a:rPr>
              <a:t>standardised</a:t>
            </a:r>
            <a:r>
              <a:rPr lang="en-US" b="0" i="0" dirty="0">
                <a:solidFill>
                  <a:srgbClr val="231F20"/>
                </a:solidFill>
                <a:effectLst/>
                <a:latin typeface="Titillium Web"/>
              </a:rPr>
              <a:t> incidence rate will be 15 cases per 100,000 persons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31F20"/>
                </a:solidFill>
                <a:effectLst/>
                <a:latin typeface="Titillium Web"/>
              </a:rPr>
              <a:t>2018 – estimated age-</a:t>
            </a:r>
            <a:r>
              <a:rPr lang="en-US" b="0" i="0" dirty="0" err="1">
                <a:solidFill>
                  <a:srgbClr val="231F20"/>
                </a:solidFill>
                <a:effectLst/>
                <a:latin typeface="Titillium Web"/>
              </a:rPr>
              <a:t>standardised</a:t>
            </a:r>
            <a:r>
              <a:rPr lang="en-US" b="0" i="0" dirty="0">
                <a:solidFill>
                  <a:srgbClr val="231F20"/>
                </a:solidFill>
                <a:effectLst/>
                <a:latin typeface="Titillium Web"/>
              </a:rPr>
              <a:t> mortality rate 6.2 deaths per 100,000 persons</a:t>
            </a:r>
            <a:r>
              <a:rPr lang="en-AU" b="1" i="0" dirty="0">
                <a:solidFill>
                  <a:srgbClr val="804000"/>
                </a:solidFill>
                <a:effectLst/>
                <a:latin typeface="Titillium Web"/>
              </a:rPr>
              <a:t>	</a:t>
            </a:r>
            <a:endParaRPr lang="en-AU" b="1" i="0" dirty="0">
              <a:solidFill>
                <a:srgbClr val="000000"/>
              </a:solidFill>
              <a:effectLst/>
              <a:latin typeface="Titillium Web"/>
            </a:endParaRP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https://www.canceraustralia.gov.au/affected-cancer/cancer-types/leukaemia/leukaemia-australia-statistics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2012-2016 – chance of surviving at least 5 years is 63%</a:t>
            </a:r>
          </a:p>
          <a:p>
            <a:pPr marL="171450" indent="-171450">
              <a:buFontTx/>
              <a:buChar char="-"/>
            </a:pPr>
            <a:r>
              <a:rPr lang="en-US" b="0" i="0" dirty="0" err="1">
                <a:solidFill>
                  <a:srgbClr val="45494B"/>
                </a:solidFill>
                <a:effectLst/>
                <a:latin typeface="Open Sans" panose="020B0606030504020204" pitchFamily="34" charset="0"/>
              </a:rPr>
              <a:t>Leukaemia</a:t>
            </a:r>
            <a:r>
              <a:rPr lang="en-US" b="0" i="0" dirty="0">
                <a:solidFill>
                  <a:srgbClr val="45494B"/>
                </a:solidFill>
                <a:effectLst/>
                <a:latin typeface="Open Sans" panose="020B0606030504020204" pitchFamily="34" charset="0"/>
              </a:rPr>
              <a:t> was the most expensive cancer in Australia in 2000-01 in terms of lifetime treatment costs per case, according to figures released today by the Australian Institute of Health and Welfare (AIHW). The estimated treatment cost for </a:t>
            </a:r>
            <a:r>
              <a:rPr lang="en-US" b="0" i="0" dirty="0" err="1">
                <a:solidFill>
                  <a:srgbClr val="45494B"/>
                </a:solidFill>
                <a:effectLst/>
                <a:latin typeface="Open Sans" panose="020B0606030504020204" pitchFamily="34" charset="0"/>
              </a:rPr>
              <a:t>leukaemia</a:t>
            </a:r>
            <a:r>
              <a:rPr lang="en-US" b="0" i="0" dirty="0">
                <a:solidFill>
                  <a:srgbClr val="45494B"/>
                </a:solidFill>
                <a:effectLst/>
                <a:latin typeface="Open Sans" panose="020B0606030504020204" pitchFamily="34" charset="0"/>
              </a:rPr>
              <a:t> was approximately $51,000 per case. https://www.aihw.gov.au/news-media/media-releases/2005/may-1/leukaemia-the-most-expensive-cancer-per-case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45494B"/>
              </a:solidFill>
              <a:effectLst/>
              <a:latin typeface="Open Sans" panose="020B0606030504020204" pitchFamily="34" charset="0"/>
            </a:endParaRPr>
          </a:p>
          <a:p>
            <a:br>
              <a:rPr lang="en-US" dirty="0"/>
            </a:br>
            <a:endParaRPr lang="en-AU" b="0" i="0" dirty="0">
              <a:effectLst/>
              <a:latin typeface="Inter"/>
            </a:endParaRPr>
          </a:p>
          <a:p>
            <a:pPr marL="171450" indent="-171450">
              <a:buFontTx/>
              <a:buChar char="-"/>
            </a:pPr>
            <a:endParaRPr lang="en-AU" b="0" i="0" dirty="0">
              <a:effectLst/>
              <a:latin typeface="Inter"/>
            </a:endParaRP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59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33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Classification of cancer are central to advances in cancer treatment. We need to target specific therapies to distinct tumour types to maximise efficacy and minimise toxicity (side effects). </a:t>
            </a:r>
          </a:p>
          <a:p>
            <a:endParaRPr lang="en-AU" dirty="0"/>
          </a:p>
          <a:p>
            <a:pPr algn="l"/>
            <a:r>
              <a:rPr lang="en-US" sz="1800" b="0" i="0" u="none" strike="noStrike" baseline="0" dirty="0">
                <a:latin typeface="TimesNewRomanPS"/>
              </a:rPr>
              <a:t>Although the distinction between AML and ALL has been well established, no single test is currently sufficient to establish the </a:t>
            </a:r>
            <a:r>
              <a:rPr lang="en-AU" sz="1800" b="0" i="0" u="none" strike="noStrike" baseline="0" dirty="0">
                <a:latin typeface="TimesNewRomanPS"/>
              </a:rPr>
              <a:t>diagnosis. Rather, 4 tests are used in combination. </a:t>
            </a:r>
          </a:p>
          <a:p>
            <a:pPr algn="l"/>
            <a:r>
              <a:rPr lang="en-AU" sz="1200" b="0" i="0" u="none" strike="noStrike" baseline="0" dirty="0">
                <a:latin typeface="+mn-lt"/>
              </a:rPr>
              <a:t>This can involve </a:t>
            </a:r>
            <a:r>
              <a:rPr lang="en-US" sz="1800" b="0" i="0" u="none" strike="noStrike" baseline="0" dirty="0">
                <a:latin typeface="TimesNewRomanPS"/>
              </a:rPr>
              <a:t>looking at cell appearance under the microscope. But this has serious limitations. Tumors with similar </a:t>
            </a:r>
            <a:r>
              <a:rPr lang="en-AU" sz="1800" b="0" i="0" u="none" strike="noStrike" baseline="0" dirty="0">
                <a:latin typeface="TimesNewRomanPS"/>
              </a:rPr>
              <a:t>appearance can </a:t>
            </a:r>
            <a:r>
              <a:rPr lang="en-US" sz="1800" b="0" i="0" u="none" strike="noStrike" baseline="0" dirty="0">
                <a:latin typeface="TimesNewRomanPS"/>
              </a:rPr>
              <a:t>show </a:t>
            </a:r>
            <a:r>
              <a:rPr lang="en-AU" sz="1800" b="0" i="0" u="none" strike="noStrike" baseline="0" dirty="0">
                <a:latin typeface="TimesNewRomanPS"/>
              </a:rPr>
              <a:t>different responses to therapy. It’s likely that these tumours needed to be subclassified based on other markers (such as molecular/genetic markers).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generic/general approach to cancer classification, independent of previous biological knowledge.</a:t>
            </a:r>
          </a:p>
          <a:p>
            <a:endParaRPr lang="en-AU" dirty="0"/>
          </a:p>
          <a:p>
            <a:endParaRPr lang="en-AU" dirty="0"/>
          </a:p>
          <a:p>
            <a:pPr marL="285750" indent="-285750"/>
            <a:r>
              <a:rPr lang="en-US" dirty="0"/>
              <a:t>Leukemias are the 8th most commonly diagnosed cancer in Australia (2016)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2020 - estimated age-</a:t>
            </a:r>
            <a:r>
              <a:rPr lang="en-US" dirty="0" err="1"/>
              <a:t>standardised</a:t>
            </a:r>
            <a:r>
              <a:rPr lang="en-US" dirty="0"/>
              <a:t> incidence rate will be 15 cases per 100,000 persons</a:t>
            </a:r>
          </a:p>
          <a:p>
            <a:pPr marL="285750" indent="-285750"/>
            <a:r>
              <a:rPr lang="en-US" dirty="0"/>
              <a:t>4,527 – number of cases of leukemia diagnosed in 2020 in Australia</a:t>
            </a:r>
          </a:p>
          <a:p>
            <a:pPr marL="285750" indent="-285750"/>
            <a:r>
              <a:rPr lang="en-US" dirty="0"/>
              <a:t>2018 – estimated age-</a:t>
            </a:r>
            <a:r>
              <a:rPr lang="en-US" dirty="0" err="1"/>
              <a:t>standardised</a:t>
            </a:r>
            <a:r>
              <a:rPr lang="en-US" dirty="0"/>
              <a:t> mortality rate 6.2 deaths per 100,000 persons	</a:t>
            </a:r>
          </a:p>
          <a:p>
            <a:pPr marL="285750" indent="-285750"/>
            <a:r>
              <a:rPr lang="en-US" dirty="0"/>
              <a:t>2012-2016 – chance of surviving at least 5 years is 63%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Treatment cost: $51 000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Leukaemia</a:t>
            </a:r>
            <a:r>
              <a:rPr lang="en-US" dirty="0"/>
              <a:t> was the most expensive cancer in Australia in 2000-01 in terms of lifetime treatment costs per case, according to figures released today by the Australian Institute of Health and Welfare (AIHW). The estimated treatment cost for </a:t>
            </a:r>
            <a:r>
              <a:rPr lang="en-US" dirty="0" err="1"/>
              <a:t>leukaemia</a:t>
            </a:r>
            <a:r>
              <a:rPr lang="en-US" dirty="0"/>
              <a:t> was approximately $51,000 per case.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https://www.canceraustralia.gov.au/affected-cancer/cancer-types/leukaemia/leukaemia-australia-statistics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https://www.aihw.gov.au/news-media/media-releases/2005/may-1/leukaemia-the-most-expensive-cancer-per-case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91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Inter"/>
              </a:rPr>
              <a:t>measurements corresponding to ALL and AML samples from Bone Marrow and Peripheral Blood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Inter"/>
              </a:rPr>
              <a:t>DNA microarray</a:t>
            </a:r>
            <a:endParaRPr lang="en-AU" b="0" i="0" dirty="0">
              <a:effectLst/>
              <a:latin typeface="Inter"/>
            </a:endParaRP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Training: 38 patients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Test: 34 patients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7129 different genes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95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015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CD11c, CD33, MB-1 encode cell surface proteins for which monoclonal antibodies have been demonstrated to be useful in distinguishing lymphoid from myeloid lineage cells. </a:t>
            </a:r>
          </a:p>
          <a:p>
            <a:endParaRPr lang="en-US" dirty="0"/>
          </a:p>
          <a:p>
            <a:r>
              <a:rPr lang="en-US" dirty="0"/>
              <a:t>AML: leptin receptor, zyxin gene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64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DF5F6-BA00-44D3-9699-F9C2B4B7391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92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75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7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4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7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81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5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5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46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7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1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6DCB-1AED-4BB6-B360-20EBD8D4C6F7}" type="datetimeFigureOut">
              <a:rPr lang="en-AU" smtClean="0"/>
              <a:t>24/07/2021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E212-AA86-4E9F-A834-483D623A19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034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6606-BCB3-4B53-A804-C0E0CA2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Classification of Cancer by Gene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F3876-71C7-427B-AAEE-899F41B025F1}"/>
              </a:ext>
            </a:extLst>
          </p:cNvPr>
          <p:cNvSpPr txBox="1"/>
          <p:nvPr/>
        </p:nvSpPr>
        <p:spPr>
          <a:xfrm>
            <a:off x="1125415" y="1690688"/>
            <a:ext cx="61262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Source:</a:t>
            </a:r>
          </a:p>
          <a:p>
            <a:r>
              <a:rPr lang="en-AU" dirty="0"/>
              <a:t>“Molecular Classification of Cancer: Class Discovery and Class Prediction by Gene Expression Monitoring” by Golub et al (1999)</a:t>
            </a:r>
          </a:p>
          <a:p>
            <a:endParaRPr lang="en-AU" dirty="0"/>
          </a:p>
          <a:p>
            <a:r>
              <a:rPr lang="en-AU" b="1" dirty="0"/>
              <a:t>Importance: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Choosing therapy that is effective and not toxic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single test is currently sufficient to establish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Systematic and unbiased approach</a:t>
            </a:r>
          </a:p>
          <a:p>
            <a:endParaRPr lang="en-AU" dirty="0"/>
          </a:p>
          <a:p>
            <a:r>
              <a:rPr lang="en-AU" b="1" dirty="0"/>
              <a:t>About cancer: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Acute myeloid leukemia (AML)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Acute lymphoblastic leukemia (ALL)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Incidence: 15 cases per 100,000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Treatment cost: $51 000 per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2B2CC-4919-442A-8860-D3409FFC06B5}"/>
              </a:ext>
            </a:extLst>
          </p:cNvPr>
          <p:cNvSpPr txBox="1"/>
          <p:nvPr/>
        </p:nvSpPr>
        <p:spPr>
          <a:xfrm>
            <a:off x="8089900" y="3629681"/>
            <a:ext cx="326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Training data: 38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Test data: 34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Cancer type: AML 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7129 different genes from microarray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22E04-D413-425E-B5CD-BD092EFB253B}"/>
              </a:ext>
            </a:extLst>
          </p:cNvPr>
          <p:cNvSpPr txBox="1"/>
          <p:nvPr/>
        </p:nvSpPr>
        <p:spPr>
          <a:xfrm>
            <a:off x="8089901" y="1790700"/>
            <a:ext cx="297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Question:</a:t>
            </a:r>
          </a:p>
          <a:p>
            <a:r>
              <a:rPr lang="en-AU" dirty="0"/>
              <a:t>Can cancer type be distinguished based on gene expression? </a:t>
            </a:r>
          </a:p>
        </p:txBody>
      </p:sp>
    </p:spTree>
    <p:extLst>
      <p:ext uri="{BB962C8B-B14F-4D97-AF65-F5344CB8AC3E}">
        <p14:creationId xmlns:p14="http://schemas.microsoft.com/office/powerpoint/2010/main" val="348561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834F-A823-4161-964A-3870643C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E795-0949-4E4E-9281-EA016265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Question: Is there a difference in CD33 expression between AML and ALL?</a:t>
            </a:r>
          </a:p>
          <a:p>
            <a:r>
              <a:rPr lang="en-AU" dirty="0"/>
              <a:t>H0: no difference in CD33 expression between AML and ALL</a:t>
            </a:r>
          </a:p>
          <a:p>
            <a:r>
              <a:rPr lang="en-AU" dirty="0"/>
              <a:t>H1: there is a difference in CD33 expression between the two cancers</a:t>
            </a:r>
          </a:p>
          <a:p>
            <a:r>
              <a:rPr lang="en-AU" dirty="0"/>
              <a:t>Significance level: 5%</a:t>
            </a:r>
          </a:p>
          <a:p>
            <a:r>
              <a:rPr lang="en-AU" dirty="0"/>
              <a:t>P value from t-test = 1.90e-09</a:t>
            </a:r>
          </a:p>
          <a:p>
            <a:r>
              <a:rPr lang="en-AU" dirty="0"/>
              <a:t>Conclusion: Reject the null hypothesis. There is a difference in CD33 expression between AML and ALL.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625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DA61-8312-43A8-9721-8933F164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E32EC9-235A-4373-88FD-5A97CE6DD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12635"/>
              </p:ext>
            </p:extLst>
          </p:nvPr>
        </p:nvGraphicFramePr>
        <p:xfrm>
          <a:off x="969264" y="1331777"/>
          <a:ext cx="10384536" cy="533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F656FF-BB13-454F-A173-BCC27FA7BAC6}"/>
              </a:ext>
            </a:extLst>
          </p:cNvPr>
          <p:cNvSpPr/>
          <p:nvPr/>
        </p:nvSpPr>
        <p:spPr>
          <a:xfrm>
            <a:off x="4167050" y="5643154"/>
            <a:ext cx="6769173" cy="1090891"/>
          </a:xfrm>
          <a:prstGeom prst="right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Exploratory Data Analysis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1E921-8EDF-458A-91D8-5B6D05F3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564368"/>
            <a:ext cx="7104017" cy="53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Create a model on using a small subset of genes</a:t>
            </a:r>
          </a:p>
        </p:txBody>
      </p:sp>
    </p:spTree>
    <p:extLst>
      <p:ext uri="{BB962C8B-B14F-4D97-AF65-F5344CB8AC3E}">
        <p14:creationId xmlns:p14="http://schemas.microsoft.com/office/powerpoint/2010/main" val="202680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09914-9267-4756-9A4B-E9116EEBF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Classification of Cancer by Gene Expression</a:t>
            </a:r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6CD134-D288-454F-87DD-D076EE07F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Avani Bhojwani</a:t>
            </a:r>
          </a:p>
        </p:txBody>
      </p:sp>
    </p:spTree>
    <p:extLst>
      <p:ext uri="{BB962C8B-B14F-4D97-AF65-F5344CB8AC3E}">
        <p14:creationId xmlns:p14="http://schemas.microsoft.com/office/powerpoint/2010/main" val="32404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8129-E205-47FE-A820-8B04DA6A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DFB3-CBE0-4AA3-B969-337CF548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540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Can cancer type be distinguished based on gene expression? </a:t>
            </a:r>
          </a:p>
          <a:p>
            <a:pPr marL="742950" lvl="1" indent="-285750"/>
            <a:r>
              <a:rPr lang="en-AU" dirty="0"/>
              <a:t>Acute myeloid leukemia (AML)</a:t>
            </a:r>
          </a:p>
          <a:p>
            <a:pPr marL="742950" lvl="1" indent="-285750"/>
            <a:r>
              <a:rPr lang="en-AU" dirty="0"/>
              <a:t>Acute lymphoblastic leukemia (ALL)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535F-3B4F-4047-B9E8-2E8BF6D860D2}"/>
              </a:ext>
            </a:extLst>
          </p:cNvPr>
          <p:cNvSpPr txBox="1"/>
          <p:nvPr/>
        </p:nvSpPr>
        <p:spPr>
          <a:xfrm>
            <a:off x="838200" y="4153989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Source:</a:t>
            </a:r>
          </a:p>
          <a:p>
            <a:r>
              <a:rPr lang="en-AU" sz="2000" dirty="0"/>
              <a:t>“Molecular Classification of Cancer: Class Discovery and Class Prediction by Gene Expression Monitoring” by Golub et al (1999)</a:t>
            </a:r>
          </a:p>
        </p:txBody>
      </p:sp>
    </p:spTree>
    <p:extLst>
      <p:ext uri="{BB962C8B-B14F-4D97-AF65-F5344CB8AC3E}">
        <p14:creationId xmlns:p14="http://schemas.microsoft.com/office/powerpoint/2010/main" val="25821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C378-0679-4ACC-9DD0-D5309483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0752-A1A8-4D3E-9B84-5C5E90E6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Choosing therapy that is effective and not toxic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No single test is currently sufficient to establish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Systematic and unbiased approach</a:t>
            </a:r>
          </a:p>
          <a:p>
            <a:r>
              <a:rPr lang="en-US" dirty="0"/>
              <a:t>Cases of leukemia diagnosed in 2020: 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Incidence: 15 cases per 100,000 persons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Leukemia was the most expensive cancer to treat in Australia in 2000-01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Treatment cost: $51 000 per case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7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C6AA-F2CF-49FD-AE9B-C68A47C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FCDE-8AE4-40C6-BD6F-51A870D7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0" i="0" dirty="0">
                <a:effectLst/>
                <a:latin typeface="Inter"/>
              </a:rPr>
              <a:t>measurements corresponding to ALL and AML samples from Bone Marrow and Blood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Training: 38 patients</a:t>
            </a:r>
          </a:p>
          <a:p>
            <a:pPr lvl="1"/>
            <a:r>
              <a:rPr lang="en-AU" dirty="0"/>
              <a:t>27 patients with ALL</a:t>
            </a:r>
          </a:p>
          <a:p>
            <a:pPr lvl="1"/>
            <a:r>
              <a:rPr lang="en-AU" dirty="0"/>
              <a:t>11 patients with AML</a:t>
            </a:r>
            <a:endParaRPr lang="en-AU" b="0" i="0" dirty="0">
              <a:effectLst/>
              <a:latin typeface="Inter"/>
            </a:endParaRP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Test: 34 patients</a:t>
            </a:r>
          </a:p>
          <a:p>
            <a:pPr marL="171450" indent="-171450">
              <a:buFontTx/>
              <a:buChar char="-"/>
            </a:pPr>
            <a:r>
              <a:rPr lang="en-AU" b="0" i="0" dirty="0">
                <a:effectLst/>
                <a:latin typeface="Inter"/>
              </a:rPr>
              <a:t>7129 different genes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40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DA61-8312-43A8-9721-8933F164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E32EC9-235A-4373-88FD-5A97CE6DD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066981"/>
              </p:ext>
            </p:extLst>
          </p:nvPr>
        </p:nvGraphicFramePr>
        <p:xfrm>
          <a:off x="969264" y="365125"/>
          <a:ext cx="10384536" cy="533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F656FF-BB13-454F-A173-BCC27FA7BAC6}"/>
              </a:ext>
            </a:extLst>
          </p:cNvPr>
          <p:cNvSpPr/>
          <p:nvPr/>
        </p:nvSpPr>
        <p:spPr>
          <a:xfrm>
            <a:off x="3840480" y="5089112"/>
            <a:ext cx="7095744" cy="122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Exploratory Data Analysis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2842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EB64-6910-44E5-9F65-52E7283A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E134-811C-49BD-96D3-469F4F95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969"/>
            <a:ext cx="10515600" cy="44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Top 10 genes from correlation: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A27416-4071-4184-A097-EC52206F1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84759"/>
              </p:ext>
            </p:extLst>
          </p:nvPr>
        </p:nvGraphicFramePr>
        <p:xfrm>
          <a:off x="838201" y="2159679"/>
          <a:ext cx="8031480" cy="42935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526176">
                  <a:extLst>
                    <a:ext uri="{9D8B030D-6E8A-4147-A177-3AD203B41FA5}">
                      <a16:colId xmlns:a16="http://schemas.microsoft.com/office/drawing/2014/main" val="3315095296"/>
                    </a:ext>
                  </a:extLst>
                </a:gridCol>
                <a:gridCol w="5016137">
                  <a:extLst>
                    <a:ext uri="{9D8B030D-6E8A-4147-A177-3AD203B41FA5}">
                      <a16:colId xmlns:a16="http://schemas.microsoft.com/office/drawing/2014/main" val="541617548"/>
                    </a:ext>
                  </a:extLst>
                </a:gridCol>
                <a:gridCol w="1489167">
                  <a:extLst>
                    <a:ext uri="{9D8B030D-6E8A-4147-A177-3AD203B41FA5}">
                      <a16:colId xmlns:a16="http://schemas.microsoft.com/office/drawing/2014/main" val="324933527"/>
                    </a:ext>
                  </a:extLst>
                </a:gridCol>
              </a:tblGrid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Number</a:t>
                      </a:r>
                      <a:endParaRPr lang="en-A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Gene</a:t>
                      </a:r>
                      <a:endParaRPr lang="en-A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u="none" strike="noStrike" dirty="0">
                          <a:effectLst/>
                        </a:rPr>
                        <a:t>Correlation</a:t>
                      </a:r>
                      <a:endParaRPr lang="en-A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6015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Leukotriene C4 synthase (LTC4S) gene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0.83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73058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Zyxin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0.82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09436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3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FAH Fumarylacetoacetate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0.81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459671"/>
                  </a:ext>
                </a:extLst>
              </a:tr>
              <a:tr h="63871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LYN V-yes-1 Yamaguchi sarcoma viral related oncogene homolog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0.78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283768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5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LEPR Leptin receptor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0.78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82147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6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CD33 antigen (differentiation antigen)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dirty="0">
                          <a:effectLst/>
                        </a:rPr>
                        <a:t>0.77</a:t>
                      </a:r>
                      <a:endParaRPr lang="en-A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21563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Liver mRNA for interferon-gamma inducing factor(IGIF)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0.76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68292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PRG1 Proteoglycan 1; secretory granule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0.75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24413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</a:rPr>
                        <a:t>9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GB DEF = Homeodomain protein HoxA9 mRNA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0.75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40707"/>
                  </a:ext>
                </a:extLst>
              </a:tr>
              <a:tr h="34064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10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DF D component of complement (</a:t>
                      </a:r>
                      <a:r>
                        <a:rPr lang="en-US" sz="1800" u="none" strike="noStrike" dirty="0" err="1">
                          <a:effectLst/>
                        </a:rPr>
                        <a:t>adipsin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</a:rPr>
                        <a:t>0.74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3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1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EB64-6910-44E5-9F65-52E7283A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Exploratory Data Analysis</a:t>
            </a:r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E1A145-AF91-46B3-8747-4E7FE9886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17" y="2018209"/>
            <a:ext cx="5281984" cy="37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B72DA-9E89-4211-8669-56F392D8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95" y="2018209"/>
            <a:ext cx="5109457" cy="37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EB64-6910-44E5-9F65-52E7283A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Exploratory Data Analysis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175A5-F5C0-4811-AE3A-CEB65853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8700"/>
            <a:ext cx="5048251" cy="37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5C417-CA6B-4D87-A84A-785BA656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50" y="2108700"/>
            <a:ext cx="5181450" cy="37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8642</TotalTime>
  <Words>1063</Words>
  <Application>Microsoft Office PowerPoint</Application>
  <PresentationFormat>Widescreen</PresentationFormat>
  <Paragraphs>182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Open Sans</vt:lpstr>
      <vt:lpstr>TimesNewRomanPS</vt:lpstr>
      <vt:lpstr>Titillium Web</vt:lpstr>
      <vt:lpstr>Office Theme</vt:lpstr>
      <vt:lpstr>Classification of Cancer by Gene Expression</vt:lpstr>
      <vt:lpstr>Classification of Cancer by Gene Expression</vt:lpstr>
      <vt:lpstr>Business Question</vt:lpstr>
      <vt:lpstr>Importance</vt:lpstr>
      <vt:lpstr>Data Overview</vt:lpstr>
      <vt:lpstr>Data Pipeline</vt:lpstr>
      <vt:lpstr>Exploratory Data Analysis</vt:lpstr>
      <vt:lpstr>Exploratory Data Analysis</vt:lpstr>
      <vt:lpstr>Exploratory Data Analysis</vt:lpstr>
      <vt:lpstr>Hypothesis test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Avani Bhojwani</dc:creator>
  <cp:lastModifiedBy>Avani Bhojwani</cp:lastModifiedBy>
  <cp:revision>11</cp:revision>
  <dcterms:created xsi:type="dcterms:W3CDTF">2021-07-13T10:59:42Z</dcterms:created>
  <dcterms:modified xsi:type="dcterms:W3CDTF">2021-07-25T22:45:15Z</dcterms:modified>
</cp:coreProperties>
</file>