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1296000"/>
            <a:ext cx="856692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AU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Mini Project #1:</a:t>
            </a:r>
            <a:br/>
            <a:endParaRPr b="0" lang="en-AU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64000" y="5231520"/>
            <a:ext cx="856692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by: Emily Young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12 October 2019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92000" y="3345480"/>
            <a:ext cx="856692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Sydney Symphony Orchestra composer diversity over the 2018-2020 seasons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88000" y="1115280"/>
            <a:ext cx="9430920" cy="639288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720000" y="522000"/>
            <a:ext cx="8854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# Performed Works by Male/Female Composers by Season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07180372-2D6B-4922-BB09-9F57AC950588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88000" y="1115280"/>
            <a:ext cx="9430920" cy="639288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720000" y="522000"/>
            <a:ext cx="8854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# Performed Works by Living/Dead Composers by Season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BA29CABB-9D29-49F9-BA09-D27494F65053}" type="slidenum">
              <a:rPr b="0" lang="en-AU" sz="2400" spc="-1" strike="noStrike">
                <a:latin typeface="Times New Roman"/>
              </a:rPr>
              <a:t>&lt;number&gt;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Female composer representation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for the SSO doesn’t track much better in comparison to the 2018-2019 global symphony orchestra trend:</a:t>
            </a:r>
            <a:endParaRPr b="0" lang="en-A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1.6%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of </a:t>
            </a: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all works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performed over the 2018-2019 SSO seasons.  No works by female composers have been scheduled for 2020.</a:t>
            </a:r>
            <a:endParaRPr b="0" lang="en-A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12.3%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of SSO works by </a:t>
            </a: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living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composers</a:t>
            </a:r>
            <a:endParaRPr b="0" lang="en-A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However, 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9 out of 10 female composers programmed in 2018-2019 were </a:t>
            </a: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living 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and </a:t>
            </a: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Australian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A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</a:t>
            </a: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 20 most performed composers</a:t>
            </a:r>
            <a:r>
              <a:rPr b="0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were largely </a:t>
            </a:r>
            <a:r>
              <a:rPr b="1" lang="en-A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male, dead and European.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596520"/>
            <a:ext cx="8854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Conclusions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EE761D47-AB3B-4AC9-B0E2-BAB5C19B08AA}" type="slidenum">
              <a:rPr b="0" lang="en-AU" sz="2400" spc="-1" strike="noStrike">
                <a:latin typeface="Times New Roman"/>
              </a:rPr>
              <a:t>&lt;number&gt;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596520"/>
            <a:ext cx="8854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Question: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has been the Sydney Symphony Orchestra’s trend in composer diversity over the 2018-2020 seasons?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Specifically, diversity of programmed works according to:</a:t>
            </a:r>
            <a:endParaRPr b="0" lang="en-AU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Composer gender</a:t>
            </a:r>
            <a:endParaRPr b="0" lang="en-AU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Composer nationality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6248160" y="6984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14BA77E4-7842-4C12-B561-766F81256BAB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596520"/>
            <a:ext cx="8854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Why ask this question?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76360" y="1872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Anecdotally, SSO concerts seem to be heavy on Beethoven, Brahms, Mozart and other composers of the established Western European classical canon </a:t>
            </a:r>
            <a:endParaRPr b="0" lang="en-A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Less programming of newer works</a:t>
            </a:r>
            <a:endParaRPr b="0" lang="en-A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Less diversity in programming = less potential to attract a more diverse and younger audience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120000" y="6916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3E496F0A-B3BE-4CF3-A5FE-25E3F918BD9E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596520"/>
            <a:ext cx="8854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Hypothesis: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At least 70-75% of the Sydney Symphony Orchestra’s repertoire will consist of works by deceased, male composers of the established European classical music canon (Bach, Beethoven, Brahms, Mozart, etc).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1514639B-0A50-4925-AAFF-44841C5784BA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754920"/>
            <a:ext cx="885456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Comparison: 2018-2019 Global Symphony Orchestra Stats – Composer Gender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40000" y="7056000"/>
            <a:ext cx="7198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Credit: http://www.drama-musica.com/stories/2019_2020_orchestra_seasons.html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65960" y="1800720"/>
            <a:ext cx="3685680" cy="511092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E1E22A5B-DDAD-4927-BAFE-1E43D2025387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754920"/>
            <a:ext cx="885456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Comparison: 2016-2017 American Symphony Orchestra Season – Composer Nationality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40000" y="7056000"/>
            <a:ext cx="7198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Credit: https://www.bsomusic.org/stories/the-data-behind-the-2016-2017-orchestra-season/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80000" y="1832400"/>
            <a:ext cx="4024440" cy="500652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0C8FCE91-03B0-4CD4-9CE3-09AE998DE5B3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763560"/>
            <a:ext cx="8854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does the Sydney Symphony Orchestra (SSO) compare?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0000" y="1800000"/>
            <a:ext cx="4589640" cy="40316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572720" y="1728000"/>
            <a:ext cx="5362920" cy="429012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D3FB047F-93E8-468A-964C-CD364F44C317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92000" y="1115280"/>
            <a:ext cx="8350920" cy="63928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720000" y="522000"/>
            <a:ext cx="8854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does the Sydney Symphony Orchestra (SSO) compare?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4F62EC88-93C6-4F8E-834F-AA4EFFB520A1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44720" y="1022760"/>
            <a:ext cx="9790920" cy="639288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000" y="522000"/>
            <a:ext cx="8854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does the Sydney Symphony Orchestra (SSO) compare?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248160" y="69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82608621-5942-404B-9A87-F7AA2CA479CC}" type="slidenum">
              <a:rPr b="0" lang="en-AU" sz="2400" spc="-1" strike="noStrike">
                <a:latin typeface="Times New Roman"/>
              </a:rPr>
              <a:t>1</a:t>
            </a:fld>
            <a:endParaRPr b="0" lang="en-A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0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2019-10-12T10:09:59Z</dcterms:created>
  <dc:creator/>
  <dc:description/>
  <dc:language>en-AU</dc:language>
  <cp:lastModifiedBy/>
  <cp:revision>1</cp:revision>
  <dc:subject/>
  <dc:title>Impress</dc:title>
</cp:coreProperties>
</file>