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8" r:id="rId6"/>
    <p:sldId id="260" r:id="rId7"/>
    <p:sldId id="272" r:id="rId8"/>
    <p:sldId id="276" r:id="rId9"/>
    <p:sldId id="277" r:id="rId10"/>
    <p:sldId id="269" r:id="rId11"/>
    <p:sldId id="270" r:id="rId12"/>
    <p:sldId id="273" r:id="rId13"/>
    <p:sldId id="275" r:id="rId14"/>
    <p:sldId id="263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809" autoAdjust="0"/>
  </p:normalViewPr>
  <p:slideViewPr>
    <p:cSldViewPr snapToGrid="0">
      <p:cViewPr varScale="1">
        <p:scale>
          <a:sx n="74" d="100"/>
          <a:sy n="74" d="100"/>
        </p:scale>
        <p:origin x="10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2E9F6-7053-43A6-864E-34DD390D0D6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BABD354-D1D2-400C-9A89-F4B5F154B7D1}">
      <dgm:prSet phldrT="[Text]" custT="1"/>
      <dgm:spPr/>
      <dgm:t>
        <a:bodyPr/>
        <a:lstStyle/>
        <a:p>
          <a:r>
            <a:rPr lang="en-AU" sz="2400" dirty="0"/>
            <a:t>Customer characteristics</a:t>
          </a:r>
        </a:p>
      </dgm:t>
    </dgm:pt>
    <dgm:pt modelId="{56E23A97-FED6-4B3E-A076-8F428FD9E4C6}" type="parTrans" cxnId="{75F10084-5F0E-4561-80AE-7A85325A9990}">
      <dgm:prSet/>
      <dgm:spPr/>
      <dgm:t>
        <a:bodyPr/>
        <a:lstStyle/>
        <a:p>
          <a:endParaRPr lang="en-AU" sz="2000"/>
        </a:p>
      </dgm:t>
    </dgm:pt>
    <dgm:pt modelId="{5703EAF7-4670-4B8B-A2B2-51BD9ADF142C}" type="sibTrans" cxnId="{75F10084-5F0E-4561-80AE-7A85325A9990}">
      <dgm:prSet/>
      <dgm:spPr/>
      <dgm:t>
        <a:bodyPr/>
        <a:lstStyle/>
        <a:p>
          <a:endParaRPr lang="en-AU" sz="2000"/>
        </a:p>
      </dgm:t>
    </dgm:pt>
    <dgm:pt modelId="{FEAB6A80-F4A6-49BE-B68D-5251FE6277E2}">
      <dgm:prSet phldrT="[Text]" custT="1"/>
      <dgm:spPr/>
      <dgm:t>
        <a:bodyPr/>
        <a:lstStyle/>
        <a:p>
          <a:r>
            <a:rPr lang="en-AU" sz="1600" dirty="0"/>
            <a:t>Education level</a:t>
          </a:r>
        </a:p>
      </dgm:t>
    </dgm:pt>
    <dgm:pt modelId="{4963A097-47AB-42D2-A713-805B30936562}" type="parTrans" cxnId="{15BB463A-58A9-4FEE-9F9F-39B157DA82D1}">
      <dgm:prSet/>
      <dgm:spPr/>
      <dgm:t>
        <a:bodyPr/>
        <a:lstStyle/>
        <a:p>
          <a:endParaRPr lang="en-AU" sz="2000"/>
        </a:p>
      </dgm:t>
    </dgm:pt>
    <dgm:pt modelId="{E1B5B0E6-2088-401C-BD19-2F9F5911297D}" type="sibTrans" cxnId="{15BB463A-58A9-4FEE-9F9F-39B157DA82D1}">
      <dgm:prSet/>
      <dgm:spPr/>
      <dgm:t>
        <a:bodyPr/>
        <a:lstStyle/>
        <a:p>
          <a:endParaRPr lang="en-AU" sz="2000"/>
        </a:p>
      </dgm:t>
    </dgm:pt>
    <dgm:pt modelId="{684E9AAB-BA02-4830-9CA2-D3F0525FB6C3}">
      <dgm:prSet phldrT="[Text]" custT="1"/>
      <dgm:spPr/>
      <dgm:t>
        <a:bodyPr/>
        <a:lstStyle/>
        <a:p>
          <a:r>
            <a:rPr lang="en-AU" sz="2400" dirty="0"/>
            <a:t>Purchasing behaviour</a:t>
          </a:r>
        </a:p>
      </dgm:t>
    </dgm:pt>
    <dgm:pt modelId="{7BC4D930-12B3-479C-9225-4F536E6365F0}" type="parTrans" cxnId="{D92BDD11-6D21-433D-A070-1239FC5EC077}">
      <dgm:prSet/>
      <dgm:spPr/>
      <dgm:t>
        <a:bodyPr/>
        <a:lstStyle/>
        <a:p>
          <a:endParaRPr lang="en-AU" sz="2000"/>
        </a:p>
      </dgm:t>
    </dgm:pt>
    <dgm:pt modelId="{AD381953-6210-4EBE-A604-2074AFA64CA4}" type="sibTrans" cxnId="{D92BDD11-6D21-433D-A070-1239FC5EC077}">
      <dgm:prSet/>
      <dgm:spPr/>
      <dgm:t>
        <a:bodyPr/>
        <a:lstStyle/>
        <a:p>
          <a:endParaRPr lang="en-AU" sz="2000"/>
        </a:p>
      </dgm:t>
    </dgm:pt>
    <dgm:pt modelId="{3526257F-96FD-419C-B948-AD9D0CDDE0FF}">
      <dgm:prSet phldrT="[Text]" custT="1"/>
      <dgm:spPr/>
      <dgm:t>
        <a:bodyPr/>
        <a:lstStyle/>
        <a:p>
          <a:r>
            <a:rPr lang="en-AU" sz="1600" dirty="0"/>
            <a:t>Date customer enrolled</a:t>
          </a:r>
        </a:p>
      </dgm:t>
    </dgm:pt>
    <dgm:pt modelId="{0499CE8C-0B58-469B-84F4-71288C0BF62A}" type="parTrans" cxnId="{79967A90-F683-4259-BA74-D7FE7FE1A896}">
      <dgm:prSet/>
      <dgm:spPr/>
      <dgm:t>
        <a:bodyPr/>
        <a:lstStyle/>
        <a:p>
          <a:endParaRPr lang="en-AU" sz="2000"/>
        </a:p>
      </dgm:t>
    </dgm:pt>
    <dgm:pt modelId="{DCC62FD9-0529-4765-BC21-A3BF3CEED9D0}" type="sibTrans" cxnId="{79967A90-F683-4259-BA74-D7FE7FE1A896}">
      <dgm:prSet/>
      <dgm:spPr/>
      <dgm:t>
        <a:bodyPr/>
        <a:lstStyle/>
        <a:p>
          <a:endParaRPr lang="en-AU" sz="2000"/>
        </a:p>
      </dgm:t>
    </dgm:pt>
    <dgm:pt modelId="{03210A9F-64F4-4B64-BD7A-EC43A28B7B0F}">
      <dgm:prSet phldrT="[Text]" custT="1"/>
      <dgm:spPr/>
      <dgm:t>
        <a:bodyPr/>
        <a:lstStyle/>
        <a:p>
          <a:r>
            <a:rPr lang="en-AU" sz="1600" dirty="0"/>
            <a:t>Recency (days since last purchase)</a:t>
          </a:r>
        </a:p>
      </dgm:t>
    </dgm:pt>
    <dgm:pt modelId="{84468457-C320-43EC-B9FA-D13650057227}" type="parTrans" cxnId="{0990481D-4E6E-4B03-BC07-54E595E2DC0D}">
      <dgm:prSet/>
      <dgm:spPr/>
      <dgm:t>
        <a:bodyPr/>
        <a:lstStyle/>
        <a:p>
          <a:endParaRPr lang="en-AU" sz="2000"/>
        </a:p>
      </dgm:t>
    </dgm:pt>
    <dgm:pt modelId="{F7AD6B21-63F7-4E63-81F7-F9C4640ACA1F}" type="sibTrans" cxnId="{0990481D-4E6E-4B03-BC07-54E595E2DC0D}">
      <dgm:prSet/>
      <dgm:spPr/>
      <dgm:t>
        <a:bodyPr/>
        <a:lstStyle/>
        <a:p>
          <a:endParaRPr lang="en-AU" sz="2000"/>
        </a:p>
      </dgm:t>
    </dgm:pt>
    <dgm:pt modelId="{7D73CD6B-5E99-4067-95B5-797070C52170}">
      <dgm:prSet phldrT="[Text]" custT="1"/>
      <dgm:spPr/>
      <dgm:t>
        <a:bodyPr/>
        <a:lstStyle/>
        <a:p>
          <a:r>
            <a:rPr lang="en-AU" sz="1600" dirty="0"/>
            <a:t>Income</a:t>
          </a:r>
        </a:p>
      </dgm:t>
    </dgm:pt>
    <dgm:pt modelId="{AB61C08B-D764-48D8-BA32-A502AB25D810}" type="parTrans" cxnId="{9E9051FC-E16E-4819-B185-E8E9C350C630}">
      <dgm:prSet/>
      <dgm:spPr/>
      <dgm:t>
        <a:bodyPr/>
        <a:lstStyle/>
        <a:p>
          <a:endParaRPr lang="en-AU" sz="2000"/>
        </a:p>
      </dgm:t>
    </dgm:pt>
    <dgm:pt modelId="{3361722A-5597-4647-99CA-5A4D08F1C73E}" type="sibTrans" cxnId="{9E9051FC-E16E-4819-B185-E8E9C350C630}">
      <dgm:prSet/>
      <dgm:spPr/>
      <dgm:t>
        <a:bodyPr/>
        <a:lstStyle/>
        <a:p>
          <a:endParaRPr lang="en-AU" sz="2000"/>
        </a:p>
      </dgm:t>
    </dgm:pt>
    <dgm:pt modelId="{62D5E413-2DD3-4485-9959-E9691952BD43}">
      <dgm:prSet phldrT="[Text]" custT="1"/>
      <dgm:spPr/>
      <dgm:t>
        <a:bodyPr/>
        <a:lstStyle/>
        <a:p>
          <a:r>
            <a:rPr lang="en-AU" sz="1600" dirty="0"/>
            <a:t>Dependents</a:t>
          </a:r>
        </a:p>
      </dgm:t>
    </dgm:pt>
    <dgm:pt modelId="{26492F84-AC51-4B6C-8493-359A0663680D}" type="parTrans" cxnId="{3A68951F-FD37-448B-B584-FE15BEFFB3F7}">
      <dgm:prSet/>
      <dgm:spPr/>
      <dgm:t>
        <a:bodyPr/>
        <a:lstStyle/>
        <a:p>
          <a:endParaRPr lang="en-AU" sz="2000"/>
        </a:p>
      </dgm:t>
    </dgm:pt>
    <dgm:pt modelId="{A1E2AA80-5DD8-4F6D-8DFC-BF7FA0EDEB35}" type="sibTrans" cxnId="{3A68951F-FD37-448B-B584-FE15BEFFB3F7}">
      <dgm:prSet/>
      <dgm:spPr/>
      <dgm:t>
        <a:bodyPr/>
        <a:lstStyle/>
        <a:p>
          <a:endParaRPr lang="en-AU" sz="2000"/>
        </a:p>
      </dgm:t>
    </dgm:pt>
    <dgm:pt modelId="{3BDBA190-0E4F-43BE-970E-8B863A89AB00}">
      <dgm:prSet phldrT="[Text]" custT="1"/>
      <dgm:spPr/>
      <dgm:t>
        <a:bodyPr/>
        <a:lstStyle/>
        <a:p>
          <a:r>
            <a:rPr lang="en-AU" sz="1600" dirty="0"/>
            <a:t>Marital status</a:t>
          </a:r>
        </a:p>
      </dgm:t>
    </dgm:pt>
    <dgm:pt modelId="{E6169232-4B7A-435C-9A2F-E4692A889DCE}" type="parTrans" cxnId="{389CE079-D5E7-4707-9746-D5F4B91601CE}">
      <dgm:prSet/>
      <dgm:spPr/>
      <dgm:t>
        <a:bodyPr/>
        <a:lstStyle/>
        <a:p>
          <a:endParaRPr lang="en-AU" sz="2000"/>
        </a:p>
      </dgm:t>
    </dgm:pt>
    <dgm:pt modelId="{ECA65683-9C43-49EC-B6D5-AD3C538F9F17}" type="sibTrans" cxnId="{389CE079-D5E7-4707-9746-D5F4B91601CE}">
      <dgm:prSet/>
      <dgm:spPr/>
      <dgm:t>
        <a:bodyPr/>
        <a:lstStyle/>
        <a:p>
          <a:endParaRPr lang="en-AU" sz="2000"/>
        </a:p>
      </dgm:t>
    </dgm:pt>
    <dgm:pt modelId="{40BDBC90-8359-4FED-8DD2-85B1FFB2205B}">
      <dgm:prSet phldrT="[Text]" custT="1"/>
      <dgm:spPr/>
      <dgm:t>
        <a:bodyPr/>
        <a:lstStyle/>
        <a:p>
          <a:r>
            <a:rPr lang="en-AU" sz="2400" dirty="0"/>
            <a:t>Interaction</a:t>
          </a:r>
        </a:p>
      </dgm:t>
    </dgm:pt>
    <dgm:pt modelId="{E3E4A9E0-F4D4-4414-918D-5FC777C46D5F}" type="parTrans" cxnId="{C512312C-BF28-4912-8171-0FA9039DF1B4}">
      <dgm:prSet/>
      <dgm:spPr/>
      <dgm:t>
        <a:bodyPr/>
        <a:lstStyle/>
        <a:p>
          <a:endParaRPr lang="en-AU" sz="2000"/>
        </a:p>
      </dgm:t>
    </dgm:pt>
    <dgm:pt modelId="{37FE99DD-3D76-42CE-A3CA-8EF1DE0699F5}" type="sibTrans" cxnId="{C512312C-BF28-4912-8171-0FA9039DF1B4}">
      <dgm:prSet/>
      <dgm:spPr/>
      <dgm:t>
        <a:bodyPr/>
        <a:lstStyle/>
        <a:p>
          <a:endParaRPr lang="en-AU" sz="2000"/>
        </a:p>
      </dgm:t>
    </dgm:pt>
    <dgm:pt modelId="{D6C08E60-6D50-4BE6-BC2D-8ADDC4557125}">
      <dgm:prSet phldrT="[Text]" custT="1"/>
      <dgm:spPr/>
      <dgm:t>
        <a:bodyPr/>
        <a:lstStyle/>
        <a:p>
          <a:r>
            <a:rPr lang="en-AU" sz="1600" dirty="0"/>
            <a:t>Amount spent on fish, meat, fruit, sweets, wines, gold</a:t>
          </a:r>
        </a:p>
      </dgm:t>
    </dgm:pt>
    <dgm:pt modelId="{313D7CD7-B9CC-4FAB-A9BB-733724DAF0E3}" type="parTrans" cxnId="{4F346255-EB1B-4846-8FFB-06755DB7B045}">
      <dgm:prSet/>
      <dgm:spPr/>
      <dgm:t>
        <a:bodyPr/>
        <a:lstStyle/>
        <a:p>
          <a:endParaRPr lang="en-AU" sz="2000"/>
        </a:p>
      </dgm:t>
    </dgm:pt>
    <dgm:pt modelId="{E7A7E35D-73B3-4D74-A117-F32F14C26015}" type="sibTrans" cxnId="{4F346255-EB1B-4846-8FFB-06755DB7B045}">
      <dgm:prSet/>
      <dgm:spPr/>
      <dgm:t>
        <a:bodyPr/>
        <a:lstStyle/>
        <a:p>
          <a:endParaRPr lang="en-AU" sz="2000"/>
        </a:p>
      </dgm:t>
    </dgm:pt>
    <dgm:pt modelId="{92FE3C5D-5660-4DC7-B0EE-F0F89E809195}">
      <dgm:prSet phldrT="[Text]" custT="1"/>
      <dgm:spPr/>
      <dgm:t>
        <a:bodyPr/>
        <a:lstStyle/>
        <a:p>
          <a:r>
            <a:rPr lang="en-AU" sz="1600" dirty="0"/>
            <a:t>No. of purchases made with discount, catalogue</a:t>
          </a:r>
        </a:p>
      </dgm:t>
    </dgm:pt>
    <dgm:pt modelId="{3C8AEC39-103A-422B-A80E-7B8B02E99AD0}" type="parTrans" cxnId="{A25AEDFE-48B2-46C8-809E-0A8483B62EB8}">
      <dgm:prSet/>
      <dgm:spPr/>
      <dgm:t>
        <a:bodyPr/>
        <a:lstStyle/>
        <a:p>
          <a:endParaRPr lang="en-AU" sz="2000"/>
        </a:p>
      </dgm:t>
    </dgm:pt>
    <dgm:pt modelId="{1DA68937-BAB4-439C-AA38-C50DFAE9CEAC}" type="sibTrans" cxnId="{A25AEDFE-48B2-46C8-809E-0A8483B62EB8}">
      <dgm:prSet/>
      <dgm:spPr/>
      <dgm:t>
        <a:bodyPr/>
        <a:lstStyle/>
        <a:p>
          <a:endParaRPr lang="en-AU" sz="2000"/>
        </a:p>
      </dgm:t>
    </dgm:pt>
    <dgm:pt modelId="{A04DCE4B-07F3-4F79-8D6E-952201B2B977}">
      <dgm:prSet phldrT="[Text]" custT="1"/>
      <dgm:spPr/>
      <dgm:t>
        <a:bodyPr/>
        <a:lstStyle/>
        <a:p>
          <a:r>
            <a:rPr lang="en-AU" sz="1600" dirty="0"/>
            <a:t>No. of purchases made in store, on website</a:t>
          </a:r>
        </a:p>
      </dgm:t>
    </dgm:pt>
    <dgm:pt modelId="{DA6FC9C5-49BF-4CBE-ABFD-668CF0D6BCA0}" type="parTrans" cxnId="{698A2508-C32F-4BE9-998A-02DD56947686}">
      <dgm:prSet/>
      <dgm:spPr/>
      <dgm:t>
        <a:bodyPr/>
        <a:lstStyle/>
        <a:p>
          <a:endParaRPr lang="en-AU" sz="2000"/>
        </a:p>
      </dgm:t>
    </dgm:pt>
    <dgm:pt modelId="{FF8BF5E2-25E4-4412-A1FF-C20EC9FA3891}" type="sibTrans" cxnId="{698A2508-C32F-4BE9-998A-02DD56947686}">
      <dgm:prSet/>
      <dgm:spPr/>
      <dgm:t>
        <a:bodyPr/>
        <a:lstStyle/>
        <a:p>
          <a:endParaRPr lang="en-AU" sz="2000"/>
        </a:p>
      </dgm:t>
    </dgm:pt>
    <dgm:pt modelId="{37CD7089-AE3A-4567-9B1D-0F252BF6BF6F}">
      <dgm:prSet phldrT="[Text]" custT="1"/>
      <dgm:spPr/>
      <dgm:t>
        <a:bodyPr/>
        <a:lstStyle/>
        <a:p>
          <a:r>
            <a:rPr lang="en-AU" sz="1600" dirty="0"/>
            <a:t>No. of visits to website in the last month</a:t>
          </a:r>
        </a:p>
      </dgm:t>
    </dgm:pt>
    <dgm:pt modelId="{D1EF3F93-DB4D-4A67-A9C6-3F9F4796EAC1}" type="parTrans" cxnId="{4E1D5723-9369-4E1A-B76F-C585A2E8D80E}">
      <dgm:prSet/>
      <dgm:spPr/>
      <dgm:t>
        <a:bodyPr/>
        <a:lstStyle/>
        <a:p>
          <a:endParaRPr lang="en-AU" sz="2000"/>
        </a:p>
      </dgm:t>
    </dgm:pt>
    <dgm:pt modelId="{44DD16E2-C390-482E-875C-15F6008F60C6}" type="sibTrans" cxnId="{4E1D5723-9369-4E1A-B76F-C585A2E8D80E}">
      <dgm:prSet/>
      <dgm:spPr/>
      <dgm:t>
        <a:bodyPr/>
        <a:lstStyle/>
        <a:p>
          <a:endParaRPr lang="en-AU" sz="2000"/>
        </a:p>
      </dgm:t>
    </dgm:pt>
    <dgm:pt modelId="{46F6F59F-F50A-460E-91ED-126EFF0AFF30}">
      <dgm:prSet phldrT="[Text]" custT="1"/>
      <dgm:spPr/>
      <dgm:t>
        <a:bodyPr/>
        <a:lstStyle/>
        <a:p>
          <a:r>
            <a:rPr lang="en-AU" sz="1600" dirty="0"/>
            <a:t>Complain in the last 2 years</a:t>
          </a:r>
        </a:p>
      </dgm:t>
    </dgm:pt>
    <dgm:pt modelId="{C9403317-89AE-4229-8119-28A2EDA8B22E}" type="parTrans" cxnId="{A2703E37-78FA-455F-9A1B-11F158B4C7DB}">
      <dgm:prSet/>
      <dgm:spPr/>
      <dgm:t>
        <a:bodyPr/>
        <a:lstStyle/>
        <a:p>
          <a:endParaRPr lang="en-AU" sz="2000"/>
        </a:p>
      </dgm:t>
    </dgm:pt>
    <dgm:pt modelId="{F5E46E08-E5CA-4253-A07E-38CF4B679059}" type="sibTrans" cxnId="{A2703E37-78FA-455F-9A1B-11F158B4C7DB}">
      <dgm:prSet/>
      <dgm:spPr/>
      <dgm:t>
        <a:bodyPr/>
        <a:lstStyle/>
        <a:p>
          <a:endParaRPr lang="en-AU" sz="2000"/>
        </a:p>
      </dgm:t>
    </dgm:pt>
    <dgm:pt modelId="{121C5807-03A6-46A8-8C63-8B0A2336ED2E}">
      <dgm:prSet phldrT="[Text]" custT="1"/>
      <dgm:spPr/>
      <dgm:t>
        <a:bodyPr/>
        <a:lstStyle/>
        <a:p>
          <a:r>
            <a:rPr lang="en-AU" sz="1600" dirty="0"/>
            <a:t>Accepted offer in the past 5 campaigns</a:t>
          </a:r>
        </a:p>
      </dgm:t>
    </dgm:pt>
    <dgm:pt modelId="{A9AC8521-7363-432F-B6DB-50A4C37081A0}" type="parTrans" cxnId="{46332677-0CD3-474A-A08C-A8FE96BEA87E}">
      <dgm:prSet/>
      <dgm:spPr/>
      <dgm:t>
        <a:bodyPr/>
        <a:lstStyle/>
        <a:p>
          <a:endParaRPr lang="en-AU" sz="2000"/>
        </a:p>
      </dgm:t>
    </dgm:pt>
    <dgm:pt modelId="{469C0DC8-0DC3-46E6-9919-F9AD760B313A}" type="sibTrans" cxnId="{46332677-0CD3-474A-A08C-A8FE96BEA87E}">
      <dgm:prSet/>
      <dgm:spPr/>
      <dgm:t>
        <a:bodyPr/>
        <a:lstStyle/>
        <a:p>
          <a:endParaRPr lang="en-AU" sz="2000"/>
        </a:p>
      </dgm:t>
    </dgm:pt>
    <dgm:pt modelId="{DAB3E101-27A4-4A37-97EC-D726F5FA3618}" type="pres">
      <dgm:prSet presAssocID="{BF72E9F6-7053-43A6-864E-34DD390D0D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909DB3-13DB-4F41-AB6E-2EF07378F206}" type="pres">
      <dgm:prSet presAssocID="{6BABD354-D1D2-400C-9A89-F4B5F154B7D1}" presName="root" presStyleCnt="0"/>
      <dgm:spPr/>
    </dgm:pt>
    <dgm:pt modelId="{503380F1-4111-42CB-A2B3-99FFAE06EAAC}" type="pres">
      <dgm:prSet presAssocID="{6BABD354-D1D2-400C-9A89-F4B5F154B7D1}" presName="rootComposite" presStyleCnt="0"/>
      <dgm:spPr/>
    </dgm:pt>
    <dgm:pt modelId="{D9F8D451-30F9-4F88-BBF4-BB58A4E663D5}" type="pres">
      <dgm:prSet presAssocID="{6BABD354-D1D2-400C-9A89-F4B5F154B7D1}" presName="rootText" presStyleLbl="node1" presStyleIdx="0" presStyleCnt="3" custScaleX="167684"/>
      <dgm:spPr/>
    </dgm:pt>
    <dgm:pt modelId="{AB284C12-CB9D-4347-8D6B-DC90116FA90B}" type="pres">
      <dgm:prSet presAssocID="{6BABD354-D1D2-400C-9A89-F4B5F154B7D1}" presName="rootConnector" presStyleLbl="node1" presStyleIdx="0" presStyleCnt="3"/>
      <dgm:spPr/>
    </dgm:pt>
    <dgm:pt modelId="{4A4A1B5E-6025-4D42-BCE3-2270278C962B}" type="pres">
      <dgm:prSet presAssocID="{6BABD354-D1D2-400C-9A89-F4B5F154B7D1}" presName="childShape" presStyleCnt="0"/>
      <dgm:spPr/>
    </dgm:pt>
    <dgm:pt modelId="{7E122ECA-BAF5-4AF1-B754-ED58B4EA4233}" type="pres">
      <dgm:prSet presAssocID="{4963A097-47AB-42D2-A713-805B30936562}" presName="Name13" presStyleLbl="parChTrans1D2" presStyleIdx="0" presStyleCnt="12"/>
      <dgm:spPr/>
    </dgm:pt>
    <dgm:pt modelId="{81459CDD-23A1-4303-95F6-33C35BE83AAF}" type="pres">
      <dgm:prSet presAssocID="{FEAB6A80-F4A6-49BE-B68D-5251FE6277E2}" presName="childText" presStyleLbl="bgAcc1" presStyleIdx="0" presStyleCnt="12" custScaleX="167685">
        <dgm:presLayoutVars>
          <dgm:bulletEnabled val="1"/>
        </dgm:presLayoutVars>
      </dgm:prSet>
      <dgm:spPr/>
    </dgm:pt>
    <dgm:pt modelId="{40303907-1A38-4DDF-8EF9-3F794B028294}" type="pres">
      <dgm:prSet presAssocID="{AB61C08B-D764-48D8-BA32-A502AB25D810}" presName="Name13" presStyleLbl="parChTrans1D2" presStyleIdx="1" presStyleCnt="12"/>
      <dgm:spPr/>
    </dgm:pt>
    <dgm:pt modelId="{5C7898FA-73EE-4894-918C-40C81870EF17}" type="pres">
      <dgm:prSet presAssocID="{7D73CD6B-5E99-4067-95B5-797070C52170}" presName="childText" presStyleLbl="bgAcc1" presStyleIdx="1" presStyleCnt="12" custScaleX="167685">
        <dgm:presLayoutVars>
          <dgm:bulletEnabled val="1"/>
        </dgm:presLayoutVars>
      </dgm:prSet>
      <dgm:spPr/>
    </dgm:pt>
    <dgm:pt modelId="{1E8050F1-2759-46DC-9725-7D9F0E528E4A}" type="pres">
      <dgm:prSet presAssocID="{E6169232-4B7A-435C-9A2F-E4692A889DCE}" presName="Name13" presStyleLbl="parChTrans1D2" presStyleIdx="2" presStyleCnt="12"/>
      <dgm:spPr/>
    </dgm:pt>
    <dgm:pt modelId="{8A2CA4CC-CF8B-4F2F-B94F-E55C5753F250}" type="pres">
      <dgm:prSet presAssocID="{3BDBA190-0E4F-43BE-970E-8B863A89AB00}" presName="childText" presStyleLbl="bgAcc1" presStyleIdx="2" presStyleCnt="12" custScaleX="167685">
        <dgm:presLayoutVars>
          <dgm:bulletEnabled val="1"/>
        </dgm:presLayoutVars>
      </dgm:prSet>
      <dgm:spPr/>
    </dgm:pt>
    <dgm:pt modelId="{B41BBA13-697B-41D0-9CEB-901E9132AE88}" type="pres">
      <dgm:prSet presAssocID="{26492F84-AC51-4B6C-8493-359A0663680D}" presName="Name13" presStyleLbl="parChTrans1D2" presStyleIdx="3" presStyleCnt="12"/>
      <dgm:spPr/>
    </dgm:pt>
    <dgm:pt modelId="{FBD4595E-9CEC-4EFC-BF1A-F3B29FCE8A17}" type="pres">
      <dgm:prSet presAssocID="{62D5E413-2DD3-4485-9959-E9691952BD43}" presName="childText" presStyleLbl="bgAcc1" presStyleIdx="3" presStyleCnt="12" custScaleX="167685">
        <dgm:presLayoutVars>
          <dgm:bulletEnabled val="1"/>
        </dgm:presLayoutVars>
      </dgm:prSet>
      <dgm:spPr/>
    </dgm:pt>
    <dgm:pt modelId="{72151A50-E9EC-45C3-8E92-7B81C6ACE481}" type="pres">
      <dgm:prSet presAssocID="{684E9AAB-BA02-4830-9CA2-D3F0525FB6C3}" presName="root" presStyleCnt="0"/>
      <dgm:spPr/>
    </dgm:pt>
    <dgm:pt modelId="{B46932BE-73E1-49D8-B9B9-23CBFE4069F6}" type="pres">
      <dgm:prSet presAssocID="{684E9AAB-BA02-4830-9CA2-D3F0525FB6C3}" presName="rootComposite" presStyleCnt="0"/>
      <dgm:spPr/>
    </dgm:pt>
    <dgm:pt modelId="{F9FC5FE6-9CF9-4E6C-8E3A-CA3420FFE688}" type="pres">
      <dgm:prSet presAssocID="{684E9AAB-BA02-4830-9CA2-D3F0525FB6C3}" presName="rootText" presStyleLbl="node1" presStyleIdx="1" presStyleCnt="3" custScaleX="188454" custLinFactNeighborX="2052" custLinFactNeighborY="936"/>
      <dgm:spPr/>
    </dgm:pt>
    <dgm:pt modelId="{0C582C97-0FA5-450A-9168-CDF87418A235}" type="pres">
      <dgm:prSet presAssocID="{684E9AAB-BA02-4830-9CA2-D3F0525FB6C3}" presName="rootConnector" presStyleLbl="node1" presStyleIdx="1" presStyleCnt="3"/>
      <dgm:spPr/>
    </dgm:pt>
    <dgm:pt modelId="{307D528B-0D5A-4279-8ACE-4DFB494CE92A}" type="pres">
      <dgm:prSet presAssocID="{684E9AAB-BA02-4830-9CA2-D3F0525FB6C3}" presName="childShape" presStyleCnt="0"/>
      <dgm:spPr/>
    </dgm:pt>
    <dgm:pt modelId="{1E934F65-52F5-4C7A-ACD4-445B54A81698}" type="pres">
      <dgm:prSet presAssocID="{313D7CD7-B9CC-4FAB-A9BB-733724DAF0E3}" presName="Name13" presStyleLbl="parChTrans1D2" presStyleIdx="4" presStyleCnt="12"/>
      <dgm:spPr/>
    </dgm:pt>
    <dgm:pt modelId="{D5332564-9293-4372-AF73-B1822A262AA1}" type="pres">
      <dgm:prSet presAssocID="{D6C08E60-6D50-4BE6-BC2D-8ADDC4557125}" presName="childText" presStyleLbl="bgAcc1" presStyleIdx="4" presStyleCnt="12" custScaleX="203532" custLinFactNeighborX="-9393">
        <dgm:presLayoutVars>
          <dgm:bulletEnabled val="1"/>
        </dgm:presLayoutVars>
      </dgm:prSet>
      <dgm:spPr/>
    </dgm:pt>
    <dgm:pt modelId="{41855E06-C248-4491-A8FA-22DE78E6E633}" type="pres">
      <dgm:prSet presAssocID="{3C8AEC39-103A-422B-A80E-7B8B02E99AD0}" presName="Name13" presStyleLbl="parChTrans1D2" presStyleIdx="5" presStyleCnt="12"/>
      <dgm:spPr/>
    </dgm:pt>
    <dgm:pt modelId="{47773658-9283-4055-B094-E5201309A532}" type="pres">
      <dgm:prSet presAssocID="{92FE3C5D-5660-4DC7-B0EE-F0F89E809195}" presName="childText" presStyleLbl="bgAcc1" presStyleIdx="5" presStyleCnt="12" custScaleX="203532" custLinFactNeighborX="-9393">
        <dgm:presLayoutVars>
          <dgm:bulletEnabled val="1"/>
        </dgm:presLayoutVars>
      </dgm:prSet>
      <dgm:spPr/>
    </dgm:pt>
    <dgm:pt modelId="{D7B82917-C368-461C-9308-B21B0B297341}" type="pres">
      <dgm:prSet presAssocID="{DA6FC9C5-49BF-4CBE-ABFD-668CF0D6BCA0}" presName="Name13" presStyleLbl="parChTrans1D2" presStyleIdx="6" presStyleCnt="12"/>
      <dgm:spPr/>
    </dgm:pt>
    <dgm:pt modelId="{C399657B-4288-480B-A94D-885B25CE4B13}" type="pres">
      <dgm:prSet presAssocID="{A04DCE4B-07F3-4F79-8D6E-952201B2B977}" presName="childText" presStyleLbl="bgAcc1" presStyleIdx="6" presStyleCnt="12" custScaleX="203532" custLinFactNeighborX="-9393">
        <dgm:presLayoutVars>
          <dgm:bulletEnabled val="1"/>
        </dgm:presLayoutVars>
      </dgm:prSet>
      <dgm:spPr/>
    </dgm:pt>
    <dgm:pt modelId="{AFA81C61-4A15-429C-83E3-C38A441839CE}" type="pres">
      <dgm:prSet presAssocID="{D1EF3F93-DB4D-4A67-A9C6-3F9F4796EAC1}" presName="Name13" presStyleLbl="parChTrans1D2" presStyleIdx="7" presStyleCnt="12"/>
      <dgm:spPr/>
    </dgm:pt>
    <dgm:pt modelId="{8223EF71-C161-4809-BC38-9A2151FD9ED3}" type="pres">
      <dgm:prSet presAssocID="{37CD7089-AE3A-4567-9B1D-0F252BF6BF6F}" presName="childText" presStyleLbl="bgAcc1" presStyleIdx="7" presStyleCnt="12" custScaleX="203532" custLinFactNeighborX="-9393">
        <dgm:presLayoutVars>
          <dgm:bulletEnabled val="1"/>
        </dgm:presLayoutVars>
      </dgm:prSet>
      <dgm:spPr/>
    </dgm:pt>
    <dgm:pt modelId="{05645EE9-B8D6-4073-B499-FA8254206FD1}" type="pres">
      <dgm:prSet presAssocID="{40BDBC90-8359-4FED-8DD2-85B1FFB2205B}" presName="root" presStyleCnt="0"/>
      <dgm:spPr/>
    </dgm:pt>
    <dgm:pt modelId="{F39D049F-14A8-4B8D-BEE2-1830D5F6543A}" type="pres">
      <dgm:prSet presAssocID="{40BDBC90-8359-4FED-8DD2-85B1FFB2205B}" presName="rootComposite" presStyleCnt="0"/>
      <dgm:spPr/>
    </dgm:pt>
    <dgm:pt modelId="{FA0DDFFC-0E7A-4457-B6FA-19018F329EFE}" type="pres">
      <dgm:prSet presAssocID="{40BDBC90-8359-4FED-8DD2-85B1FFB2205B}" presName="rootText" presStyleLbl="node1" presStyleIdx="2" presStyleCnt="3" custScaleX="167684"/>
      <dgm:spPr/>
    </dgm:pt>
    <dgm:pt modelId="{D15D7B6E-ABBB-4D08-A8FE-C99A8A7BD455}" type="pres">
      <dgm:prSet presAssocID="{40BDBC90-8359-4FED-8DD2-85B1FFB2205B}" presName="rootConnector" presStyleLbl="node1" presStyleIdx="2" presStyleCnt="3"/>
      <dgm:spPr/>
    </dgm:pt>
    <dgm:pt modelId="{B5D227C8-B544-4C62-A387-F8F97EC4FE8A}" type="pres">
      <dgm:prSet presAssocID="{40BDBC90-8359-4FED-8DD2-85B1FFB2205B}" presName="childShape" presStyleCnt="0"/>
      <dgm:spPr/>
    </dgm:pt>
    <dgm:pt modelId="{B0ECED12-8A4B-47BC-9AE9-70FC0119C218}" type="pres">
      <dgm:prSet presAssocID="{0499CE8C-0B58-469B-84F4-71288C0BF62A}" presName="Name13" presStyleLbl="parChTrans1D2" presStyleIdx="8" presStyleCnt="12"/>
      <dgm:spPr/>
    </dgm:pt>
    <dgm:pt modelId="{15CB3BE8-1DA1-4515-94D0-80F7D44FBF82}" type="pres">
      <dgm:prSet presAssocID="{3526257F-96FD-419C-B948-AD9D0CDDE0FF}" presName="childText" presStyleLbl="bgAcc1" presStyleIdx="8" presStyleCnt="12" custScaleX="167685">
        <dgm:presLayoutVars>
          <dgm:bulletEnabled val="1"/>
        </dgm:presLayoutVars>
      </dgm:prSet>
      <dgm:spPr/>
    </dgm:pt>
    <dgm:pt modelId="{AC3CFA4B-6846-4EF8-802F-471E54744320}" type="pres">
      <dgm:prSet presAssocID="{84468457-C320-43EC-B9FA-D13650057227}" presName="Name13" presStyleLbl="parChTrans1D2" presStyleIdx="9" presStyleCnt="12"/>
      <dgm:spPr/>
    </dgm:pt>
    <dgm:pt modelId="{0C34B099-7D8C-44F6-8BB3-FE87846ADC66}" type="pres">
      <dgm:prSet presAssocID="{03210A9F-64F4-4B64-BD7A-EC43A28B7B0F}" presName="childText" presStyleLbl="bgAcc1" presStyleIdx="9" presStyleCnt="12" custScaleX="167685">
        <dgm:presLayoutVars>
          <dgm:bulletEnabled val="1"/>
        </dgm:presLayoutVars>
      </dgm:prSet>
      <dgm:spPr/>
    </dgm:pt>
    <dgm:pt modelId="{35F91DAF-C627-42D6-B9FF-3E6B81C5075C}" type="pres">
      <dgm:prSet presAssocID="{C9403317-89AE-4229-8119-28A2EDA8B22E}" presName="Name13" presStyleLbl="parChTrans1D2" presStyleIdx="10" presStyleCnt="12"/>
      <dgm:spPr/>
    </dgm:pt>
    <dgm:pt modelId="{C05BF7CB-4051-4D80-89E3-C7BE39FD8366}" type="pres">
      <dgm:prSet presAssocID="{46F6F59F-F50A-460E-91ED-126EFF0AFF30}" presName="childText" presStyleLbl="bgAcc1" presStyleIdx="10" presStyleCnt="12" custScaleX="167685">
        <dgm:presLayoutVars>
          <dgm:bulletEnabled val="1"/>
        </dgm:presLayoutVars>
      </dgm:prSet>
      <dgm:spPr/>
    </dgm:pt>
    <dgm:pt modelId="{AC5B975D-4E0A-4006-B1E5-CF8D9AB1CDCD}" type="pres">
      <dgm:prSet presAssocID="{A9AC8521-7363-432F-B6DB-50A4C37081A0}" presName="Name13" presStyleLbl="parChTrans1D2" presStyleIdx="11" presStyleCnt="12"/>
      <dgm:spPr/>
    </dgm:pt>
    <dgm:pt modelId="{B54C61A1-0543-4F58-A701-90D3B861D0CF}" type="pres">
      <dgm:prSet presAssocID="{121C5807-03A6-46A8-8C63-8B0A2336ED2E}" presName="childText" presStyleLbl="bgAcc1" presStyleIdx="11" presStyleCnt="12" custScaleX="167685">
        <dgm:presLayoutVars>
          <dgm:bulletEnabled val="1"/>
        </dgm:presLayoutVars>
      </dgm:prSet>
      <dgm:spPr/>
    </dgm:pt>
  </dgm:ptLst>
  <dgm:cxnLst>
    <dgm:cxn modelId="{FB729702-AE4F-4CDB-9565-F1D3903E50A6}" type="presOf" srcId="{FEAB6A80-F4A6-49BE-B68D-5251FE6277E2}" destId="{81459CDD-23A1-4303-95F6-33C35BE83AAF}" srcOrd="0" destOrd="0" presId="urn:microsoft.com/office/officeart/2005/8/layout/hierarchy3"/>
    <dgm:cxn modelId="{698A2508-C32F-4BE9-998A-02DD56947686}" srcId="{684E9AAB-BA02-4830-9CA2-D3F0525FB6C3}" destId="{A04DCE4B-07F3-4F79-8D6E-952201B2B977}" srcOrd="2" destOrd="0" parTransId="{DA6FC9C5-49BF-4CBE-ABFD-668CF0D6BCA0}" sibTransId="{FF8BF5E2-25E4-4412-A1FF-C20EC9FA3891}"/>
    <dgm:cxn modelId="{4AC3630C-756A-4C42-823F-C7C270B65200}" type="presOf" srcId="{92FE3C5D-5660-4DC7-B0EE-F0F89E809195}" destId="{47773658-9283-4055-B094-E5201309A532}" srcOrd="0" destOrd="0" presId="urn:microsoft.com/office/officeart/2005/8/layout/hierarchy3"/>
    <dgm:cxn modelId="{D92BDD11-6D21-433D-A070-1239FC5EC077}" srcId="{BF72E9F6-7053-43A6-864E-34DD390D0D6F}" destId="{684E9AAB-BA02-4830-9CA2-D3F0525FB6C3}" srcOrd="1" destOrd="0" parTransId="{7BC4D930-12B3-479C-9225-4F536E6365F0}" sibTransId="{AD381953-6210-4EBE-A604-2074AFA64CA4}"/>
    <dgm:cxn modelId="{0990481D-4E6E-4B03-BC07-54E595E2DC0D}" srcId="{40BDBC90-8359-4FED-8DD2-85B1FFB2205B}" destId="{03210A9F-64F4-4B64-BD7A-EC43A28B7B0F}" srcOrd="1" destOrd="0" parTransId="{84468457-C320-43EC-B9FA-D13650057227}" sibTransId="{F7AD6B21-63F7-4E63-81F7-F9C4640ACA1F}"/>
    <dgm:cxn modelId="{3A68951F-FD37-448B-B584-FE15BEFFB3F7}" srcId="{6BABD354-D1D2-400C-9A89-F4B5F154B7D1}" destId="{62D5E413-2DD3-4485-9959-E9691952BD43}" srcOrd="3" destOrd="0" parTransId="{26492F84-AC51-4B6C-8493-359A0663680D}" sibTransId="{A1E2AA80-5DD8-4F6D-8DFC-BF7FA0EDEB35}"/>
    <dgm:cxn modelId="{3547E421-E2BC-4B54-9791-A2647326C721}" type="presOf" srcId="{D6C08E60-6D50-4BE6-BC2D-8ADDC4557125}" destId="{D5332564-9293-4372-AF73-B1822A262AA1}" srcOrd="0" destOrd="0" presId="urn:microsoft.com/office/officeart/2005/8/layout/hierarchy3"/>
    <dgm:cxn modelId="{4E1D5723-9369-4E1A-B76F-C585A2E8D80E}" srcId="{684E9AAB-BA02-4830-9CA2-D3F0525FB6C3}" destId="{37CD7089-AE3A-4567-9B1D-0F252BF6BF6F}" srcOrd="3" destOrd="0" parTransId="{D1EF3F93-DB4D-4A67-A9C6-3F9F4796EAC1}" sibTransId="{44DD16E2-C390-482E-875C-15F6008F60C6}"/>
    <dgm:cxn modelId="{C512312C-BF28-4912-8171-0FA9039DF1B4}" srcId="{BF72E9F6-7053-43A6-864E-34DD390D0D6F}" destId="{40BDBC90-8359-4FED-8DD2-85B1FFB2205B}" srcOrd="2" destOrd="0" parTransId="{E3E4A9E0-F4D4-4414-918D-5FC777C46D5F}" sibTransId="{37FE99DD-3D76-42CE-A3CA-8EF1DE0699F5}"/>
    <dgm:cxn modelId="{2DFEF231-622D-42D0-94CC-2C61CD6E3982}" type="presOf" srcId="{0499CE8C-0B58-469B-84F4-71288C0BF62A}" destId="{B0ECED12-8A4B-47BC-9AE9-70FC0119C218}" srcOrd="0" destOrd="0" presId="urn:microsoft.com/office/officeart/2005/8/layout/hierarchy3"/>
    <dgm:cxn modelId="{3E42A833-0AA7-4BD9-9370-A8BDE1BABF63}" type="presOf" srcId="{37CD7089-AE3A-4567-9B1D-0F252BF6BF6F}" destId="{8223EF71-C161-4809-BC38-9A2151FD9ED3}" srcOrd="0" destOrd="0" presId="urn:microsoft.com/office/officeart/2005/8/layout/hierarchy3"/>
    <dgm:cxn modelId="{A2703E37-78FA-455F-9A1B-11F158B4C7DB}" srcId="{40BDBC90-8359-4FED-8DD2-85B1FFB2205B}" destId="{46F6F59F-F50A-460E-91ED-126EFF0AFF30}" srcOrd="2" destOrd="0" parTransId="{C9403317-89AE-4229-8119-28A2EDA8B22E}" sibTransId="{F5E46E08-E5CA-4253-A07E-38CF4B679059}"/>
    <dgm:cxn modelId="{15BB463A-58A9-4FEE-9F9F-39B157DA82D1}" srcId="{6BABD354-D1D2-400C-9A89-F4B5F154B7D1}" destId="{FEAB6A80-F4A6-49BE-B68D-5251FE6277E2}" srcOrd="0" destOrd="0" parTransId="{4963A097-47AB-42D2-A713-805B30936562}" sibTransId="{E1B5B0E6-2088-401C-BD19-2F9F5911297D}"/>
    <dgm:cxn modelId="{30261F68-591F-4080-93E6-2BB2E2516F0E}" type="presOf" srcId="{46F6F59F-F50A-460E-91ED-126EFF0AFF30}" destId="{C05BF7CB-4051-4D80-89E3-C7BE39FD8366}" srcOrd="0" destOrd="0" presId="urn:microsoft.com/office/officeart/2005/8/layout/hierarchy3"/>
    <dgm:cxn modelId="{F2E7FF6B-63DC-42FC-9822-67201AC1E1E9}" type="presOf" srcId="{3C8AEC39-103A-422B-A80E-7B8B02E99AD0}" destId="{41855E06-C248-4491-A8FA-22DE78E6E633}" srcOrd="0" destOrd="0" presId="urn:microsoft.com/office/officeart/2005/8/layout/hierarchy3"/>
    <dgm:cxn modelId="{76D1076C-4043-43EE-BA17-CD72547D6A5A}" type="presOf" srcId="{7D73CD6B-5E99-4067-95B5-797070C52170}" destId="{5C7898FA-73EE-4894-918C-40C81870EF17}" srcOrd="0" destOrd="0" presId="urn:microsoft.com/office/officeart/2005/8/layout/hierarchy3"/>
    <dgm:cxn modelId="{3E9E8D50-D740-467F-94E8-13962BE2A7A4}" type="presOf" srcId="{A04DCE4B-07F3-4F79-8D6E-952201B2B977}" destId="{C399657B-4288-480B-A94D-885B25CE4B13}" srcOrd="0" destOrd="0" presId="urn:microsoft.com/office/officeart/2005/8/layout/hierarchy3"/>
    <dgm:cxn modelId="{83203252-17B2-4E97-996F-CD0D559DD751}" type="presOf" srcId="{E6169232-4B7A-435C-9A2F-E4692A889DCE}" destId="{1E8050F1-2759-46DC-9725-7D9F0E528E4A}" srcOrd="0" destOrd="0" presId="urn:microsoft.com/office/officeart/2005/8/layout/hierarchy3"/>
    <dgm:cxn modelId="{4D478C74-B68F-4452-8BCD-AE48CE95F2A8}" type="presOf" srcId="{313D7CD7-B9CC-4FAB-A9BB-733724DAF0E3}" destId="{1E934F65-52F5-4C7A-ACD4-445B54A81698}" srcOrd="0" destOrd="0" presId="urn:microsoft.com/office/officeart/2005/8/layout/hierarchy3"/>
    <dgm:cxn modelId="{4F346255-EB1B-4846-8FFB-06755DB7B045}" srcId="{684E9AAB-BA02-4830-9CA2-D3F0525FB6C3}" destId="{D6C08E60-6D50-4BE6-BC2D-8ADDC4557125}" srcOrd="0" destOrd="0" parTransId="{313D7CD7-B9CC-4FAB-A9BB-733724DAF0E3}" sibTransId="{E7A7E35D-73B3-4D74-A117-F32F14C26015}"/>
    <dgm:cxn modelId="{46332677-0CD3-474A-A08C-A8FE96BEA87E}" srcId="{40BDBC90-8359-4FED-8DD2-85B1FFB2205B}" destId="{121C5807-03A6-46A8-8C63-8B0A2336ED2E}" srcOrd="3" destOrd="0" parTransId="{A9AC8521-7363-432F-B6DB-50A4C37081A0}" sibTransId="{469C0DC8-0DC3-46E6-9919-F9AD760B313A}"/>
    <dgm:cxn modelId="{2BE8B958-E63A-4E19-822B-FE2A0E9DFEE4}" type="presOf" srcId="{684E9AAB-BA02-4830-9CA2-D3F0525FB6C3}" destId="{0C582C97-0FA5-450A-9168-CDF87418A235}" srcOrd="1" destOrd="0" presId="urn:microsoft.com/office/officeart/2005/8/layout/hierarchy3"/>
    <dgm:cxn modelId="{E5FA9A59-A0B2-4BDA-94CD-32FFB20A4988}" type="presOf" srcId="{AB61C08B-D764-48D8-BA32-A502AB25D810}" destId="{40303907-1A38-4DDF-8EF9-3F794B028294}" srcOrd="0" destOrd="0" presId="urn:microsoft.com/office/officeart/2005/8/layout/hierarchy3"/>
    <dgm:cxn modelId="{389CE079-D5E7-4707-9746-D5F4B91601CE}" srcId="{6BABD354-D1D2-400C-9A89-F4B5F154B7D1}" destId="{3BDBA190-0E4F-43BE-970E-8B863A89AB00}" srcOrd="2" destOrd="0" parTransId="{E6169232-4B7A-435C-9A2F-E4692A889DCE}" sibTransId="{ECA65683-9C43-49EC-B6D5-AD3C538F9F17}"/>
    <dgm:cxn modelId="{5DEAFA5A-6AA7-499C-96FA-BC10D0634FA8}" type="presOf" srcId="{4963A097-47AB-42D2-A713-805B30936562}" destId="{7E122ECA-BAF5-4AF1-B754-ED58B4EA4233}" srcOrd="0" destOrd="0" presId="urn:microsoft.com/office/officeart/2005/8/layout/hierarchy3"/>
    <dgm:cxn modelId="{6CA3A47C-5939-4FD7-B9B9-30DF14DAF39E}" type="presOf" srcId="{3526257F-96FD-419C-B948-AD9D0CDDE0FF}" destId="{15CB3BE8-1DA1-4515-94D0-80F7D44FBF82}" srcOrd="0" destOrd="0" presId="urn:microsoft.com/office/officeart/2005/8/layout/hierarchy3"/>
    <dgm:cxn modelId="{060FD481-B22C-4528-B25F-ADD52CE8F7DD}" type="presOf" srcId="{3BDBA190-0E4F-43BE-970E-8B863A89AB00}" destId="{8A2CA4CC-CF8B-4F2F-B94F-E55C5753F250}" srcOrd="0" destOrd="0" presId="urn:microsoft.com/office/officeart/2005/8/layout/hierarchy3"/>
    <dgm:cxn modelId="{77FF2D83-A766-4D50-864B-A9E357A9E6B5}" type="presOf" srcId="{40BDBC90-8359-4FED-8DD2-85B1FFB2205B}" destId="{FA0DDFFC-0E7A-4457-B6FA-19018F329EFE}" srcOrd="0" destOrd="0" presId="urn:microsoft.com/office/officeart/2005/8/layout/hierarchy3"/>
    <dgm:cxn modelId="{75F10084-5F0E-4561-80AE-7A85325A9990}" srcId="{BF72E9F6-7053-43A6-864E-34DD390D0D6F}" destId="{6BABD354-D1D2-400C-9A89-F4B5F154B7D1}" srcOrd="0" destOrd="0" parTransId="{56E23A97-FED6-4B3E-A076-8F428FD9E4C6}" sibTransId="{5703EAF7-4670-4B8B-A2B2-51BD9ADF142C}"/>
    <dgm:cxn modelId="{7BA3948A-524A-4EDC-8DD6-CD406C0BE0C1}" type="presOf" srcId="{6BABD354-D1D2-400C-9A89-F4B5F154B7D1}" destId="{D9F8D451-30F9-4F88-BBF4-BB58A4E663D5}" srcOrd="0" destOrd="0" presId="urn:microsoft.com/office/officeart/2005/8/layout/hierarchy3"/>
    <dgm:cxn modelId="{79967A90-F683-4259-BA74-D7FE7FE1A896}" srcId="{40BDBC90-8359-4FED-8DD2-85B1FFB2205B}" destId="{3526257F-96FD-419C-B948-AD9D0CDDE0FF}" srcOrd="0" destOrd="0" parTransId="{0499CE8C-0B58-469B-84F4-71288C0BF62A}" sibTransId="{DCC62FD9-0529-4765-BC21-A3BF3CEED9D0}"/>
    <dgm:cxn modelId="{E6353692-AD84-4884-8989-D65A79E305E0}" type="presOf" srcId="{26492F84-AC51-4B6C-8493-359A0663680D}" destId="{B41BBA13-697B-41D0-9CEB-901E9132AE88}" srcOrd="0" destOrd="0" presId="urn:microsoft.com/office/officeart/2005/8/layout/hierarchy3"/>
    <dgm:cxn modelId="{C15A2695-D128-48B9-A5A7-7DCD725B820E}" type="presOf" srcId="{A9AC8521-7363-432F-B6DB-50A4C37081A0}" destId="{AC5B975D-4E0A-4006-B1E5-CF8D9AB1CDCD}" srcOrd="0" destOrd="0" presId="urn:microsoft.com/office/officeart/2005/8/layout/hierarchy3"/>
    <dgm:cxn modelId="{18C0EA9A-C3FB-4BC7-A276-82FC8C08ED3D}" type="presOf" srcId="{84468457-C320-43EC-B9FA-D13650057227}" destId="{AC3CFA4B-6846-4EF8-802F-471E54744320}" srcOrd="0" destOrd="0" presId="urn:microsoft.com/office/officeart/2005/8/layout/hierarchy3"/>
    <dgm:cxn modelId="{6B5BB5AB-5D04-479A-AB6C-BA68705706D1}" type="presOf" srcId="{121C5807-03A6-46A8-8C63-8B0A2336ED2E}" destId="{B54C61A1-0543-4F58-A701-90D3B861D0CF}" srcOrd="0" destOrd="0" presId="urn:microsoft.com/office/officeart/2005/8/layout/hierarchy3"/>
    <dgm:cxn modelId="{6F0EAFB5-C62F-41F1-BFD5-715AD9BEFC53}" type="presOf" srcId="{03210A9F-64F4-4B64-BD7A-EC43A28B7B0F}" destId="{0C34B099-7D8C-44F6-8BB3-FE87846ADC66}" srcOrd="0" destOrd="0" presId="urn:microsoft.com/office/officeart/2005/8/layout/hierarchy3"/>
    <dgm:cxn modelId="{BC8D8AB6-A967-498B-9CC9-8A5463424B61}" type="presOf" srcId="{40BDBC90-8359-4FED-8DD2-85B1FFB2205B}" destId="{D15D7B6E-ABBB-4D08-A8FE-C99A8A7BD455}" srcOrd="1" destOrd="0" presId="urn:microsoft.com/office/officeart/2005/8/layout/hierarchy3"/>
    <dgm:cxn modelId="{6774FBC0-69A6-4EAF-ACF5-7C6FED0266E8}" type="presOf" srcId="{DA6FC9C5-49BF-4CBE-ABFD-668CF0D6BCA0}" destId="{D7B82917-C368-461C-9308-B21B0B297341}" srcOrd="0" destOrd="0" presId="urn:microsoft.com/office/officeart/2005/8/layout/hierarchy3"/>
    <dgm:cxn modelId="{907D88C9-CB48-454E-89E0-AF6E80287641}" type="presOf" srcId="{BF72E9F6-7053-43A6-864E-34DD390D0D6F}" destId="{DAB3E101-27A4-4A37-97EC-D726F5FA3618}" srcOrd="0" destOrd="0" presId="urn:microsoft.com/office/officeart/2005/8/layout/hierarchy3"/>
    <dgm:cxn modelId="{41995DD3-F8B6-4C52-9D44-CB5CE2886478}" type="presOf" srcId="{684E9AAB-BA02-4830-9CA2-D3F0525FB6C3}" destId="{F9FC5FE6-9CF9-4E6C-8E3A-CA3420FFE688}" srcOrd="0" destOrd="0" presId="urn:microsoft.com/office/officeart/2005/8/layout/hierarchy3"/>
    <dgm:cxn modelId="{59DD51E7-3CEF-4A57-B5CE-679DF19A62E5}" type="presOf" srcId="{6BABD354-D1D2-400C-9A89-F4B5F154B7D1}" destId="{AB284C12-CB9D-4347-8D6B-DC90116FA90B}" srcOrd="1" destOrd="0" presId="urn:microsoft.com/office/officeart/2005/8/layout/hierarchy3"/>
    <dgm:cxn modelId="{3FDD1DEA-BCA8-4E41-A07F-0160D0280556}" type="presOf" srcId="{D1EF3F93-DB4D-4A67-A9C6-3F9F4796EAC1}" destId="{AFA81C61-4A15-429C-83E3-C38A441839CE}" srcOrd="0" destOrd="0" presId="urn:microsoft.com/office/officeart/2005/8/layout/hierarchy3"/>
    <dgm:cxn modelId="{877C85EF-DF04-40E0-A03D-3AB5615E66F3}" type="presOf" srcId="{C9403317-89AE-4229-8119-28A2EDA8B22E}" destId="{35F91DAF-C627-42D6-B9FF-3E6B81C5075C}" srcOrd="0" destOrd="0" presId="urn:microsoft.com/office/officeart/2005/8/layout/hierarchy3"/>
    <dgm:cxn modelId="{9E9051FC-E16E-4819-B185-E8E9C350C630}" srcId="{6BABD354-D1D2-400C-9A89-F4B5F154B7D1}" destId="{7D73CD6B-5E99-4067-95B5-797070C52170}" srcOrd="1" destOrd="0" parTransId="{AB61C08B-D764-48D8-BA32-A502AB25D810}" sibTransId="{3361722A-5597-4647-99CA-5A4D08F1C73E}"/>
    <dgm:cxn modelId="{887463FD-FE9F-422F-83D8-54A7183762B9}" type="presOf" srcId="{62D5E413-2DD3-4485-9959-E9691952BD43}" destId="{FBD4595E-9CEC-4EFC-BF1A-F3B29FCE8A17}" srcOrd="0" destOrd="0" presId="urn:microsoft.com/office/officeart/2005/8/layout/hierarchy3"/>
    <dgm:cxn modelId="{A25AEDFE-48B2-46C8-809E-0A8483B62EB8}" srcId="{684E9AAB-BA02-4830-9CA2-D3F0525FB6C3}" destId="{92FE3C5D-5660-4DC7-B0EE-F0F89E809195}" srcOrd="1" destOrd="0" parTransId="{3C8AEC39-103A-422B-A80E-7B8B02E99AD0}" sibTransId="{1DA68937-BAB4-439C-AA38-C50DFAE9CEAC}"/>
    <dgm:cxn modelId="{A9EC2750-B650-47EF-833C-1070E77BBFBC}" type="presParOf" srcId="{DAB3E101-27A4-4A37-97EC-D726F5FA3618}" destId="{77909DB3-13DB-4F41-AB6E-2EF07378F206}" srcOrd="0" destOrd="0" presId="urn:microsoft.com/office/officeart/2005/8/layout/hierarchy3"/>
    <dgm:cxn modelId="{CA3A0373-B389-468D-B366-E205410F2B58}" type="presParOf" srcId="{77909DB3-13DB-4F41-AB6E-2EF07378F206}" destId="{503380F1-4111-42CB-A2B3-99FFAE06EAAC}" srcOrd="0" destOrd="0" presId="urn:microsoft.com/office/officeart/2005/8/layout/hierarchy3"/>
    <dgm:cxn modelId="{50D600E6-FCE9-4E79-945D-6FB37CCD8DA6}" type="presParOf" srcId="{503380F1-4111-42CB-A2B3-99FFAE06EAAC}" destId="{D9F8D451-30F9-4F88-BBF4-BB58A4E663D5}" srcOrd="0" destOrd="0" presId="urn:microsoft.com/office/officeart/2005/8/layout/hierarchy3"/>
    <dgm:cxn modelId="{C3E4F122-A150-4AC7-8CE6-F98B7974CFDF}" type="presParOf" srcId="{503380F1-4111-42CB-A2B3-99FFAE06EAAC}" destId="{AB284C12-CB9D-4347-8D6B-DC90116FA90B}" srcOrd="1" destOrd="0" presId="urn:microsoft.com/office/officeart/2005/8/layout/hierarchy3"/>
    <dgm:cxn modelId="{F7BCEE58-6252-497B-BF6D-EE85303135EE}" type="presParOf" srcId="{77909DB3-13DB-4F41-AB6E-2EF07378F206}" destId="{4A4A1B5E-6025-4D42-BCE3-2270278C962B}" srcOrd="1" destOrd="0" presId="urn:microsoft.com/office/officeart/2005/8/layout/hierarchy3"/>
    <dgm:cxn modelId="{D4316F5A-942A-4C44-A063-606A67606687}" type="presParOf" srcId="{4A4A1B5E-6025-4D42-BCE3-2270278C962B}" destId="{7E122ECA-BAF5-4AF1-B754-ED58B4EA4233}" srcOrd="0" destOrd="0" presId="urn:microsoft.com/office/officeart/2005/8/layout/hierarchy3"/>
    <dgm:cxn modelId="{FABD59F4-A00D-45D3-B56D-5F16618F303E}" type="presParOf" srcId="{4A4A1B5E-6025-4D42-BCE3-2270278C962B}" destId="{81459CDD-23A1-4303-95F6-33C35BE83AAF}" srcOrd="1" destOrd="0" presId="urn:microsoft.com/office/officeart/2005/8/layout/hierarchy3"/>
    <dgm:cxn modelId="{05B0B5AB-A18E-4D06-AA21-C64482210970}" type="presParOf" srcId="{4A4A1B5E-6025-4D42-BCE3-2270278C962B}" destId="{40303907-1A38-4DDF-8EF9-3F794B028294}" srcOrd="2" destOrd="0" presId="urn:microsoft.com/office/officeart/2005/8/layout/hierarchy3"/>
    <dgm:cxn modelId="{75716A27-F103-41DD-BF0E-4BAA44FEA6D2}" type="presParOf" srcId="{4A4A1B5E-6025-4D42-BCE3-2270278C962B}" destId="{5C7898FA-73EE-4894-918C-40C81870EF17}" srcOrd="3" destOrd="0" presId="urn:microsoft.com/office/officeart/2005/8/layout/hierarchy3"/>
    <dgm:cxn modelId="{ECAD80BD-B704-4332-981B-8A16E300C71C}" type="presParOf" srcId="{4A4A1B5E-6025-4D42-BCE3-2270278C962B}" destId="{1E8050F1-2759-46DC-9725-7D9F0E528E4A}" srcOrd="4" destOrd="0" presId="urn:microsoft.com/office/officeart/2005/8/layout/hierarchy3"/>
    <dgm:cxn modelId="{2F91D833-35C1-42D7-A825-BA19EA4BE2D8}" type="presParOf" srcId="{4A4A1B5E-6025-4D42-BCE3-2270278C962B}" destId="{8A2CA4CC-CF8B-4F2F-B94F-E55C5753F250}" srcOrd="5" destOrd="0" presId="urn:microsoft.com/office/officeart/2005/8/layout/hierarchy3"/>
    <dgm:cxn modelId="{FA504C9B-C50E-4B6A-A64D-AADF30694095}" type="presParOf" srcId="{4A4A1B5E-6025-4D42-BCE3-2270278C962B}" destId="{B41BBA13-697B-41D0-9CEB-901E9132AE88}" srcOrd="6" destOrd="0" presId="urn:microsoft.com/office/officeart/2005/8/layout/hierarchy3"/>
    <dgm:cxn modelId="{C132CC45-DAC9-400C-AA38-19A6158F5058}" type="presParOf" srcId="{4A4A1B5E-6025-4D42-BCE3-2270278C962B}" destId="{FBD4595E-9CEC-4EFC-BF1A-F3B29FCE8A17}" srcOrd="7" destOrd="0" presId="urn:microsoft.com/office/officeart/2005/8/layout/hierarchy3"/>
    <dgm:cxn modelId="{9FDFEEF0-694C-4BD0-ABB8-299BD5592D7E}" type="presParOf" srcId="{DAB3E101-27A4-4A37-97EC-D726F5FA3618}" destId="{72151A50-E9EC-45C3-8E92-7B81C6ACE481}" srcOrd="1" destOrd="0" presId="urn:microsoft.com/office/officeart/2005/8/layout/hierarchy3"/>
    <dgm:cxn modelId="{40EE80FD-10D5-407B-A096-56499CEAF1F3}" type="presParOf" srcId="{72151A50-E9EC-45C3-8E92-7B81C6ACE481}" destId="{B46932BE-73E1-49D8-B9B9-23CBFE4069F6}" srcOrd="0" destOrd="0" presId="urn:microsoft.com/office/officeart/2005/8/layout/hierarchy3"/>
    <dgm:cxn modelId="{7BA8CEB2-59E0-4A88-A171-8EC749AD71C6}" type="presParOf" srcId="{B46932BE-73E1-49D8-B9B9-23CBFE4069F6}" destId="{F9FC5FE6-9CF9-4E6C-8E3A-CA3420FFE688}" srcOrd="0" destOrd="0" presId="urn:microsoft.com/office/officeart/2005/8/layout/hierarchy3"/>
    <dgm:cxn modelId="{6F5441D7-3BEA-48FB-95CF-8EC46EEF3BBB}" type="presParOf" srcId="{B46932BE-73E1-49D8-B9B9-23CBFE4069F6}" destId="{0C582C97-0FA5-450A-9168-CDF87418A235}" srcOrd="1" destOrd="0" presId="urn:microsoft.com/office/officeart/2005/8/layout/hierarchy3"/>
    <dgm:cxn modelId="{4D58C920-960C-44DD-BC89-8FF630DCEBA9}" type="presParOf" srcId="{72151A50-E9EC-45C3-8E92-7B81C6ACE481}" destId="{307D528B-0D5A-4279-8ACE-4DFB494CE92A}" srcOrd="1" destOrd="0" presId="urn:microsoft.com/office/officeart/2005/8/layout/hierarchy3"/>
    <dgm:cxn modelId="{88FC3B58-658B-4948-A52A-2A884DA03E51}" type="presParOf" srcId="{307D528B-0D5A-4279-8ACE-4DFB494CE92A}" destId="{1E934F65-52F5-4C7A-ACD4-445B54A81698}" srcOrd="0" destOrd="0" presId="urn:microsoft.com/office/officeart/2005/8/layout/hierarchy3"/>
    <dgm:cxn modelId="{3579F584-E6DF-41BC-8E49-8FD93FCFC16B}" type="presParOf" srcId="{307D528B-0D5A-4279-8ACE-4DFB494CE92A}" destId="{D5332564-9293-4372-AF73-B1822A262AA1}" srcOrd="1" destOrd="0" presId="urn:microsoft.com/office/officeart/2005/8/layout/hierarchy3"/>
    <dgm:cxn modelId="{876597FC-C3DC-47EF-B1F3-4EBEA4471A24}" type="presParOf" srcId="{307D528B-0D5A-4279-8ACE-4DFB494CE92A}" destId="{41855E06-C248-4491-A8FA-22DE78E6E633}" srcOrd="2" destOrd="0" presId="urn:microsoft.com/office/officeart/2005/8/layout/hierarchy3"/>
    <dgm:cxn modelId="{2B954B17-D507-4D4C-ABB5-1625FD5EE478}" type="presParOf" srcId="{307D528B-0D5A-4279-8ACE-4DFB494CE92A}" destId="{47773658-9283-4055-B094-E5201309A532}" srcOrd="3" destOrd="0" presId="urn:microsoft.com/office/officeart/2005/8/layout/hierarchy3"/>
    <dgm:cxn modelId="{58CE092F-DEA0-4756-9D76-420154BAF87B}" type="presParOf" srcId="{307D528B-0D5A-4279-8ACE-4DFB494CE92A}" destId="{D7B82917-C368-461C-9308-B21B0B297341}" srcOrd="4" destOrd="0" presId="urn:microsoft.com/office/officeart/2005/8/layout/hierarchy3"/>
    <dgm:cxn modelId="{4B54FE3D-45DB-403F-96C8-1B4ADF489699}" type="presParOf" srcId="{307D528B-0D5A-4279-8ACE-4DFB494CE92A}" destId="{C399657B-4288-480B-A94D-885B25CE4B13}" srcOrd="5" destOrd="0" presId="urn:microsoft.com/office/officeart/2005/8/layout/hierarchy3"/>
    <dgm:cxn modelId="{1FEBB062-BB55-40FD-9273-1469AFF7F9F1}" type="presParOf" srcId="{307D528B-0D5A-4279-8ACE-4DFB494CE92A}" destId="{AFA81C61-4A15-429C-83E3-C38A441839CE}" srcOrd="6" destOrd="0" presId="urn:microsoft.com/office/officeart/2005/8/layout/hierarchy3"/>
    <dgm:cxn modelId="{F8C626B8-21B0-4CD8-9F3E-17BC531884E9}" type="presParOf" srcId="{307D528B-0D5A-4279-8ACE-4DFB494CE92A}" destId="{8223EF71-C161-4809-BC38-9A2151FD9ED3}" srcOrd="7" destOrd="0" presId="urn:microsoft.com/office/officeart/2005/8/layout/hierarchy3"/>
    <dgm:cxn modelId="{BDC6D2B3-665B-4828-ABBA-B8937F1D7D4F}" type="presParOf" srcId="{DAB3E101-27A4-4A37-97EC-D726F5FA3618}" destId="{05645EE9-B8D6-4073-B499-FA8254206FD1}" srcOrd="2" destOrd="0" presId="urn:microsoft.com/office/officeart/2005/8/layout/hierarchy3"/>
    <dgm:cxn modelId="{9B12C038-6B66-46BA-B0F3-50217B0237F9}" type="presParOf" srcId="{05645EE9-B8D6-4073-B499-FA8254206FD1}" destId="{F39D049F-14A8-4B8D-BEE2-1830D5F6543A}" srcOrd="0" destOrd="0" presId="urn:microsoft.com/office/officeart/2005/8/layout/hierarchy3"/>
    <dgm:cxn modelId="{D63CBEFE-B1CD-43B4-82A6-CF436948B4E3}" type="presParOf" srcId="{F39D049F-14A8-4B8D-BEE2-1830D5F6543A}" destId="{FA0DDFFC-0E7A-4457-B6FA-19018F329EFE}" srcOrd="0" destOrd="0" presId="urn:microsoft.com/office/officeart/2005/8/layout/hierarchy3"/>
    <dgm:cxn modelId="{64CD5E2A-7B93-41BA-9685-9B1EB599E245}" type="presParOf" srcId="{F39D049F-14A8-4B8D-BEE2-1830D5F6543A}" destId="{D15D7B6E-ABBB-4D08-A8FE-C99A8A7BD455}" srcOrd="1" destOrd="0" presId="urn:microsoft.com/office/officeart/2005/8/layout/hierarchy3"/>
    <dgm:cxn modelId="{CC7F751F-395D-4A96-B26D-0D148D3C0D3E}" type="presParOf" srcId="{05645EE9-B8D6-4073-B499-FA8254206FD1}" destId="{B5D227C8-B544-4C62-A387-F8F97EC4FE8A}" srcOrd="1" destOrd="0" presId="urn:microsoft.com/office/officeart/2005/8/layout/hierarchy3"/>
    <dgm:cxn modelId="{AFFA285C-6881-493B-8A02-766D58107FA2}" type="presParOf" srcId="{B5D227C8-B544-4C62-A387-F8F97EC4FE8A}" destId="{B0ECED12-8A4B-47BC-9AE9-70FC0119C218}" srcOrd="0" destOrd="0" presId="urn:microsoft.com/office/officeart/2005/8/layout/hierarchy3"/>
    <dgm:cxn modelId="{19932F99-E642-441B-AF70-FC4C1C5BA1B3}" type="presParOf" srcId="{B5D227C8-B544-4C62-A387-F8F97EC4FE8A}" destId="{15CB3BE8-1DA1-4515-94D0-80F7D44FBF82}" srcOrd="1" destOrd="0" presId="urn:microsoft.com/office/officeart/2005/8/layout/hierarchy3"/>
    <dgm:cxn modelId="{CE6EE351-791F-4976-9784-64844489F3AF}" type="presParOf" srcId="{B5D227C8-B544-4C62-A387-F8F97EC4FE8A}" destId="{AC3CFA4B-6846-4EF8-802F-471E54744320}" srcOrd="2" destOrd="0" presId="urn:microsoft.com/office/officeart/2005/8/layout/hierarchy3"/>
    <dgm:cxn modelId="{BE8E3ACE-35FA-4972-9DAE-765EE67CA897}" type="presParOf" srcId="{B5D227C8-B544-4C62-A387-F8F97EC4FE8A}" destId="{0C34B099-7D8C-44F6-8BB3-FE87846ADC66}" srcOrd="3" destOrd="0" presId="urn:microsoft.com/office/officeart/2005/8/layout/hierarchy3"/>
    <dgm:cxn modelId="{AC91EF1B-EACE-49BF-9C7F-764EE4A7A69F}" type="presParOf" srcId="{B5D227C8-B544-4C62-A387-F8F97EC4FE8A}" destId="{35F91DAF-C627-42D6-B9FF-3E6B81C5075C}" srcOrd="4" destOrd="0" presId="urn:microsoft.com/office/officeart/2005/8/layout/hierarchy3"/>
    <dgm:cxn modelId="{ABF2B22A-BA3B-4729-82E8-8905334C58D5}" type="presParOf" srcId="{B5D227C8-B544-4C62-A387-F8F97EC4FE8A}" destId="{C05BF7CB-4051-4D80-89E3-C7BE39FD8366}" srcOrd="5" destOrd="0" presId="urn:microsoft.com/office/officeart/2005/8/layout/hierarchy3"/>
    <dgm:cxn modelId="{18948949-BBF0-4F93-B2E3-3C52EFF77A3D}" type="presParOf" srcId="{B5D227C8-B544-4C62-A387-F8F97EC4FE8A}" destId="{AC5B975D-4E0A-4006-B1E5-CF8D9AB1CDCD}" srcOrd="6" destOrd="0" presId="urn:microsoft.com/office/officeart/2005/8/layout/hierarchy3"/>
    <dgm:cxn modelId="{10204C2B-59F1-470D-A2DC-A33E4C9D5957}" type="presParOf" srcId="{B5D227C8-B544-4C62-A387-F8F97EC4FE8A}" destId="{B54C61A1-0543-4F58-A701-90D3B861D0C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974E0-DAF9-4525-9FE3-452727D30F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A76EBF6-0441-4C87-841B-2F7EB0A6625B}">
      <dgm:prSet phldrT="[Text]" custT="1"/>
      <dgm:spPr/>
      <dgm:t>
        <a:bodyPr/>
        <a:lstStyle/>
        <a:p>
          <a:r>
            <a:rPr lang="en-US" sz="2000" dirty="0"/>
            <a:t>Define</a:t>
          </a:r>
          <a:endParaRPr lang="en-AU" sz="2000" dirty="0"/>
        </a:p>
      </dgm:t>
    </dgm:pt>
    <dgm:pt modelId="{2FFCED6D-A718-4B8D-8BF6-94DD646A27B7}" type="parTrans" cxnId="{680D9E5A-1CD9-4E45-A9CC-9630F084A402}">
      <dgm:prSet/>
      <dgm:spPr/>
      <dgm:t>
        <a:bodyPr/>
        <a:lstStyle/>
        <a:p>
          <a:endParaRPr lang="en-AU" sz="2000"/>
        </a:p>
      </dgm:t>
    </dgm:pt>
    <dgm:pt modelId="{EDFCF926-E328-40B1-A8E3-B109B9ADF50F}" type="sibTrans" cxnId="{680D9E5A-1CD9-4E45-A9CC-9630F084A402}">
      <dgm:prSet/>
      <dgm:spPr/>
      <dgm:t>
        <a:bodyPr/>
        <a:lstStyle/>
        <a:p>
          <a:endParaRPr lang="en-AU" sz="2000"/>
        </a:p>
      </dgm:t>
    </dgm:pt>
    <dgm:pt modelId="{1DC6CC2D-DB99-45EA-BB07-C2FFF05C2F84}">
      <dgm:prSet phldrT="[Text]" custT="1"/>
      <dgm:spPr/>
      <dgm:t>
        <a:bodyPr/>
        <a:lstStyle/>
        <a:p>
          <a:r>
            <a:rPr lang="en-US" sz="2000" dirty="0"/>
            <a:t>Prepare</a:t>
          </a:r>
          <a:endParaRPr lang="en-AU" sz="2000" dirty="0"/>
        </a:p>
      </dgm:t>
    </dgm:pt>
    <dgm:pt modelId="{6C22630D-82AA-4AB0-8498-4EEA557BF0F2}" type="parTrans" cxnId="{D381C9FA-072F-4707-B755-EE20A4183B1F}">
      <dgm:prSet/>
      <dgm:spPr/>
      <dgm:t>
        <a:bodyPr/>
        <a:lstStyle/>
        <a:p>
          <a:endParaRPr lang="en-AU" sz="2000"/>
        </a:p>
      </dgm:t>
    </dgm:pt>
    <dgm:pt modelId="{AEF57BAB-746C-4AD3-8DED-C24B698A4854}" type="sibTrans" cxnId="{D381C9FA-072F-4707-B755-EE20A4183B1F}">
      <dgm:prSet/>
      <dgm:spPr/>
      <dgm:t>
        <a:bodyPr/>
        <a:lstStyle/>
        <a:p>
          <a:endParaRPr lang="en-AU" sz="2000"/>
        </a:p>
      </dgm:t>
    </dgm:pt>
    <dgm:pt modelId="{0FFBE21B-795F-448E-B65B-47C4530AEB23}">
      <dgm:prSet phldrT="[Text]" custT="1"/>
      <dgm:spPr/>
      <dgm:t>
        <a:bodyPr/>
        <a:lstStyle/>
        <a:p>
          <a:r>
            <a:rPr lang="en-AU" sz="2000" dirty="0"/>
            <a:t>Analyse</a:t>
          </a:r>
        </a:p>
      </dgm:t>
    </dgm:pt>
    <dgm:pt modelId="{FA64E23F-5899-45A9-A47C-87762CEE1816}" type="parTrans" cxnId="{EF789E81-65C1-4DB5-8613-EF89DE6B032A}">
      <dgm:prSet/>
      <dgm:spPr/>
      <dgm:t>
        <a:bodyPr/>
        <a:lstStyle/>
        <a:p>
          <a:endParaRPr lang="en-AU" sz="2000"/>
        </a:p>
      </dgm:t>
    </dgm:pt>
    <dgm:pt modelId="{F0287869-FBE0-4C49-9092-338C7C662965}" type="sibTrans" cxnId="{EF789E81-65C1-4DB5-8613-EF89DE6B032A}">
      <dgm:prSet/>
      <dgm:spPr/>
      <dgm:t>
        <a:bodyPr/>
        <a:lstStyle/>
        <a:p>
          <a:endParaRPr lang="en-AU" sz="2000"/>
        </a:p>
      </dgm:t>
    </dgm:pt>
    <dgm:pt modelId="{25A142D5-D1E4-4520-9E09-5B708391BEE5}">
      <dgm:prSet phldrT="[Text]" custT="1"/>
      <dgm:spPr/>
      <dgm:t>
        <a:bodyPr/>
        <a:lstStyle/>
        <a:p>
          <a:r>
            <a:rPr lang="en-US" sz="1600" dirty="0"/>
            <a:t>Business question</a:t>
          </a:r>
          <a:endParaRPr lang="en-AU" sz="1600" dirty="0"/>
        </a:p>
      </dgm:t>
    </dgm:pt>
    <dgm:pt modelId="{027889A4-2F20-4194-8974-2E47E7C4FE7E}" type="parTrans" cxnId="{34CBBDF9-885D-495C-8482-10C8924E444A}">
      <dgm:prSet/>
      <dgm:spPr/>
      <dgm:t>
        <a:bodyPr/>
        <a:lstStyle/>
        <a:p>
          <a:endParaRPr lang="en-AU" sz="2000"/>
        </a:p>
      </dgm:t>
    </dgm:pt>
    <dgm:pt modelId="{6DE117A7-ADC0-4354-B359-C8270B9B1728}" type="sibTrans" cxnId="{34CBBDF9-885D-495C-8482-10C8924E444A}">
      <dgm:prSet/>
      <dgm:spPr/>
      <dgm:t>
        <a:bodyPr/>
        <a:lstStyle/>
        <a:p>
          <a:endParaRPr lang="en-AU" sz="2000"/>
        </a:p>
      </dgm:t>
    </dgm:pt>
    <dgm:pt modelId="{E710808C-FF9E-4F50-93FF-8D535AB64585}">
      <dgm:prSet phldrT="[Text]" custT="1"/>
      <dgm:spPr/>
      <dgm:t>
        <a:bodyPr/>
        <a:lstStyle/>
        <a:p>
          <a:r>
            <a:rPr lang="en-US" sz="1600" dirty="0"/>
            <a:t>Data sources</a:t>
          </a:r>
          <a:endParaRPr lang="en-AU" sz="1600" dirty="0"/>
        </a:p>
      </dgm:t>
    </dgm:pt>
    <dgm:pt modelId="{9038EAD1-4F99-4F4A-A574-BCAD3A929323}" type="parTrans" cxnId="{D88AF2CF-111B-4152-86ED-3805A440BE98}">
      <dgm:prSet/>
      <dgm:spPr/>
      <dgm:t>
        <a:bodyPr/>
        <a:lstStyle/>
        <a:p>
          <a:endParaRPr lang="en-AU" sz="2000"/>
        </a:p>
      </dgm:t>
    </dgm:pt>
    <dgm:pt modelId="{4A2C5CD1-A8A2-4589-A7AA-100B36A65625}" type="sibTrans" cxnId="{D88AF2CF-111B-4152-86ED-3805A440BE98}">
      <dgm:prSet/>
      <dgm:spPr/>
      <dgm:t>
        <a:bodyPr/>
        <a:lstStyle/>
        <a:p>
          <a:endParaRPr lang="en-AU" sz="2000"/>
        </a:p>
      </dgm:t>
    </dgm:pt>
    <dgm:pt modelId="{B2664C59-6236-46D9-B0CF-7CF28B571BA1}">
      <dgm:prSet phldrT="[Text]" custT="1"/>
      <dgm:spPr/>
      <dgm:t>
        <a:bodyPr/>
        <a:lstStyle/>
        <a:p>
          <a:r>
            <a:rPr lang="en-AU" sz="1600" dirty="0"/>
            <a:t>Model</a:t>
          </a:r>
        </a:p>
      </dgm:t>
    </dgm:pt>
    <dgm:pt modelId="{07747B3C-6E38-4A93-A9E0-5DBCE425816A}" type="parTrans" cxnId="{8AD248BA-19F8-4DEA-9178-E37EACA544F5}">
      <dgm:prSet/>
      <dgm:spPr/>
      <dgm:t>
        <a:bodyPr/>
        <a:lstStyle/>
        <a:p>
          <a:endParaRPr lang="en-AU" sz="2000"/>
        </a:p>
      </dgm:t>
    </dgm:pt>
    <dgm:pt modelId="{33BDA20F-4E7E-4260-B136-9C111B71E34C}" type="sibTrans" cxnId="{8AD248BA-19F8-4DEA-9178-E37EACA544F5}">
      <dgm:prSet/>
      <dgm:spPr/>
      <dgm:t>
        <a:bodyPr/>
        <a:lstStyle/>
        <a:p>
          <a:endParaRPr lang="en-AU" sz="2000"/>
        </a:p>
      </dgm:t>
    </dgm:pt>
    <dgm:pt modelId="{8F9CE980-7AE6-47D7-AEFC-00A56027A1A9}">
      <dgm:prSet phldrT="[Text]" custT="1"/>
      <dgm:spPr/>
      <dgm:t>
        <a:bodyPr/>
        <a:lstStyle/>
        <a:p>
          <a:r>
            <a:rPr lang="en-AU" sz="1600" dirty="0"/>
            <a:t>Predict</a:t>
          </a:r>
        </a:p>
      </dgm:t>
    </dgm:pt>
    <dgm:pt modelId="{339734A3-7B28-4FE6-A63B-3FDB3EFD7045}" type="parTrans" cxnId="{2C653896-43E9-4ECE-B3EF-059D95A84088}">
      <dgm:prSet/>
      <dgm:spPr/>
      <dgm:t>
        <a:bodyPr/>
        <a:lstStyle/>
        <a:p>
          <a:endParaRPr lang="en-AU" sz="2000"/>
        </a:p>
      </dgm:t>
    </dgm:pt>
    <dgm:pt modelId="{27E92AF7-A081-40A7-A027-803B6804681A}" type="sibTrans" cxnId="{2C653896-43E9-4ECE-B3EF-059D95A84088}">
      <dgm:prSet/>
      <dgm:spPr/>
      <dgm:t>
        <a:bodyPr/>
        <a:lstStyle/>
        <a:p>
          <a:endParaRPr lang="en-AU" sz="2000"/>
        </a:p>
      </dgm:t>
    </dgm:pt>
    <dgm:pt modelId="{FC037038-15E1-4E54-8AE5-CF333236C7F3}">
      <dgm:prSet phldrT="[Text]" custT="1"/>
      <dgm:spPr/>
      <dgm:t>
        <a:bodyPr/>
        <a:lstStyle/>
        <a:p>
          <a:r>
            <a:rPr lang="en-AU" sz="1600" dirty="0"/>
            <a:t>Evaluate</a:t>
          </a:r>
        </a:p>
      </dgm:t>
    </dgm:pt>
    <dgm:pt modelId="{C93F0D53-A1EB-4547-A061-B6C69316A78F}" type="parTrans" cxnId="{EC97B9A6-CA47-4596-B175-D60D88DCFFD3}">
      <dgm:prSet/>
      <dgm:spPr/>
      <dgm:t>
        <a:bodyPr/>
        <a:lstStyle/>
        <a:p>
          <a:endParaRPr lang="en-AU" sz="2000"/>
        </a:p>
      </dgm:t>
    </dgm:pt>
    <dgm:pt modelId="{62F1F715-B195-4AAF-8486-724131A4FBF7}" type="sibTrans" cxnId="{EC97B9A6-CA47-4596-B175-D60D88DCFFD3}">
      <dgm:prSet/>
      <dgm:spPr/>
      <dgm:t>
        <a:bodyPr/>
        <a:lstStyle/>
        <a:p>
          <a:endParaRPr lang="en-AU" sz="2000"/>
        </a:p>
      </dgm:t>
    </dgm:pt>
    <dgm:pt modelId="{250145D1-4E04-4B75-8B84-C41B8FDC5743}">
      <dgm:prSet phldrT="[Text]" custT="1"/>
      <dgm:spPr/>
      <dgm:t>
        <a:bodyPr/>
        <a:lstStyle/>
        <a:p>
          <a:r>
            <a:rPr lang="en-AU" sz="1600" dirty="0"/>
            <a:t>Tune hyperparameters</a:t>
          </a:r>
        </a:p>
      </dgm:t>
    </dgm:pt>
    <dgm:pt modelId="{F2463638-B9CB-4162-A5C1-89C959B3F1ED}" type="parTrans" cxnId="{2EAB47E9-2031-4D60-A512-5C9EEEECB626}">
      <dgm:prSet/>
      <dgm:spPr/>
      <dgm:t>
        <a:bodyPr/>
        <a:lstStyle/>
        <a:p>
          <a:endParaRPr lang="en-AU" sz="2000"/>
        </a:p>
      </dgm:t>
    </dgm:pt>
    <dgm:pt modelId="{528E41F4-2A58-483B-B1A2-9AB223110E5F}" type="sibTrans" cxnId="{2EAB47E9-2031-4D60-A512-5C9EEEECB626}">
      <dgm:prSet/>
      <dgm:spPr/>
      <dgm:t>
        <a:bodyPr/>
        <a:lstStyle/>
        <a:p>
          <a:endParaRPr lang="en-AU" sz="2000"/>
        </a:p>
      </dgm:t>
    </dgm:pt>
    <dgm:pt modelId="{693626BD-6A0F-43BD-9FD0-A83C23FF374A}">
      <dgm:prSet phldrT="[Text]" custT="1"/>
      <dgm:spPr/>
      <dgm:t>
        <a:bodyPr/>
        <a:lstStyle/>
        <a:p>
          <a:r>
            <a:rPr lang="en-AU" sz="2000" dirty="0"/>
            <a:t>Deliver</a:t>
          </a:r>
        </a:p>
      </dgm:t>
    </dgm:pt>
    <dgm:pt modelId="{6082FD53-D1F0-482F-A2B2-F1EF7F9E56F4}" type="parTrans" cxnId="{FFE6FC51-66B5-4531-A5C5-3BBE3E6F3C18}">
      <dgm:prSet/>
      <dgm:spPr/>
      <dgm:t>
        <a:bodyPr/>
        <a:lstStyle/>
        <a:p>
          <a:endParaRPr lang="en-AU" sz="2000"/>
        </a:p>
      </dgm:t>
    </dgm:pt>
    <dgm:pt modelId="{74E21F7F-3F85-4280-A556-841EF3D36657}" type="sibTrans" cxnId="{FFE6FC51-66B5-4531-A5C5-3BBE3E6F3C18}">
      <dgm:prSet/>
      <dgm:spPr/>
      <dgm:t>
        <a:bodyPr/>
        <a:lstStyle/>
        <a:p>
          <a:endParaRPr lang="en-AU" sz="2000"/>
        </a:p>
      </dgm:t>
    </dgm:pt>
    <dgm:pt modelId="{284D4BAA-7A7D-4DB4-B052-3175EEAB3C81}">
      <dgm:prSet phldrT="[Text]" custT="1"/>
      <dgm:spPr/>
      <dgm:t>
        <a:bodyPr/>
        <a:lstStyle/>
        <a:p>
          <a:r>
            <a:rPr lang="en-AU" sz="1600" dirty="0"/>
            <a:t>Visualise</a:t>
          </a:r>
        </a:p>
      </dgm:t>
    </dgm:pt>
    <dgm:pt modelId="{2DF62ADF-1019-4EF3-9D4C-BF714C3688F2}" type="parTrans" cxnId="{0FE52A92-E15F-4515-A172-74635765FA66}">
      <dgm:prSet/>
      <dgm:spPr/>
      <dgm:t>
        <a:bodyPr/>
        <a:lstStyle/>
        <a:p>
          <a:endParaRPr lang="en-AU" sz="2000"/>
        </a:p>
      </dgm:t>
    </dgm:pt>
    <dgm:pt modelId="{F3B1C866-76F2-4105-AC1A-97E665C86DCC}" type="sibTrans" cxnId="{0FE52A92-E15F-4515-A172-74635765FA66}">
      <dgm:prSet/>
      <dgm:spPr/>
      <dgm:t>
        <a:bodyPr/>
        <a:lstStyle/>
        <a:p>
          <a:endParaRPr lang="en-AU" sz="2000"/>
        </a:p>
      </dgm:t>
    </dgm:pt>
    <dgm:pt modelId="{55CF7E0E-8A51-48F9-BC1B-2D20FB1C70F1}">
      <dgm:prSet phldrT="[Text]" custT="1"/>
      <dgm:spPr/>
      <dgm:t>
        <a:bodyPr/>
        <a:lstStyle/>
        <a:p>
          <a:r>
            <a:rPr lang="en-AU" sz="1600" dirty="0"/>
            <a:t>Summarise</a:t>
          </a:r>
        </a:p>
      </dgm:t>
    </dgm:pt>
    <dgm:pt modelId="{2974D593-477B-4EF4-9CA5-345CC89A35BE}" type="parTrans" cxnId="{1D4FFBBF-D56E-4212-9E89-7DD9BA2D0509}">
      <dgm:prSet/>
      <dgm:spPr/>
      <dgm:t>
        <a:bodyPr/>
        <a:lstStyle/>
        <a:p>
          <a:endParaRPr lang="en-AU" sz="2000"/>
        </a:p>
      </dgm:t>
    </dgm:pt>
    <dgm:pt modelId="{70078E46-4CF4-4C6E-AAA4-38ABEF29699F}" type="sibTrans" cxnId="{1D4FFBBF-D56E-4212-9E89-7DD9BA2D0509}">
      <dgm:prSet/>
      <dgm:spPr/>
      <dgm:t>
        <a:bodyPr/>
        <a:lstStyle/>
        <a:p>
          <a:endParaRPr lang="en-AU" sz="2000"/>
        </a:p>
      </dgm:t>
    </dgm:pt>
    <dgm:pt modelId="{1947BFFB-6D13-4592-89D6-3616CD31A45E}">
      <dgm:prSet phldrT="[Text]" custT="1"/>
      <dgm:spPr/>
      <dgm:t>
        <a:bodyPr/>
        <a:lstStyle/>
        <a:p>
          <a:r>
            <a:rPr lang="en-AU" sz="1600" dirty="0"/>
            <a:t>Advise</a:t>
          </a:r>
        </a:p>
      </dgm:t>
    </dgm:pt>
    <dgm:pt modelId="{FF9D85B0-7A05-4987-B925-2F69DAF02688}" type="parTrans" cxnId="{123B4498-5DB3-470E-AA9C-E0958BB647D8}">
      <dgm:prSet/>
      <dgm:spPr/>
      <dgm:t>
        <a:bodyPr/>
        <a:lstStyle/>
        <a:p>
          <a:endParaRPr lang="en-AU" sz="2000"/>
        </a:p>
      </dgm:t>
    </dgm:pt>
    <dgm:pt modelId="{FA496EC4-856D-4D71-AA82-5D46B0150105}" type="sibTrans" cxnId="{123B4498-5DB3-470E-AA9C-E0958BB647D8}">
      <dgm:prSet/>
      <dgm:spPr/>
      <dgm:t>
        <a:bodyPr/>
        <a:lstStyle/>
        <a:p>
          <a:endParaRPr lang="en-AU" sz="2000"/>
        </a:p>
      </dgm:t>
    </dgm:pt>
    <dgm:pt modelId="{1153779B-00C6-459F-A920-722CDC8D12E9}">
      <dgm:prSet phldrT="[Text]" custT="1"/>
      <dgm:spPr/>
      <dgm:t>
        <a:bodyPr/>
        <a:lstStyle/>
        <a:p>
          <a:r>
            <a:rPr lang="en-AU" sz="2000" dirty="0"/>
            <a:t>Exploratory data analysis</a:t>
          </a:r>
        </a:p>
      </dgm:t>
    </dgm:pt>
    <dgm:pt modelId="{FC54F559-0104-4F3A-A7D6-625911523857}" type="parTrans" cxnId="{A46B553D-4C35-4349-97D7-750DC2AFF159}">
      <dgm:prSet/>
      <dgm:spPr/>
      <dgm:t>
        <a:bodyPr/>
        <a:lstStyle/>
        <a:p>
          <a:endParaRPr lang="en-AU" sz="2000"/>
        </a:p>
      </dgm:t>
    </dgm:pt>
    <dgm:pt modelId="{C1F9BB2B-A9AE-4431-B5CB-2450832AD84E}" type="sibTrans" cxnId="{A46B553D-4C35-4349-97D7-750DC2AFF159}">
      <dgm:prSet/>
      <dgm:spPr/>
      <dgm:t>
        <a:bodyPr/>
        <a:lstStyle/>
        <a:p>
          <a:endParaRPr lang="en-AU" sz="2000"/>
        </a:p>
      </dgm:t>
    </dgm:pt>
    <dgm:pt modelId="{29F36E79-4976-4360-8B19-0816D58A54BC}">
      <dgm:prSet phldrT="[Text]" custT="1"/>
      <dgm:spPr/>
      <dgm:t>
        <a:bodyPr/>
        <a:lstStyle/>
        <a:p>
          <a:r>
            <a:rPr lang="en-US" sz="1600" dirty="0"/>
            <a:t>Clean</a:t>
          </a:r>
          <a:endParaRPr lang="en-AU" sz="1600" dirty="0"/>
        </a:p>
      </dgm:t>
    </dgm:pt>
    <dgm:pt modelId="{8A11E4FD-993F-45FC-96D6-4206909C9FC1}" type="sibTrans" cxnId="{4573A955-DA18-41A8-B749-32F135B8D77E}">
      <dgm:prSet/>
      <dgm:spPr/>
      <dgm:t>
        <a:bodyPr/>
        <a:lstStyle/>
        <a:p>
          <a:endParaRPr lang="en-AU" sz="2000"/>
        </a:p>
      </dgm:t>
    </dgm:pt>
    <dgm:pt modelId="{99098606-7C92-4054-8052-AAAB29D97271}" type="parTrans" cxnId="{4573A955-DA18-41A8-B749-32F135B8D77E}">
      <dgm:prSet/>
      <dgm:spPr/>
      <dgm:t>
        <a:bodyPr/>
        <a:lstStyle/>
        <a:p>
          <a:endParaRPr lang="en-AU" sz="2000"/>
        </a:p>
      </dgm:t>
    </dgm:pt>
    <dgm:pt modelId="{8082B35B-89DB-477C-9492-B7BD71B4BB4B}">
      <dgm:prSet phldrT="[Text]" custT="1"/>
      <dgm:spPr/>
      <dgm:t>
        <a:bodyPr/>
        <a:lstStyle/>
        <a:p>
          <a:r>
            <a:rPr lang="en-AU" sz="1600" dirty="0"/>
            <a:t>Remove outliers</a:t>
          </a:r>
        </a:p>
      </dgm:t>
    </dgm:pt>
    <dgm:pt modelId="{F9DE5CAE-F252-4E30-8B0A-379B03ADD762}" type="sibTrans" cxnId="{2E3EABA8-1D4B-42B7-9932-02CD91435929}">
      <dgm:prSet/>
      <dgm:spPr/>
      <dgm:t>
        <a:bodyPr/>
        <a:lstStyle/>
        <a:p>
          <a:endParaRPr lang="en-AU" sz="2000"/>
        </a:p>
      </dgm:t>
    </dgm:pt>
    <dgm:pt modelId="{14A298B6-39FD-4C5F-A8C3-8FE4A758DDEF}" type="parTrans" cxnId="{2E3EABA8-1D4B-42B7-9932-02CD91435929}">
      <dgm:prSet/>
      <dgm:spPr/>
      <dgm:t>
        <a:bodyPr/>
        <a:lstStyle/>
        <a:p>
          <a:endParaRPr lang="en-AU" sz="2000"/>
        </a:p>
      </dgm:t>
    </dgm:pt>
    <dgm:pt modelId="{1A60EA10-EF7A-49BF-AD58-0FDFF2A13C55}">
      <dgm:prSet phldrT="[Text]" custT="1"/>
      <dgm:spPr/>
      <dgm:t>
        <a:bodyPr/>
        <a:lstStyle/>
        <a:p>
          <a:r>
            <a:rPr lang="en-AU" sz="1600" dirty="0"/>
            <a:t>Fill in missing values</a:t>
          </a:r>
        </a:p>
      </dgm:t>
    </dgm:pt>
    <dgm:pt modelId="{36826AFA-0DD0-47C9-9FF8-D914A9D7285B}" type="sibTrans" cxnId="{4D524755-B5EA-4151-A465-A67EA7D89294}">
      <dgm:prSet/>
      <dgm:spPr/>
      <dgm:t>
        <a:bodyPr/>
        <a:lstStyle/>
        <a:p>
          <a:endParaRPr lang="en-AU" sz="2000"/>
        </a:p>
      </dgm:t>
    </dgm:pt>
    <dgm:pt modelId="{5D683B53-5678-4FCA-859F-2A09E695089C}" type="parTrans" cxnId="{4D524755-B5EA-4151-A465-A67EA7D89294}">
      <dgm:prSet/>
      <dgm:spPr/>
      <dgm:t>
        <a:bodyPr/>
        <a:lstStyle/>
        <a:p>
          <a:endParaRPr lang="en-AU" sz="2000"/>
        </a:p>
      </dgm:t>
    </dgm:pt>
    <dgm:pt modelId="{72F31A84-1A08-4050-899A-43E2C7083B3D}">
      <dgm:prSet phldrT="[Text]" custT="1"/>
      <dgm:spPr/>
      <dgm:t>
        <a:bodyPr/>
        <a:lstStyle/>
        <a:p>
          <a:r>
            <a:rPr lang="en-AU" sz="1600" dirty="0"/>
            <a:t>Dummy variables</a:t>
          </a:r>
        </a:p>
      </dgm:t>
    </dgm:pt>
    <dgm:pt modelId="{7C05572D-2BC8-4273-9116-DECC1A3C5462}" type="sibTrans" cxnId="{76C0B902-F7F7-490F-BA67-B796383950AD}">
      <dgm:prSet/>
      <dgm:spPr/>
      <dgm:t>
        <a:bodyPr/>
        <a:lstStyle/>
        <a:p>
          <a:endParaRPr lang="en-AU" sz="2000"/>
        </a:p>
      </dgm:t>
    </dgm:pt>
    <dgm:pt modelId="{46761815-FC46-44C4-95A8-D819722549FE}" type="parTrans" cxnId="{76C0B902-F7F7-490F-BA67-B796383950AD}">
      <dgm:prSet/>
      <dgm:spPr/>
      <dgm:t>
        <a:bodyPr/>
        <a:lstStyle/>
        <a:p>
          <a:endParaRPr lang="en-AU" sz="2000"/>
        </a:p>
      </dgm:t>
    </dgm:pt>
    <dgm:pt modelId="{2EA0C472-719C-4DDE-B79C-819342CFE817}">
      <dgm:prSet phldrT="[Text]" custT="1"/>
      <dgm:spPr/>
      <dgm:t>
        <a:bodyPr/>
        <a:lstStyle/>
        <a:p>
          <a:r>
            <a:rPr lang="en-AU" sz="1600" dirty="0"/>
            <a:t>Feature engineering</a:t>
          </a:r>
        </a:p>
      </dgm:t>
    </dgm:pt>
    <dgm:pt modelId="{962C31E0-AF26-42C5-8147-6FAC3928C27B}" type="sibTrans" cxnId="{16919016-398E-4B34-A0B5-9553B1F7FA20}">
      <dgm:prSet/>
      <dgm:spPr/>
      <dgm:t>
        <a:bodyPr/>
        <a:lstStyle/>
        <a:p>
          <a:endParaRPr lang="en-AU" sz="2000"/>
        </a:p>
      </dgm:t>
    </dgm:pt>
    <dgm:pt modelId="{1CA9639B-BFD1-4F41-9786-3FE72DF4CEB5}" type="parTrans" cxnId="{16919016-398E-4B34-A0B5-9553B1F7FA20}">
      <dgm:prSet/>
      <dgm:spPr/>
      <dgm:t>
        <a:bodyPr/>
        <a:lstStyle/>
        <a:p>
          <a:endParaRPr lang="en-AU" sz="2000"/>
        </a:p>
      </dgm:t>
    </dgm:pt>
    <dgm:pt modelId="{C90B9629-8F9D-494D-8468-2BA2CFA95C2C}">
      <dgm:prSet phldrT="[Text]" custT="1"/>
      <dgm:spPr/>
      <dgm:t>
        <a:bodyPr/>
        <a:lstStyle/>
        <a:p>
          <a:r>
            <a:rPr lang="en-AU" sz="1600" dirty="0"/>
            <a:t>Standardising</a:t>
          </a:r>
        </a:p>
      </dgm:t>
    </dgm:pt>
    <dgm:pt modelId="{1AF8D988-4BAD-44A6-B931-D8230A1E4F12}" type="sibTrans" cxnId="{6BD471E8-3C32-4FAD-B5A5-2F10129F8CD0}">
      <dgm:prSet/>
      <dgm:spPr/>
      <dgm:t>
        <a:bodyPr/>
        <a:lstStyle/>
        <a:p>
          <a:endParaRPr lang="en-AU"/>
        </a:p>
      </dgm:t>
    </dgm:pt>
    <dgm:pt modelId="{B9F2BFAA-7B5B-4469-8D14-8DC29289312C}" type="parTrans" cxnId="{6BD471E8-3C32-4FAD-B5A5-2F10129F8CD0}">
      <dgm:prSet/>
      <dgm:spPr/>
      <dgm:t>
        <a:bodyPr/>
        <a:lstStyle/>
        <a:p>
          <a:endParaRPr lang="en-AU"/>
        </a:p>
      </dgm:t>
    </dgm:pt>
    <dgm:pt modelId="{CBAEC1CD-820F-4125-8844-7BB2FDD2908E}">
      <dgm:prSet phldrT="[Text]" custT="1"/>
      <dgm:spPr/>
      <dgm:t>
        <a:bodyPr/>
        <a:lstStyle/>
        <a:p>
          <a:r>
            <a:rPr lang="en-AU" sz="1600" dirty="0"/>
            <a:t>Oversampling</a:t>
          </a:r>
        </a:p>
      </dgm:t>
    </dgm:pt>
    <dgm:pt modelId="{D8159BFD-C09E-4827-951D-747158282FED}" type="sibTrans" cxnId="{AE0E58AE-6D51-4E12-AC9F-40A76FAB24E3}">
      <dgm:prSet/>
      <dgm:spPr/>
      <dgm:t>
        <a:bodyPr/>
        <a:lstStyle/>
        <a:p>
          <a:endParaRPr lang="en-AU"/>
        </a:p>
      </dgm:t>
    </dgm:pt>
    <dgm:pt modelId="{C5D49BA8-B87C-40F0-AE34-8D8FF13AC226}" type="parTrans" cxnId="{AE0E58AE-6D51-4E12-AC9F-40A76FAB24E3}">
      <dgm:prSet/>
      <dgm:spPr/>
      <dgm:t>
        <a:bodyPr/>
        <a:lstStyle/>
        <a:p>
          <a:endParaRPr lang="en-AU"/>
        </a:p>
      </dgm:t>
    </dgm:pt>
    <dgm:pt modelId="{AE9D8DEB-DCCA-4E78-99FA-D16DC00D6A4E}" type="pres">
      <dgm:prSet presAssocID="{762974E0-DAF9-4525-9FE3-452727D30F10}" presName="CompostProcess" presStyleCnt="0">
        <dgm:presLayoutVars>
          <dgm:dir/>
          <dgm:resizeHandles val="exact"/>
        </dgm:presLayoutVars>
      </dgm:prSet>
      <dgm:spPr/>
    </dgm:pt>
    <dgm:pt modelId="{7765EAF2-B91E-4E3B-85A0-2C512EFD08D9}" type="pres">
      <dgm:prSet presAssocID="{762974E0-DAF9-4525-9FE3-452727D30F10}" presName="arrow" presStyleLbl="bgShp" presStyleIdx="0" presStyleCnt="1"/>
      <dgm:spPr/>
    </dgm:pt>
    <dgm:pt modelId="{E4210844-516D-415B-90D2-31AF5FF94068}" type="pres">
      <dgm:prSet presAssocID="{762974E0-DAF9-4525-9FE3-452727D30F10}" presName="linearProcess" presStyleCnt="0"/>
      <dgm:spPr/>
    </dgm:pt>
    <dgm:pt modelId="{A796A19A-8C58-4214-A52A-4FB60FB1EBFC}" type="pres">
      <dgm:prSet presAssocID="{CA76EBF6-0441-4C87-841B-2F7EB0A6625B}" presName="textNode" presStyleLbl="node1" presStyleIdx="0" presStyleCnt="5">
        <dgm:presLayoutVars>
          <dgm:bulletEnabled val="1"/>
        </dgm:presLayoutVars>
      </dgm:prSet>
      <dgm:spPr/>
    </dgm:pt>
    <dgm:pt modelId="{5B32D596-369E-4C2A-8DEC-E0B8704ECFE8}" type="pres">
      <dgm:prSet presAssocID="{EDFCF926-E328-40B1-A8E3-B109B9ADF50F}" presName="sibTrans" presStyleCnt="0"/>
      <dgm:spPr/>
    </dgm:pt>
    <dgm:pt modelId="{0839A9EB-4588-4E33-BE98-880782DFE6DC}" type="pres">
      <dgm:prSet presAssocID="{1153779B-00C6-459F-A920-722CDC8D12E9}" presName="textNode" presStyleLbl="node1" presStyleIdx="1" presStyleCnt="5">
        <dgm:presLayoutVars>
          <dgm:bulletEnabled val="1"/>
        </dgm:presLayoutVars>
      </dgm:prSet>
      <dgm:spPr/>
    </dgm:pt>
    <dgm:pt modelId="{F166C70A-412A-4DE6-AD4D-86B57C337C68}" type="pres">
      <dgm:prSet presAssocID="{C1F9BB2B-A9AE-4431-B5CB-2450832AD84E}" presName="sibTrans" presStyleCnt="0"/>
      <dgm:spPr/>
    </dgm:pt>
    <dgm:pt modelId="{7693C943-CC94-4FAB-80BC-201DB0462F16}" type="pres">
      <dgm:prSet presAssocID="{1DC6CC2D-DB99-45EA-BB07-C2FFF05C2F84}" presName="textNode" presStyleLbl="node1" presStyleIdx="2" presStyleCnt="5" custScaleX="135323" custScaleY="120921">
        <dgm:presLayoutVars>
          <dgm:bulletEnabled val="1"/>
        </dgm:presLayoutVars>
      </dgm:prSet>
      <dgm:spPr/>
    </dgm:pt>
    <dgm:pt modelId="{FE3C3CAF-CA26-4CED-82A2-E6CE5F5DD242}" type="pres">
      <dgm:prSet presAssocID="{AEF57BAB-746C-4AD3-8DED-C24B698A4854}" presName="sibTrans" presStyleCnt="0"/>
      <dgm:spPr/>
    </dgm:pt>
    <dgm:pt modelId="{22D759D8-2E64-469C-B4CF-3D5911F3E3E0}" type="pres">
      <dgm:prSet presAssocID="{0FFBE21B-795F-448E-B65B-47C4530AEB23}" presName="textNode" presStyleLbl="node1" presStyleIdx="3" presStyleCnt="5" custScaleX="122891">
        <dgm:presLayoutVars>
          <dgm:bulletEnabled val="1"/>
        </dgm:presLayoutVars>
      </dgm:prSet>
      <dgm:spPr/>
    </dgm:pt>
    <dgm:pt modelId="{8B0AE453-2893-44F1-9DC5-078EF5B7A28B}" type="pres">
      <dgm:prSet presAssocID="{F0287869-FBE0-4C49-9092-338C7C662965}" presName="sibTrans" presStyleCnt="0"/>
      <dgm:spPr/>
    </dgm:pt>
    <dgm:pt modelId="{FEE0F83D-B371-477A-AA2E-C1FCCE3E1A5B}" type="pres">
      <dgm:prSet presAssocID="{693626BD-6A0F-43BD-9FD0-A83C23FF374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6C0B902-F7F7-490F-BA67-B796383950AD}" srcId="{1DC6CC2D-DB99-45EA-BB07-C2FFF05C2F84}" destId="{72F31A84-1A08-4050-899A-43E2C7083B3D}" srcOrd="3" destOrd="0" parTransId="{46761815-FC46-44C4-95A8-D819722549FE}" sibTransId="{7C05572D-2BC8-4273-9116-DECC1A3C5462}"/>
    <dgm:cxn modelId="{16919016-398E-4B34-A0B5-9553B1F7FA20}" srcId="{1DC6CC2D-DB99-45EA-BB07-C2FFF05C2F84}" destId="{2EA0C472-719C-4DDE-B79C-819342CFE817}" srcOrd="4" destOrd="0" parTransId="{1CA9639B-BFD1-4F41-9786-3FE72DF4CEB5}" sibTransId="{962C31E0-AF26-42C5-8147-6FAC3928C27B}"/>
    <dgm:cxn modelId="{9E199829-FF68-47A8-ABD3-29A94BE62C28}" type="presOf" srcId="{55CF7E0E-8A51-48F9-BC1B-2D20FB1C70F1}" destId="{FEE0F83D-B371-477A-AA2E-C1FCCE3E1A5B}" srcOrd="0" destOrd="2" presId="urn:microsoft.com/office/officeart/2005/8/layout/hProcess9"/>
    <dgm:cxn modelId="{FFF37231-CDFF-4C02-AECB-B75B96C5A155}" type="presOf" srcId="{1A60EA10-EF7A-49BF-AD58-0FDFF2A13C55}" destId="{7693C943-CC94-4FAB-80BC-201DB0462F16}" srcOrd="0" destOrd="3" presId="urn:microsoft.com/office/officeart/2005/8/layout/hProcess9"/>
    <dgm:cxn modelId="{21527C31-01EB-48DD-B518-2B59B635A789}" type="presOf" srcId="{CBAEC1CD-820F-4125-8844-7BB2FDD2908E}" destId="{7693C943-CC94-4FAB-80BC-201DB0462F16}" srcOrd="0" destOrd="7" presId="urn:microsoft.com/office/officeart/2005/8/layout/hProcess9"/>
    <dgm:cxn modelId="{A46B553D-4C35-4349-97D7-750DC2AFF159}" srcId="{762974E0-DAF9-4525-9FE3-452727D30F10}" destId="{1153779B-00C6-459F-A920-722CDC8D12E9}" srcOrd="1" destOrd="0" parTransId="{FC54F559-0104-4F3A-A7D6-625911523857}" sibTransId="{C1F9BB2B-A9AE-4431-B5CB-2450832AD84E}"/>
    <dgm:cxn modelId="{6C80C55B-0134-4132-85E8-1358128361C6}" type="presOf" srcId="{250145D1-4E04-4B75-8B84-C41B8FDC5743}" destId="{22D759D8-2E64-469C-B4CF-3D5911F3E3E0}" srcOrd="0" destOrd="4" presId="urn:microsoft.com/office/officeart/2005/8/layout/hProcess9"/>
    <dgm:cxn modelId="{4C76D05B-E7D1-43F3-8FFB-DB0BE1E0E847}" type="presOf" srcId="{C90B9629-8F9D-494D-8468-2BA2CFA95C2C}" destId="{7693C943-CC94-4FAB-80BC-201DB0462F16}" srcOrd="0" destOrd="6" presId="urn:microsoft.com/office/officeart/2005/8/layout/hProcess9"/>
    <dgm:cxn modelId="{8A2B854B-FF05-499C-B56D-DA42230792D3}" type="presOf" srcId="{1DC6CC2D-DB99-45EA-BB07-C2FFF05C2F84}" destId="{7693C943-CC94-4FAB-80BC-201DB0462F16}" srcOrd="0" destOrd="0" presId="urn:microsoft.com/office/officeart/2005/8/layout/hProcess9"/>
    <dgm:cxn modelId="{141A5770-7FBD-42CC-8814-250F6CBCAC02}" type="presOf" srcId="{29F36E79-4976-4360-8B19-0816D58A54BC}" destId="{7693C943-CC94-4FAB-80BC-201DB0462F16}" srcOrd="0" destOrd="1" presId="urn:microsoft.com/office/officeart/2005/8/layout/hProcess9"/>
    <dgm:cxn modelId="{FFE6FC51-66B5-4531-A5C5-3BBE3E6F3C18}" srcId="{762974E0-DAF9-4525-9FE3-452727D30F10}" destId="{693626BD-6A0F-43BD-9FD0-A83C23FF374A}" srcOrd="4" destOrd="0" parTransId="{6082FD53-D1F0-482F-A2B2-F1EF7F9E56F4}" sibTransId="{74E21F7F-3F85-4280-A556-841EF3D36657}"/>
    <dgm:cxn modelId="{4D524755-B5EA-4151-A465-A67EA7D89294}" srcId="{1DC6CC2D-DB99-45EA-BB07-C2FFF05C2F84}" destId="{1A60EA10-EF7A-49BF-AD58-0FDFF2A13C55}" srcOrd="2" destOrd="0" parTransId="{5D683B53-5678-4FCA-859F-2A09E695089C}" sibTransId="{36826AFA-0DD0-47C9-9FF8-D914A9D7285B}"/>
    <dgm:cxn modelId="{4573A955-DA18-41A8-B749-32F135B8D77E}" srcId="{1DC6CC2D-DB99-45EA-BB07-C2FFF05C2F84}" destId="{29F36E79-4976-4360-8B19-0816D58A54BC}" srcOrd="0" destOrd="0" parTransId="{99098606-7C92-4054-8052-AAAB29D97271}" sibTransId="{8A11E4FD-993F-45FC-96D6-4206909C9FC1}"/>
    <dgm:cxn modelId="{680D9E5A-1CD9-4E45-A9CC-9630F084A402}" srcId="{762974E0-DAF9-4525-9FE3-452727D30F10}" destId="{CA76EBF6-0441-4C87-841B-2F7EB0A6625B}" srcOrd="0" destOrd="0" parTransId="{2FFCED6D-A718-4B8D-8BF6-94DD646A27B7}" sibTransId="{EDFCF926-E328-40B1-A8E3-B109B9ADF50F}"/>
    <dgm:cxn modelId="{EF789E81-65C1-4DB5-8613-EF89DE6B032A}" srcId="{762974E0-DAF9-4525-9FE3-452727D30F10}" destId="{0FFBE21B-795F-448E-B65B-47C4530AEB23}" srcOrd="3" destOrd="0" parTransId="{FA64E23F-5899-45A9-A47C-87762CEE1816}" sibTransId="{F0287869-FBE0-4C49-9092-338C7C662965}"/>
    <dgm:cxn modelId="{F57F2683-D107-420F-9A0B-B451E91898BB}" type="presOf" srcId="{2EA0C472-719C-4DDE-B79C-819342CFE817}" destId="{7693C943-CC94-4FAB-80BC-201DB0462F16}" srcOrd="0" destOrd="5" presId="urn:microsoft.com/office/officeart/2005/8/layout/hProcess9"/>
    <dgm:cxn modelId="{39DBA586-B25C-4017-9A07-47EFE301DA52}" type="presOf" srcId="{E710808C-FF9E-4F50-93FF-8D535AB64585}" destId="{A796A19A-8C58-4214-A52A-4FB60FB1EBFC}" srcOrd="0" destOrd="2" presId="urn:microsoft.com/office/officeart/2005/8/layout/hProcess9"/>
    <dgm:cxn modelId="{9C06C98F-4380-4AC5-BFC6-A8A59FFF17DF}" type="presOf" srcId="{1153779B-00C6-459F-A920-722CDC8D12E9}" destId="{0839A9EB-4588-4E33-BE98-880782DFE6DC}" srcOrd="0" destOrd="0" presId="urn:microsoft.com/office/officeart/2005/8/layout/hProcess9"/>
    <dgm:cxn modelId="{0FE52A92-E15F-4515-A172-74635765FA66}" srcId="{693626BD-6A0F-43BD-9FD0-A83C23FF374A}" destId="{284D4BAA-7A7D-4DB4-B052-3175EEAB3C81}" srcOrd="0" destOrd="0" parTransId="{2DF62ADF-1019-4EF3-9D4C-BF714C3688F2}" sibTransId="{F3B1C866-76F2-4105-AC1A-97E665C86DCC}"/>
    <dgm:cxn modelId="{2C653896-43E9-4ECE-B3EF-059D95A84088}" srcId="{0FFBE21B-795F-448E-B65B-47C4530AEB23}" destId="{8F9CE980-7AE6-47D7-AEFC-00A56027A1A9}" srcOrd="1" destOrd="0" parTransId="{339734A3-7B28-4FE6-A63B-3FDB3EFD7045}" sibTransId="{27E92AF7-A081-40A7-A027-803B6804681A}"/>
    <dgm:cxn modelId="{DF0D5296-28A1-4EB9-AFC3-F46413FCDEB9}" type="presOf" srcId="{693626BD-6A0F-43BD-9FD0-A83C23FF374A}" destId="{FEE0F83D-B371-477A-AA2E-C1FCCE3E1A5B}" srcOrd="0" destOrd="0" presId="urn:microsoft.com/office/officeart/2005/8/layout/hProcess9"/>
    <dgm:cxn modelId="{46FBF896-58D0-46F7-AA17-B316D8B00DDC}" type="presOf" srcId="{25A142D5-D1E4-4520-9E09-5B708391BEE5}" destId="{A796A19A-8C58-4214-A52A-4FB60FB1EBFC}" srcOrd="0" destOrd="1" presId="urn:microsoft.com/office/officeart/2005/8/layout/hProcess9"/>
    <dgm:cxn modelId="{123B4498-5DB3-470E-AA9C-E0958BB647D8}" srcId="{693626BD-6A0F-43BD-9FD0-A83C23FF374A}" destId="{1947BFFB-6D13-4592-89D6-3616CD31A45E}" srcOrd="2" destOrd="0" parTransId="{FF9D85B0-7A05-4987-B925-2F69DAF02688}" sibTransId="{FA496EC4-856D-4D71-AA82-5D46B0150105}"/>
    <dgm:cxn modelId="{A94B83A3-69AF-4978-9748-C7B8FEB10692}" type="presOf" srcId="{8F9CE980-7AE6-47D7-AEFC-00A56027A1A9}" destId="{22D759D8-2E64-469C-B4CF-3D5911F3E3E0}" srcOrd="0" destOrd="2" presId="urn:microsoft.com/office/officeart/2005/8/layout/hProcess9"/>
    <dgm:cxn modelId="{485C85A6-8ED0-419E-BA97-1A64CD32CA1B}" type="presOf" srcId="{1947BFFB-6D13-4592-89D6-3616CD31A45E}" destId="{FEE0F83D-B371-477A-AA2E-C1FCCE3E1A5B}" srcOrd="0" destOrd="3" presId="urn:microsoft.com/office/officeart/2005/8/layout/hProcess9"/>
    <dgm:cxn modelId="{EC97B9A6-CA47-4596-B175-D60D88DCFFD3}" srcId="{0FFBE21B-795F-448E-B65B-47C4530AEB23}" destId="{FC037038-15E1-4E54-8AE5-CF333236C7F3}" srcOrd="2" destOrd="0" parTransId="{C93F0D53-A1EB-4547-A061-B6C69316A78F}" sibTransId="{62F1F715-B195-4AAF-8486-724131A4FBF7}"/>
    <dgm:cxn modelId="{9801EAA6-BD61-4B28-998B-574F452CABC1}" type="presOf" srcId="{762974E0-DAF9-4525-9FE3-452727D30F10}" destId="{AE9D8DEB-DCCA-4E78-99FA-D16DC00D6A4E}" srcOrd="0" destOrd="0" presId="urn:microsoft.com/office/officeart/2005/8/layout/hProcess9"/>
    <dgm:cxn modelId="{2E3EABA8-1D4B-42B7-9932-02CD91435929}" srcId="{1DC6CC2D-DB99-45EA-BB07-C2FFF05C2F84}" destId="{8082B35B-89DB-477C-9492-B7BD71B4BB4B}" srcOrd="1" destOrd="0" parTransId="{14A298B6-39FD-4C5F-A8C3-8FE4A758DDEF}" sibTransId="{F9DE5CAE-F252-4E30-8B0A-379B03ADD762}"/>
    <dgm:cxn modelId="{AE0E58AE-6D51-4E12-AC9F-40A76FAB24E3}" srcId="{1DC6CC2D-DB99-45EA-BB07-C2FFF05C2F84}" destId="{CBAEC1CD-820F-4125-8844-7BB2FDD2908E}" srcOrd="6" destOrd="0" parTransId="{C5D49BA8-B87C-40F0-AE34-8D8FF13AC226}" sibTransId="{D8159BFD-C09E-4827-951D-747158282FED}"/>
    <dgm:cxn modelId="{3F8B0BAF-CE45-4B51-9494-A0540A99AAA4}" type="presOf" srcId="{8082B35B-89DB-477C-9492-B7BD71B4BB4B}" destId="{7693C943-CC94-4FAB-80BC-201DB0462F16}" srcOrd="0" destOrd="2" presId="urn:microsoft.com/office/officeart/2005/8/layout/hProcess9"/>
    <dgm:cxn modelId="{8AD248BA-19F8-4DEA-9178-E37EACA544F5}" srcId="{0FFBE21B-795F-448E-B65B-47C4530AEB23}" destId="{B2664C59-6236-46D9-B0CF-7CF28B571BA1}" srcOrd="0" destOrd="0" parTransId="{07747B3C-6E38-4A93-A9E0-5DBCE425816A}" sibTransId="{33BDA20F-4E7E-4260-B136-9C111B71E34C}"/>
    <dgm:cxn modelId="{1D4FFBBF-D56E-4212-9E89-7DD9BA2D0509}" srcId="{693626BD-6A0F-43BD-9FD0-A83C23FF374A}" destId="{55CF7E0E-8A51-48F9-BC1B-2D20FB1C70F1}" srcOrd="1" destOrd="0" parTransId="{2974D593-477B-4EF4-9CA5-345CC89A35BE}" sibTransId="{70078E46-4CF4-4C6E-AAA4-38ABEF29699F}"/>
    <dgm:cxn modelId="{09DCC3C5-3D69-4574-9362-987C2596D098}" type="presOf" srcId="{0FFBE21B-795F-448E-B65B-47C4530AEB23}" destId="{22D759D8-2E64-469C-B4CF-3D5911F3E3E0}" srcOrd="0" destOrd="0" presId="urn:microsoft.com/office/officeart/2005/8/layout/hProcess9"/>
    <dgm:cxn modelId="{D88AF2CF-111B-4152-86ED-3805A440BE98}" srcId="{CA76EBF6-0441-4C87-841B-2F7EB0A6625B}" destId="{E710808C-FF9E-4F50-93FF-8D535AB64585}" srcOrd="1" destOrd="0" parTransId="{9038EAD1-4F99-4F4A-A574-BCAD3A929323}" sibTransId="{4A2C5CD1-A8A2-4589-A7AA-100B36A65625}"/>
    <dgm:cxn modelId="{6BD471E8-3C32-4FAD-B5A5-2F10129F8CD0}" srcId="{1DC6CC2D-DB99-45EA-BB07-C2FFF05C2F84}" destId="{C90B9629-8F9D-494D-8468-2BA2CFA95C2C}" srcOrd="5" destOrd="0" parTransId="{B9F2BFAA-7B5B-4469-8D14-8DC29289312C}" sibTransId="{1AF8D988-4BAD-44A6-B931-D8230A1E4F12}"/>
    <dgm:cxn modelId="{2EAB47E9-2031-4D60-A512-5C9EEEECB626}" srcId="{0FFBE21B-795F-448E-B65B-47C4530AEB23}" destId="{250145D1-4E04-4B75-8B84-C41B8FDC5743}" srcOrd="3" destOrd="0" parTransId="{F2463638-B9CB-4162-A5C1-89C959B3F1ED}" sibTransId="{528E41F4-2A58-483B-B1A2-9AB223110E5F}"/>
    <dgm:cxn modelId="{0096BAEB-3516-4017-AC0B-6894F5E24C06}" type="presOf" srcId="{B2664C59-6236-46D9-B0CF-7CF28B571BA1}" destId="{22D759D8-2E64-469C-B4CF-3D5911F3E3E0}" srcOrd="0" destOrd="1" presId="urn:microsoft.com/office/officeart/2005/8/layout/hProcess9"/>
    <dgm:cxn modelId="{553839EE-D465-4D21-B8D8-4DC04DF36384}" type="presOf" srcId="{284D4BAA-7A7D-4DB4-B052-3175EEAB3C81}" destId="{FEE0F83D-B371-477A-AA2E-C1FCCE3E1A5B}" srcOrd="0" destOrd="1" presId="urn:microsoft.com/office/officeart/2005/8/layout/hProcess9"/>
    <dgm:cxn modelId="{139F69EE-3580-4A0C-83B7-A30677F5F314}" type="presOf" srcId="{72F31A84-1A08-4050-899A-43E2C7083B3D}" destId="{7693C943-CC94-4FAB-80BC-201DB0462F16}" srcOrd="0" destOrd="4" presId="urn:microsoft.com/office/officeart/2005/8/layout/hProcess9"/>
    <dgm:cxn modelId="{BC8C4FEE-3F08-4CE4-985C-36C9B1F2ED3B}" type="presOf" srcId="{FC037038-15E1-4E54-8AE5-CF333236C7F3}" destId="{22D759D8-2E64-469C-B4CF-3D5911F3E3E0}" srcOrd="0" destOrd="3" presId="urn:microsoft.com/office/officeart/2005/8/layout/hProcess9"/>
    <dgm:cxn modelId="{D51590EE-44E5-4C62-BB2E-0FB87B0B4AA6}" type="presOf" srcId="{CA76EBF6-0441-4C87-841B-2F7EB0A6625B}" destId="{A796A19A-8C58-4214-A52A-4FB60FB1EBFC}" srcOrd="0" destOrd="0" presId="urn:microsoft.com/office/officeart/2005/8/layout/hProcess9"/>
    <dgm:cxn modelId="{34CBBDF9-885D-495C-8482-10C8924E444A}" srcId="{CA76EBF6-0441-4C87-841B-2F7EB0A6625B}" destId="{25A142D5-D1E4-4520-9E09-5B708391BEE5}" srcOrd="0" destOrd="0" parTransId="{027889A4-2F20-4194-8974-2E47E7C4FE7E}" sibTransId="{6DE117A7-ADC0-4354-B359-C8270B9B1728}"/>
    <dgm:cxn modelId="{D381C9FA-072F-4707-B755-EE20A4183B1F}" srcId="{762974E0-DAF9-4525-9FE3-452727D30F10}" destId="{1DC6CC2D-DB99-45EA-BB07-C2FFF05C2F84}" srcOrd="2" destOrd="0" parTransId="{6C22630D-82AA-4AB0-8498-4EEA557BF0F2}" sibTransId="{AEF57BAB-746C-4AD3-8DED-C24B698A4854}"/>
    <dgm:cxn modelId="{66F3CC81-E170-4F89-A170-9C3841CD7271}" type="presParOf" srcId="{AE9D8DEB-DCCA-4E78-99FA-D16DC00D6A4E}" destId="{7765EAF2-B91E-4E3B-85A0-2C512EFD08D9}" srcOrd="0" destOrd="0" presId="urn:microsoft.com/office/officeart/2005/8/layout/hProcess9"/>
    <dgm:cxn modelId="{0981A46F-281F-48D8-A75D-598FAE9B6D5E}" type="presParOf" srcId="{AE9D8DEB-DCCA-4E78-99FA-D16DC00D6A4E}" destId="{E4210844-516D-415B-90D2-31AF5FF94068}" srcOrd="1" destOrd="0" presId="urn:microsoft.com/office/officeart/2005/8/layout/hProcess9"/>
    <dgm:cxn modelId="{76D31329-3860-4A8E-8723-1B7C58221968}" type="presParOf" srcId="{E4210844-516D-415B-90D2-31AF5FF94068}" destId="{A796A19A-8C58-4214-A52A-4FB60FB1EBFC}" srcOrd="0" destOrd="0" presId="urn:microsoft.com/office/officeart/2005/8/layout/hProcess9"/>
    <dgm:cxn modelId="{F4953D40-6BCC-4D1F-A269-B4C0EC0D1235}" type="presParOf" srcId="{E4210844-516D-415B-90D2-31AF5FF94068}" destId="{5B32D596-369E-4C2A-8DEC-E0B8704ECFE8}" srcOrd="1" destOrd="0" presId="urn:microsoft.com/office/officeart/2005/8/layout/hProcess9"/>
    <dgm:cxn modelId="{2B89CDB6-1AE7-4BBB-967C-A02CA9EF88C5}" type="presParOf" srcId="{E4210844-516D-415B-90D2-31AF5FF94068}" destId="{0839A9EB-4588-4E33-BE98-880782DFE6DC}" srcOrd="2" destOrd="0" presId="urn:microsoft.com/office/officeart/2005/8/layout/hProcess9"/>
    <dgm:cxn modelId="{7DB191BA-82D7-4FAE-B5A4-54A72CD7EDDE}" type="presParOf" srcId="{E4210844-516D-415B-90D2-31AF5FF94068}" destId="{F166C70A-412A-4DE6-AD4D-86B57C337C68}" srcOrd="3" destOrd="0" presId="urn:microsoft.com/office/officeart/2005/8/layout/hProcess9"/>
    <dgm:cxn modelId="{5C36A5C7-5447-42B1-8089-9A8B73C3A25B}" type="presParOf" srcId="{E4210844-516D-415B-90D2-31AF5FF94068}" destId="{7693C943-CC94-4FAB-80BC-201DB0462F16}" srcOrd="4" destOrd="0" presId="urn:microsoft.com/office/officeart/2005/8/layout/hProcess9"/>
    <dgm:cxn modelId="{582D8CD6-A457-4F1A-A687-816974B34CF5}" type="presParOf" srcId="{E4210844-516D-415B-90D2-31AF5FF94068}" destId="{FE3C3CAF-CA26-4CED-82A2-E6CE5F5DD242}" srcOrd="5" destOrd="0" presId="urn:microsoft.com/office/officeart/2005/8/layout/hProcess9"/>
    <dgm:cxn modelId="{AF37EBDD-CDC2-49EA-90B2-F840850BA415}" type="presParOf" srcId="{E4210844-516D-415B-90D2-31AF5FF94068}" destId="{22D759D8-2E64-469C-B4CF-3D5911F3E3E0}" srcOrd="6" destOrd="0" presId="urn:microsoft.com/office/officeart/2005/8/layout/hProcess9"/>
    <dgm:cxn modelId="{247FB7B4-FF80-4AAF-9909-28202377252E}" type="presParOf" srcId="{E4210844-516D-415B-90D2-31AF5FF94068}" destId="{8B0AE453-2893-44F1-9DC5-078EF5B7A28B}" srcOrd="7" destOrd="0" presId="urn:microsoft.com/office/officeart/2005/8/layout/hProcess9"/>
    <dgm:cxn modelId="{6AC97279-4C0C-40F4-902E-312A4F148DDF}" type="presParOf" srcId="{E4210844-516D-415B-90D2-31AF5FF94068}" destId="{FEE0F83D-B371-477A-AA2E-C1FCCE3E1A5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2974E0-DAF9-4525-9FE3-452727D30F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A76EBF6-0441-4C87-841B-2F7EB0A6625B}">
      <dgm:prSet phldrT="[Text]" custT="1"/>
      <dgm:spPr/>
      <dgm:t>
        <a:bodyPr/>
        <a:lstStyle/>
        <a:p>
          <a:r>
            <a:rPr lang="en-US" sz="2000" dirty="0"/>
            <a:t>Define</a:t>
          </a:r>
          <a:endParaRPr lang="en-AU" sz="2000" dirty="0"/>
        </a:p>
      </dgm:t>
    </dgm:pt>
    <dgm:pt modelId="{2FFCED6D-A718-4B8D-8BF6-94DD646A27B7}" type="parTrans" cxnId="{680D9E5A-1CD9-4E45-A9CC-9630F084A402}">
      <dgm:prSet/>
      <dgm:spPr/>
      <dgm:t>
        <a:bodyPr/>
        <a:lstStyle/>
        <a:p>
          <a:endParaRPr lang="en-AU" sz="2000"/>
        </a:p>
      </dgm:t>
    </dgm:pt>
    <dgm:pt modelId="{EDFCF926-E328-40B1-A8E3-B109B9ADF50F}" type="sibTrans" cxnId="{680D9E5A-1CD9-4E45-A9CC-9630F084A402}">
      <dgm:prSet/>
      <dgm:spPr/>
      <dgm:t>
        <a:bodyPr/>
        <a:lstStyle/>
        <a:p>
          <a:endParaRPr lang="en-AU" sz="2000"/>
        </a:p>
      </dgm:t>
    </dgm:pt>
    <dgm:pt modelId="{1DC6CC2D-DB99-45EA-BB07-C2FFF05C2F84}">
      <dgm:prSet phldrT="[Text]" custT="1"/>
      <dgm:spPr/>
      <dgm:t>
        <a:bodyPr/>
        <a:lstStyle/>
        <a:p>
          <a:r>
            <a:rPr lang="en-US" sz="2000" dirty="0"/>
            <a:t>Prepare</a:t>
          </a:r>
          <a:endParaRPr lang="en-AU" sz="2000" dirty="0"/>
        </a:p>
      </dgm:t>
    </dgm:pt>
    <dgm:pt modelId="{6C22630D-82AA-4AB0-8498-4EEA557BF0F2}" type="parTrans" cxnId="{D381C9FA-072F-4707-B755-EE20A4183B1F}">
      <dgm:prSet/>
      <dgm:spPr/>
      <dgm:t>
        <a:bodyPr/>
        <a:lstStyle/>
        <a:p>
          <a:endParaRPr lang="en-AU" sz="2000"/>
        </a:p>
      </dgm:t>
    </dgm:pt>
    <dgm:pt modelId="{AEF57BAB-746C-4AD3-8DED-C24B698A4854}" type="sibTrans" cxnId="{D381C9FA-072F-4707-B755-EE20A4183B1F}">
      <dgm:prSet/>
      <dgm:spPr/>
      <dgm:t>
        <a:bodyPr/>
        <a:lstStyle/>
        <a:p>
          <a:endParaRPr lang="en-AU" sz="2000"/>
        </a:p>
      </dgm:t>
    </dgm:pt>
    <dgm:pt modelId="{0FFBE21B-795F-448E-B65B-47C4530AEB23}">
      <dgm:prSet phldrT="[Text]" custT="1"/>
      <dgm:spPr/>
      <dgm:t>
        <a:bodyPr/>
        <a:lstStyle/>
        <a:p>
          <a:r>
            <a:rPr lang="en-AU" sz="2000" dirty="0"/>
            <a:t>Analyse</a:t>
          </a:r>
        </a:p>
      </dgm:t>
    </dgm:pt>
    <dgm:pt modelId="{FA64E23F-5899-45A9-A47C-87762CEE1816}" type="parTrans" cxnId="{EF789E81-65C1-4DB5-8613-EF89DE6B032A}">
      <dgm:prSet/>
      <dgm:spPr/>
      <dgm:t>
        <a:bodyPr/>
        <a:lstStyle/>
        <a:p>
          <a:endParaRPr lang="en-AU" sz="2000"/>
        </a:p>
      </dgm:t>
    </dgm:pt>
    <dgm:pt modelId="{F0287869-FBE0-4C49-9092-338C7C662965}" type="sibTrans" cxnId="{EF789E81-65C1-4DB5-8613-EF89DE6B032A}">
      <dgm:prSet/>
      <dgm:spPr/>
      <dgm:t>
        <a:bodyPr/>
        <a:lstStyle/>
        <a:p>
          <a:endParaRPr lang="en-AU" sz="2000"/>
        </a:p>
      </dgm:t>
    </dgm:pt>
    <dgm:pt modelId="{25A142D5-D1E4-4520-9E09-5B708391BEE5}">
      <dgm:prSet phldrT="[Text]" custT="1"/>
      <dgm:spPr/>
      <dgm:t>
        <a:bodyPr/>
        <a:lstStyle/>
        <a:p>
          <a:r>
            <a:rPr lang="en-US" sz="1600" dirty="0"/>
            <a:t>Business question</a:t>
          </a:r>
          <a:endParaRPr lang="en-AU" sz="1600" dirty="0"/>
        </a:p>
      </dgm:t>
    </dgm:pt>
    <dgm:pt modelId="{027889A4-2F20-4194-8974-2E47E7C4FE7E}" type="parTrans" cxnId="{34CBBDF9-885D-495C-8482-10C8924E444A}">
      <dgm:prSet/>
      <dgm:spPr/>
      <dgm:t>
        <a:bodyPr/>
        <a:lstStyle/>
        <a:p>
          <a:endParaRPr lang="en-AU" sz="2000"/>
        </a:p>
      </dgm:t>
    </dgm:pt>
    <dgm:pt modelId="{6DE117A7-ADC0-4354-B359-C8270B9B1728}" type="sibTrans" cxnId="{34CBBDF9-885D-495C-8482-10C8924E444A}">
      <dgm:prSet/>
      <dgm:spPr/>
      <dgm:t>
        <a:bodyPr/>
        <a:lstStyle/>
        <a:p>
          <a:endParaRPr lang="en-AU" sz="2000"/>
        </a:p>
      </dgm:t>
    </dgm:pt>
    <dgm:pt modelId="{E710808C-FF9E-4F50-93FF-8D535AB64585}">
      <dgm:prSet phldrT="[Text]" custT="1"/>
      <dgm:spPr/>
      <dgm:t>
        <a:bodyPr/>
        <a:lstStyle/>
        <a:p>
          <a:r>
            <a:rPr lang="en-US" sz="1600" dirty="0"/>
            <a:t>Data sources</a:t>
          </a:r>
          <a:endParaRPr lang="en-AU" sz="1600" dirty="0"/>
        </a:p>
      </dgm:t>
    </dgm:pt>
    <dgm:pt modelId="{9038EAD1-4F99-4F4A-A574-BCAD3A929323}" type="parTrans" cxnId="{D88AF2CF-111B-4152-86ED-3805A440BE98}">
      <dgm:prSet/>
      <dgm:spPr/>
      <dgm:t>
        <a:bodyPr/>
        <a:lstStyle/>
        <a:p>
          <a:endParaRPr lang="en-AU" sz="2000"/>
        </a:p>
      </dgm:t>
    </dgm:pt>
    <dgm:pt modelId="{4A2C5CD1-A8A2-4589-A7AA-100B36A65625}" type="sibTrans" cxnId="{D88AF2CF-111B-4152-86ED-3805A440BE98}">
      <dgm:prSet/>
      <dgm:spPr/>
      <dgm:t>
        <a:bodyPr/>
        <a:lstStyle/>
        <a:p>
          <a:endParaRPr lang="en-AU" sz="2000"/>
        </a:p>
      </dgm:t>
    </dgm:pt>
    <dgm:pt modelId="{29F36E79-4976-4360-8B19-0816D58A54BC}">
      <dgm:prSet phldrT="[Text]" custT="1"/>
      <dgm:spPr/>
      <dgm:t>
        <a:bodyPr/>
        <a:lstStyle/>
        <a:p>
          <a:r>
            <a:rPr lang="en-US" sz="1600" dirty="0"/>
            <a:t>Clean</a:t>
          </a:r>
          <a:endParaRPr lang="en-AU" sz="1600" dirty="0"/>
        </a:p>
      </dgm:t>
    </dgm:pt>
    <dgm:pt modelId="{99098606-7C92-4054-8052-AAAB29D97271}" type="parTrans" cxnId="{4573A955-DA18-41A8-B749-32F135B8D77E}">
      <dgm:prSet/>
      <dgm:spPr/>
      <dgm:t>
        <a:bodyPr/>
        <a:lstStyle/>
        <a:p>
          <a:endParaRPr lang="en-AU" sz="2000"/>
        </a:p>
      </dgm:t>
    </dgm:pt>
    <dgm:pt modelId="{8A11E4FD-993F-45FC-96D6-4206909C9FC1}" type="sibTrans" cxnId="{4573A955-DA18-41A8-B749-32F135B8D77E}">
      <dgm:prSet/>
      <dgm:spPr/>
      <dgm:t>
        <a:bodyPr/>
        <a:lstStyle/>
        <a:p>
          <a:endParaRPr lang="en-AU" sz="2000"/>
        </a:p>
      </dgm:t>
    </dgm:pt>
    <dgm:pt modelId="{8082B35B-89DB-477C-9492-B7BD71B4BB4B}">
      <dgm:prSet phldrT="[Text]" custT="1"/>
      <dgm:spPr/>
      <dgm:t>
        <a:bodyPr/>
        <a:lstStyle/>
        <a:p>
          <a:r>
            <a:rPr lang="en-AU" sz="1600" dirty="0"/>
            <a:t>Remove outliers</a:t>
          </a:r>
        </a:p>
      </dgm:t>
    </dgm:pt>
    <dgm:pt modelId="{14A298B6-39FD-4C5F-A8C3-8FE4A758DDEF}" type="parTrans" cxnId="{2E3EABA8-1D4B-42B7-9932-02CD91435929}">
      <dgm:prSet/>
      <dgm:spPr/>
      <dgm:t>
        <a:bodyPr/>
        <a:lstStyle/>
        <a:p>
          <a:endParaRPr lang="en-AU" sz="2000"/>
        </a:p>
      </dgm:t>
    </dgm:pt>
    <dgm:pt modelId="{F9DE5CAE-F252-4E30-8B0A-379B03ADD762}" type="sibTrans" cxnId="{2E3EABA8-1D4B-42B7-9932-02CD91435929}">
      <dgm:prSet/>
      <dgm:spPr/>
      <dgm:t>
        <a:bodyPr/>
        <a:lstStyle/>
        <a:p>
          <a:endParaRPr lang="en-AU" sz="2000"/>
        </a:p>
      </dgm:t>
    </dgm:pt>
    <dgm:pt modelId="{1A60EA10-EF7A-49BF-AD58-0FDFF2A13C55}">
      <dgm:prSet phldrT="[Text]" custT="1"/>
      <dgm:spPr/>
      <dgm:t>
        <a:bodyPr/>
        <a:lstStyle/>
        <a:p>
          <a:r>
            <a:rPr lang="en-AU" sz="1600" dirty="0"/>
            <a:t>Fill in missing values</a:t>
          </a:r>
        </a:p>
      </dgm:t>
    </dgm:pt>
    <dgm:pt modelId="{5D683B53-5678-4FCA-859F-2A09E695089C}" type="parTrans" cxnId="{4D524755-B5EA-4151-A465-A67EA7D89294}">
      <dgm:prSet/>
      <dgm:spPr/>
      <dgm:t>
        <a:bodyPr/>
        <a:lstStyle/>
        <a:p>
          <a:endParaRPr lang="en-AU" sz="2000"/>
        </a:p>
      </dgm:t>
    </dgm:pt>
    <dgm:pt modelId="{36826AFA-0DD0-47C9-9FF8-D914A9D7285B}" type="sibTrans" cxnId="{4D524755-B5EA-4151-A465-A67EA7D89294}">
      <dgm:prSet/>
      <dgm:spPr/>
      <dgm:t>
        <a:bodyPr/>
        <a:lstStyle/>
        <a:p>
          <a:endParaRPr lang="en-AU" sz="2000"/>
        </a:p>
      </dgm:t>
    </dgm:pt>
    <dgm:pt modelId="{72F31A84-1A08-4050-899A-43E2C7083B3D}">
      <dgm:prSet phldrT="[Text]" custT="1"/>
      <dgm:spPr/>
      <dgm:t>
        <a:bodyPr/>
        <a:lstStyle/>
        <a:p>
          <a:r>
            <a:rPr lang="en-AU" sz="1600" dirty="0"/>
            <a:t>Dummy variables</a:t>
          </a:r>
        </a:p>
      </dgm:t>
    </dgm:pt>
    <dgm:pt modelId="{46761815-FC46-44C4-95A8-D819722549FE}" type="parTrans" cxnId="{76C0B902-F7F7-490F-BA67-B796383950AD}">
      <dgm:prSet/>
      <dgm:spPr/>
      <dgm:t>
        <a:bodyPr/>
        <a:lstStyle/>
        <a:p>
          <a:endParaRPr lang="en-AU" sz="2000"/>
        </a:p>
      </dgm:t>
    </dgm:pt>
    <dgm:pt modelId="{7C05572D-2BC8-4273-9116-DECC1A3C5462}" type="sibTrans" cxnId="{76C0B902-F7F7-490F-BA67-B796383950AD}">
      <dgm:prSet/>
      <dgm:spPr/>
      <dgm:t>
        <a:bodyPr/>
        <a:lstStyle/>
        <a:p>
          <a:endParaRPr lang="en-AU" sz="2000"/>
        </a:p>
      </dgm:t>
    </dgm:pt>
    <dgm:pt modelId="{2EA0C472-719C-4DDE-B79C-819342CFE817}">
      <dgm:prSet phldrT="[Text]" custT="1"/>
      <dgm:spPr/>
      <dgm:t>
        <a:bodyPr/>
        <a:lstStyle/>
        <a:p>
          <a:r>
            <a:rPr lang="en-AU" sz="1600" dirty="0"/>
            <a:t>Feature engineering</a:t>
          </a:r>
        </a:p>
      </dgm:t>
    </dgm:pt>
    <dgm:pt modelId="{1CA9639B-BFD1-4F41-9786-3FE72DF4CEB5}" type="parTrans" cxnId="{16919016-398E-4B34-A0B5-9553B1F7FA20}">
      <dgm:prSet/>
      <dgm:spPr/>
      <dgm:t>
        <a:bodyPr/>
        <a:lstStyle/>
        <a:p>
          <a:endParaRPr lang="en-AU" sz="2000"/>
        </a:p>
      </dgm:t>
    </dgm:pt>
    <dgm:pt modelId="{962C31E0-AF26-42C5-8147-6FAC3928C27B}" type="sibTrans" cxnId="{16919016-398E-4B34-A0B5-9553B1F7FA20}">
      <dgm:prSet/>
      <dgm:spPr/>
      <dgm:t>
        <a:bodyPr/>
        <a:lstStyle/>
        <a:p>
          <a:endParaRPr lang="en-AU" sz="2000"/>
        </a:p>
      </dgm:t>
    </dgm:pt>
    <dgm:pt modelId="{B2664C59-6236-46D9-B0CF-7CF28B571BA1}">
      <dgm:prSet phldrT="[Text]" custT="1"/>
      <dgm:spPr/>
      <dgm:t>
        <a:bodyPr/>
        <a:lstStyle/>
        <a:p>
          <a:r>
            <a:rPr lang="en-AU" sz="1600" dirty="0"/>
            <a:t>Model</a:t>
          </a:r>
        </a:p>
      </dgm:t>
    </dgm:pt>
    <dgm:pt modelId="{07747B3C-6E38-4A93-A9E0-5DBCE425816A}" type="parTrans" cxnId="{8AD248BA-19F8-4DEA-9178-E37EACA544F5}">
      <dgm:prSet/>
      <dgm:spPr/>
      <dgm:t>
        <a:bodyPr/>
        <a:lstStyle/>
        <a:p>
          <a:endParaRPr lang="en-AU" sz="2000"/>
        </a:p>
      </dgm:t>
    </dgm:pt>
    <dgm:pt modelId="{33BDA20F-4E7E-4260-B136-9C111B71E34C}" type="sibTrans" cxnId="{8AD248BA-19F8-4DEA-9178-E37EACA544F5}">
      <dgm:prSet/>
      <dgm:spPr/>
      <dgm:t>
        <a:bodyPr/>
        <a:lstStyle/>
        <a:p>
          <a:endParaRPr lang="en-AU" sz="2000"/>
        </a:p>
      </dgm:t>
    </dgm:pt>
    <dgm:pt modelId="{8F9CE980-7AE6-47D7-AEFC-00A56027A1A9}">
      <dgm:prSet phldrT="[Text]" custT="1"/>
      <dgm:spPr/>
      <dgm:t>
        <a:bodyPr/>
        <a:lstStyle/>
        <a:p>
          <a:r>
            <a:rPr lang="en-AU" sz="1600" dirty="0"/>
            <a:t>Predict</a:t>
          </a:r>
        </a:p>
      </dgm:t>
    </dgm:pt>
    <dgm:pt modelId="{339734A3-7B28-4FE6-A63B-3FDB3EFD7045}" type="parTrans" cxnId="{2C653896-43E9-4ECE-B3EF-059D95A84088}">
      <dgm:prSet/>
      <dgm:spPr/>
      <dgm:t>
        <a:bodyPr/>
        <a:lstStyle/>
        <a:p>
          <a:endParaRPr lang="en-AU" sz="2000"/>
        </a:p>
      </dgm:t>
    </dgm:pt>
    <dgm:pt modelId="{27E92AF7-A081-40A7-A027-803B6804681A}" type="sibTrans" cxnId="{2C653896-43E9-4ECE-B3EF-059D95A84088}">
      <dgm:prSet/>
      <dgm:spPr/>
      <dgm:t>
        <a:bodyPr/>
        <a:lstStyle/>
        <a:p>
          <a:endParaRPr lang="en-AU" sz="2000"/>
        </a:p>
      </dgm:t>
    </dgm:pt>
    <dgm:pt modelId="{FC037038-15E1-4E54-8AE5-CF333236C7F3}">
      <dgm:prSet phldrT="[Text]" custT="1"/>
      <dgm:spPr/>
      <dgm:t>
        <a:bodyPr/>
        <a:lstStyle/>
        <a:p>
          <a:r>
            <a:rPr lang="en-AU" sz="1600" dirty="0"/>
            <a:t>Evaluate</a:t>
          </a:r>
        </a:p>
      </dgm:t>
    </dgm:pt>
    <dgm:pt modelId="{C93F0D53-A1EB-4547-A061-B6C69316A78F}" type="parTrans" cxnId="{EC97B9A6-CA47-4596-B175-D60D88DCFFD3}">
      <dgm:prSet/>
      <dgm:spPr/>
      <dgm:t>
        <a:bodyPr/>
        <a:lstStyle/>
        <a:p>
          <a:endParaRPr lang="en-AU" sz="2000"/>
        </a:p>
      </dgm:t>
    </dgm:pt>
    <dgm:pt modelId="{62F1F715-B195-4AAF-8486-724131A4FBF7}" type="sibTrans" cxnId="{EC97B9A6-CA47-4596-B175-D60D88DCFFD3}">
      <dgm:prSet/>
      <dgm:spPr/>
      <dgm:t>
        <a:bodyPr/>
        <a:lstStyle/>
        <a:p>
          <a:endParaRPr lang="en-AU" sz="2000"/>
        </a:p>
      </dgm:t>
    </dgm:pt>
    <dgm:pt modelId="{250145D1-4E04-4B75-8B84-C41B8FDC5743}">
      <dgm:prSet phldrT="[Text]" custT="1"/>
      <dgm:spPr/>
      <dgm:t>
        <a:bodyPr/>
        <a:lstStyle/>
        <a:p>
          <a:r>
            <a:rPr lang="en-AU" sz="1600" dirty="0"/>
            <a:t>Tune hyperparameters</a:t>
          </a:r>
        </a:p>
      </dgm:t>
    </dgm:pt>
    <dgm:pt modelId="{F2463638-B9CB-4162-A5C1-89C959B3F1ED}" type="parTrans" cxnId="{2EAB47E9-2031-4D60-A512-5C9EEEECB626}">
      <dgm:prSet/>
      <dgm:spPr/>
      <dgm:t>
        <a:bodyPr/>
        <a:lstStyle/>
        <a:p>
          <a:endParaRPr lang="en-AU" sz="2000"/>
        </a:p>
      </dgm:t>
    </dgm:pt>
    <dgm:pt modelId="{528E41F4-2A58-483B-B1A2-9AB223110E5F}" type="sibTrans" cxnId="{2EAB47E9-2031-4D60-A512-5C9EEEECB626}">
      <dgm:prSet/>
      <dgm:spPr/>
      <dgm:t>
        <a:bodyPr/>
        <a:lstStyle/>
        <a:p>
          <a:endParaRPr lang="en-AU" sz="2000"/>
        </a:p>
      </dgm:t>
    </dgm:pt>
    <dgm:pt modelId="{693626BD-6A0F-43BD-9FD0-A83C23FF374A}">
      <dgm:prSet phldrT="[Text]" custT="1"/>
      <dgm:spPr/>
      <dgm:t>
        <a:bodyPr/>
        <a:lstStyle/>
        <a:p>
          <a:r>
            <a:rPr lang="en-AU" sz="2000" dirty="0"/>
            <a:t>Deliver</a:t>
          </a:r>
        </a:p>
      </dgm:t>
    </dgm:pt>
    <dgm:pt modelId="{6082FD53-D1F0-482F-A2B2-F1EF7F9E56F4}" type="parTrans" cxnId="{FFE6FC51-66B5-4531-A5C5-3BBE3E6F3C18}">
      <dgm:prSet/>
      <dgm:spPr/>
      <dgm:t>
        <a:bodyPr/>
        <a:lstStyle/>
        <a:p>
          <a:endParaRPr lang="en-AU" sz="2000"/>
        </a:p>
      </dgm:t>
    </dgm:pt>
    <dgm:pt modelId="{74E21F7F-3F85-4280-A556-841EF3D36657}" type="sibTrans" cxnId="{FFE6FC51-66B5-4531-A5C5-3BBE3E6F3C18}">
      <dgm:prSet/>
      <dgm:spPr/>
      <dgm:t>
        <a:bodyPr/>
        <a:lstStyle/>
        <a:p>
          <a:endParaRPr lang="en-AU" sz="2000"/>
        </a:p>
      </dgm:t>
    </dgm:pt>
    <dgm:pt modelId="{284D4BAA-7A7D-4DB4-B052-3175EEAB3C81}">
      <dgm:prSet phldrT="[Text]" custT="1"/>
      <dgm:spPr/>
      <dgm:t>
        <a:bodyPr/>
        <a:lstStyle/>
        <a:p>
          <a:r>
            <a:rPr lang="en-AU" sz="1600" dirty="0"/>
            <a:t>Visualise</a:t>
          </a:r>
        </a:p>
      </dgm:t>
    </dgm:pt>
    <dgm:pt modelId="{2DF62ADF-1019-4EF3-9D4C-BF714C3688F2}" type="parTrans" cxnId="{0FE52A92-E15F-4515-A172-74635765FA66}">
      <dgm:prSet/>
      <dgm:spPr/>
      <dgm:t>
        <a:bodyPr/>
        <a:lstStyle/>
        <a:p>
          <a:endParaRPr lang="en-AU" sz="2000"/>
        </a:p>
      </dgm:t>
    </dgm:pt>
    <dgm:pt modelId="{F3B1C866-76F2-4105-AC1A-97E665C86DCC}" type="sibTrans" cxnId="{0FE52A92-E15F-4515-A172-74635765FA66}">
      <dgm:prSet/>
      <dgm:spPr/>
      <dgm:t>
        <a:bodyPr/>
        <a:lstStyle/>
        <a:p>
          <a:endParaRPr lang="en-AU" sz="2000"/>
        </a:p>
      </dgm:t>
    </dgm:pt>
    <dgm:pt modelId="{55CF7E0E-8A51-48F9-BC1B-2D20FB1C70F1}">
      <dgm:prSet phldrT="[Text]" custT="1"/>
      <dgm:spPr/>
      <dgm:t>
        <a:bodyPr/>
        <a:lstStyle/>
        <a:p>
          <a:r>
            <a:rPr lang="en-AU" sz="1600" dirty="0"/>
            <a:t>Summarise</a:t>
          </a:r>
        </a:p>
      </dgm:t>
    </dgm:pt>
    <dgm:pt modelId="{2974D593-477B-4EF4-9CA5-345CC89A35BE}" type="parTrans" cxnId="{1D4FFBBF-D56E-4212-9E89-7DD9BA2D0509}">
      <dgm:prSet/>
      <dgm:spPr/>
      <dgm:t>
        <a:bodyPr/>
        <a:lstStyle/>
        <a:p>
          <a:endParaRPr lang="en-AU" sz="2000"/>
        </a:p>
      </dgm:t>
    </dgm:pt>
    <dgm:pt modelId="{70078E46-4CF4-4C6E-AAA4-38ABEF29699F}" type="sibTrans" cxnId="{1D4FFBBF-D56E-4212-9E89-7DD9BA2D0509}">
      <dgm:prSet/>
      <dgm:spPr/>
      <dgm:t>
        <a:bodyPr/>
        <a:lstStyle/>
        <a:p>
          <a:endParaRPr lang="en-AU" sz="2000"/>
        </a:p>
      </dgm:t>
    </dgm:pt>
    <dgm:pt modelId="{1947BFFB-6D13-4592-89D6-3616CD31A45E}">
      <dgm:prSet phldrT="[Text]" custT="1"/>
      <dgm:spPr/>
      <dgm:t>
        <a:bodyPr/>
        <a:lstStyle/>
        <a:p>
          <a:r>
            <a:rPr lang="en-AU" sz="1600" dirty="0"/>
            <a:t>Advise</a:t>
          </a:r>
        </a:p>
      </dgm:t>
    </dgm:pt>
    <dgm:pt modelId="{FF9D85B0-7A05-4987-B925-2F69DAF02688}" type="parTrans" cxnId="{123B4498-5DB3-470E-AA9C-E0958BB647D8}">
      <dgm:prSet/>
      <dgm:spPr/>
      <dgm:t>
        <a:bodyPr/>
        <a:lstStyle/>
        <a:p>
          <a:endParaRPr lang="en-AU" sz="2000"/>
        </a:p>
      </dgm:t>
    </dgm:pt>
    <dgm:pt modelId="{FA496EC4-856D-4D71-AA82-5D46B0150105}" type="sibTrans" cxnId="{123B4498-5DB3-470E-AA9C-E0958BB647D8}">
      <dgm:prSet/>
      <dgm:spPr/>
      <dgm:t>
        <a:bodyPr/>
        <a:lstStyle/>
        <a:p>
          <a:endParaRPr lang="en-AU" sz="2000"/>
        </a:p>
      </dgm:t>
    </dgm:pt>
    <dgm:pt modelId="{1153779B-00C6-459F-A920-722CDC8D12E9}">
      <dgm:prSet phldrT="[Text]" custT="1"/>
      <dgm:spPr/>
      <dgm:t>
        <a:bodyPr/>
        <a:lstStyle/>
        <a:p>
          <a:r>
            <a:rPr lang="en-AU" sz="2000" dirty="0"/>
            <a:t>Exploratory data analysis</a:t>
          </a:r>
        </a:p>
      </dgm:t>
    </dgm:pt>
    <dgm:pt modelId="{FC54F559-0104-4F3A-A7D6-625911523857}" type="parTrans" cxnId="{A46B553D-4C35-4349-97D7-750DC2AFF159}">
      <dgm:prSet/>
      <dgm:spPr/>
      <dgm:t>
        <a:bodyPr/>
        <a:lstStyle/>
        <a:p>
          <a:endParaRPr lang="en-AU" sz="2000"/>
        </a:p>
      </dgm:t>
    </dgm:pt>
    <dgm:pt modelId="{C1F9BB2B-A9AE-4431-B5CB-2450832AD84E}" type="sibTrans" cxnId="{A46B553D-4C35-4349-97D7-750DC2AFF159}">
      <dgm:prSet/>
      <dgm:spPr/>
      <dgm:t>
        <a:bodyPr/>
        <a:lstStyle/>
        <a:p>
          <a:endParaRPr lang="en-AU" sz="2000"/>
        </a:p>
      </dgm:t>
    </dgm:pt>
    <dgm:pt modelId="{C90B9629-8F9D-494D-8468-2BA2CFA95C2C}">
      <dgm:prSet phldrT="[Text]" custT="1"/>
      <dgm:spPr/>
      <dgm:t>
        <a:bodyPr/>
        <a:lstStyle/>
        <a:p>
          <a:r>
            <a:rPr lang="en-AU" sz="1600" dirty="0"/>
            <a:t>Standardising</a:t>
          </a:r>
        </a:p>
      </dgm:t>
    </dgm:pt>
    <dgm:pt modelId="{B9F2BFAA-7B5B-4469-8D14-8DC29289312C}" type="parTrans" cxnId="{6BD471E8-3C32-4FAD-B5A5-2F10129F8CD0}">
      <dgm:prSet/>
      <dgm:spPr/>
      <dgm:t>
        <a:bodyPr/>
        <a:lstStyle/>
        <a:p>
          <a:endParaRPr lang="en-AU"/>
        </a:p>
      </dgm:t>
    </dgm:pt>
    <dgm:pt modelId="{1AF8D988-4BAD-44A6-B931-D8230A1E4F12}" type="sibTrans" cxnId="{6BD471E8-3C32-4FAD-B5A5-2F10129F8CD0}">
      <dgm:prSet/>
      <dgm:spPr/>
      <dgm:t>
        <a:bodyPr/>
        <a:lstStyle/>
        <a:p>
          <a:endParaRPr lang="en-AU"/>
        </a:p>
      </dgm:t>
    </dgm:pt>
    <dgm:pt modelId="{CBAEC1CD-820F-4125-8844-7BB2FDD2908E}">
      <dgm:prSet phldrT="[Text]" custT="1"/>
      <dgm:spPr/>
      <dgm:t>
        <a:bodyPr/>
        <a:lstStyle/>
        <a:p>
          <a:r>
            <a:rPr lang="en-AU" sz="1600" dirty="0"/>
            <a:t>Oversampling</a:t>
          </a:r>
        </a:p>
      </dgm:t>
    </dgm:pt>
    <dgm:pt modelId="{C5D49BA8-B87C-40F0-AE34-8D8FF13AC226}" type="parTrans" cxnId="{AE0E58AE-6D51-4E12-AC9F-40A76FAB24E3}">
      <dgm:prSet/>
      <dgm:spPr/>
      <dgm:t>
        <a:bodyPr/>
        <a:lstStyle/>
        <a:p>
          <a:endParaRPr lang="en-AU"/>
        </a:p>
      </dgm:t>
    </dgm:pt>
    <dgm:pt modelId="{D8159BFD-C09E-4827-951D-747158282FED}" type="sibTrans" cxnId="{AE0E58AE-6D51-4E12-AC9F-40A76FAB24E3}">
      <dgm:prSet/>
      <dgm:spPr/>
      <dgm:t>
        <a:bodyPr/>
        <a:lstStyle/>
        <a:p>
          <a:endParaRPr lang="en-AU"/>
        </a:p>
      </dgm:t>
    </dgm:pt>
    <dgm:pt modelId="{AE9D8DEB-DCCA-4E78-99FA-D16DC00D6A4E}" type="pres">
      <dgm:prSet presAssocID="{762974E0-DAF9-4525-9FE3-452727D30F10}" presName="CompostProcess" presStyleCnt="0">
        <dgm:presLayoutVars>
          <dgm:dir/>
          <dgm:resizeHandles val="exact"/>
        </dgm:presLayoutVars>
      </dgm:prSet>
      <dgm:spPr/>
    </dgm:pt>
    <dgm:pt modelId="{7765EAF2-B91E-4E3B-85A0-2C512EFD08D9}" type="pres">
      <dgm:prSet presAssocID="{762974E0-DAF9-4525-9FE3-452727D30F10}" presName="arrow" presStyleLbl="bgShp" presStyleIdx="0" presStyleCnt="1"/>
      <dgm:spPr/>
    </dgm:pt>
    <dgm:pt modelId="{E4210844-516D-415B-90D2-31AF5FF94068}" type="pres">
      <dgm:prSet presAssocID="{762974E0-DAF9-4525-9FE3-452727D30F10}" presName="linearProcess" presStyleCnt="0"/>
      <dgm:spPr/>
    </dgm:pt>
    <dgm:pt modelId="{A796A19A-8C58-4214-A52A-4FB60FB1EBFC}" type="pres">
      <dgm:prSet presAssocID="{CA76EBF6-0441-4C87-841B-2F7EB0A6625B}" presName="textNode" presStyleLbl="node1" presStyleIdx="0" presStyleCnt="5">
        <dgm:presLayoutVars>
          <dgm:bulletEnabled val="1"/>
        </dgm:presLayoutVars>
      </dgm:prSet>
      <dgm:spPr/>
    </dgm:pt>
    <dgm:pt modelId="{5B32D596-369E-4C2A-8DEC-E0B8704ECFE8}" type="pres">
      <dgm:prSet presAssocID="{EDFCF926-E328-40B1-A8E3-B109B9ADF50F}" presName="sibTrans" presStyleCnt="0"/>
      <dgm:spPr/>
    </dgm:pt>
    <dgm:pt modelId="{0839A9EB-4588-4E33-BE98-880782DFE6DC}" type="pres">
      <dgm:prSet presAssocID="{1153779B-00C6-459F-A920-722CDC8D12E9}" presName="textNode" presStyleLbl="node1" presStyleIdx="1" presStyleCnt="5">
        <dgm:presLayoutVars>
          <dgm:bulletEnabled val="1"/>
        </dgm:presLayoutVars>
      </dgm:prSet>
      <dgm:spPr/>
    </dgm:pt>
    <dgm:pt modelId="{F166C70A-412A-4DE6-AD4D-86B57C337C68}" type="pres">
      <dgm:prSet presAssocID="{C1F9BB2B-A9AE-4431-B5CB-2450832AD84E}" presName="sibTrans" presStyleCnt="0"/>
      <dgm:spPr/>
    </dgm:pt>
    <dgm:pt modelId="{7693C943-CC94-4FAB-80BC-201DB0462F16}" type="pres">
      <dgm:prSet presAssocID="{1DC6CC2D-DB99-45EA-BB07-C2FFF05C2F84}" presName="textNode" presStyleLbl="node1" presStyleIdx="2" presStyleCnt="5" custScaleX="135323" custScaleY="120921">
        <dgm:presLayoutVars>
          <dgm:bulletEnabled val="1"/>
        </dgm:presLayoutVars>
      </dgm:prSet>
      <dgm:spPr/>
    </dgm:pt>
    <dgm:pt modelId="{FE3C3CAF-CA26-4CED-82A2-E6CE5F5DD242}" type="pres">
      <dgm:prSet presAssocID="{AEF57BAB-746C-4AD3-8DED-C24B698A4854}" presName="sibTrans" presStyleCnt="0"/>
      <dgm:spPr/>
    </dgm:pt>
    <dgm:pt modelId="{22D759D8-2E64-469C-B4CF-3D5911F3E3E0}" type="pres">
      <dgm:prSet presAssocID="{0FFBE21B-795F-448E-B65B-47C4530AEB23}" presName="textNode" presStyleLbl="node1" presStyleIdx="3" presStyleCnt="5" custScaleX="122891">
        <dgm:presLayoutVars>
          <dgm:bulletEnabled val="1"/>
        </dgm:presLayoutVars>
      </dgm:prSet>
      <dgm:spPr/>
    </dgm:pt>
    <dgm:pt modelId="{8B0AE453-2893-44F1-9DC5-078EF5B7A28B}" type="pres">
      <dgm:prSet presAssocID="{F0287869-FBE0-4C49-9092-338C7C662965}" presName="sibTrans" presStyleCnt="0"/>
      <dgm:spPr/>
    </dgm:pt>
    <dgm:pt modelId="{FEE0F83D-B371-477A-AA2E-C1FCCE3E1A5B}" type="pres">
      <dgm:prSet presAssocID="{693626BD-6A0F-43BD-9FD0-A83C23FF374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6C0B902-F7F7-490F-BA67-B796383950AD}" srcId="{1DC6CC2D-DB99-45EA-BB07-C2FFF05C2F84}" destId="{72F31A84-1A08-4050-899A-43E2C7083B3D}" srcOrd="3" destOrd="0" parTransId="{46761815-FC46-44C4-95A8-D819722549FE}" sibTransId="{7C05572D-2BC8-4273-9116-DECC1A3C5462}"/>
    <dgm:cxn modelId="{16919016-398E-4B34-A0B5-9553B1F7FA20}" srcId="{1DC6CC2D-DB99-45EA-BB07-C2FFF05C2F84}" destId="{2EA0C472-719C-4DDE-B79C-819342CFE817}" srcOrd="4" destOrd="0" parTransId="{1CA9639B-BFD1-4F41-9786-3FE72DF4CEB5}" sibTransId="{962C31E0-AF26-42C5-8147-6FAC3928C27B}"/>
    <dgm:cxn modelId="{9E199829-FF68-47A8-ABD3-29A94BE62C28}" type="presOf" srcId="{55CF7E0E-8A51-48F9-BC1B-2D20FB1C70F1}" destId="{FEE0F83D-B371-477A-AA2E-C1FCCE3E1A5B}" srcOrd="0" destOrd="2" presId="urn:microsoft.com/office/officeart/2005/8/layout/hProcess9"/>
    <dgm:cxn modelId="{FFF37231-CDFF-4C02-AECB-B75B96C5A155}" type="presOf" srcId="{1A60EA10-EF7A-49BF-AD58-0FDFF2A13C55}" destId="{7693C943-CC94-4FAB-80BC-201DB0462F16}" srcOrd="0" destOrd="3" presId="urn:microsoft.com/office/officeart/2005/8/layout/hProcess9"/>
    <dgm:cxn modelId="{21527C31-01EB-48DD-B518-2B59B635A789}" type="presOf" srcId="{CBAEC1CD-820F-4125-8844-7BB2FDD2908E}" destId="{7693C943-CC94-4FAB-80BC-201DB0462F16}" srcOrd="0" destOrd="7" presId="urn:microsoft.com/office/officeart/2005/8/layout/hProcess9"/>
    <dgm:cxn modelId="{A46B553D-4C35-4349-97D7-750DC2AFF159}" srcId="{762974E0-DAF9-4525-9FE3-452727D30F10}" destId="{1153779B-00C6-459F-A920-722CDC8D12E9}" srcOrd="1" destOrd="0" parTransId="{FC54F559-0104-4F3A-A7D6-625911523857}" sibTransId="{C1F9BB2B-A9AE-4431-B5CB-2450832AD84E}"/>
    <dgm:cxn modelId="{6C80C55B-0134-4132-85E8-1358128361C6}" type="presOf" srcId="{250145D1-4E04-4B75-8B84-C41B8FDC5743}" destId="{22D759D8-2E64-469C-B4CF-3D5911F3E3E0}" srcOrd="0" destOrd="4" presId="urn:microsoft.com/office/officeart/2005/8/layout/hProcess9"/>
    <dgm:cxn modelId="{4C76D05B-E7D1-43F3-8FFB-DB0BE1E0E847}" type="presOf" srcId="{C90B9629-8F9D-494D-8468-2BA2CFA95C2C}" destId="{7693C943-CC94-4FAB-80BC-201DB0462F16}" srcOrd="0" destOrd="6" presId="urn:microsoft.com/office/officeart/2005/8/layout/hProcess9"/>
    <dgm:cxn modelId="{8A2B854B-FF05-499C-B56D-DA42230792D3}" type="presOf" srcId="{1DC6CC2D-DB99-45EA-BB07-C2FFF05C2F84}" destId="{7693C943-CC94-4FAB-80BC-201DB0462F16}" srcOrd="0" destOrd="0" presId="urn:microsoft.com/office/officeart/2005/8/layout/hProcess9"/>
    <dgm:cxn modelId="{141A5770-7FBD-42CC-8814-250F6CBCAC02}" type="presOf" srcId="{29F36E79-4976-4360-8B19-0816D58A54BC}" destId="{7693C943-CC94-4FAB-80BC-201DB0462F16}" srcOrd="0" destOrd="1" presId="urn:microsoft.com/office/officeart/2005/8/layout/hProcess9"/>
    <dgm:cxn modelId="{FFE6FC51-66B5-4531-A5C5-3BBE3E6F3C18}" srcId="{762974E0-DAF9-4525-9FE3-452727D30F10}" destId="{693626BD-6A0F-43BD-9FD0-A83C23FF374A}" srcOrd="4" destOrd="0" parTransId="{6082FD53-D1F0-482F-A2B2-F1EF7F9E56F4}" sibTransId="{74E21F7F-3F85-4280-A556-841EF3D36657}"/>
    <dgm:cxn modelId="{4D524755-B5EA-4151-A465-A67EA7D89294}" srcId="{1DC6CC2D-DB99-45EA-BB07-C2FFF05C2F84}" destId="{1A60EA10-EF7A-49BF-AD58-0FDFF2A13C55}" srcOrd="2" destOrd="0" parTransId="{5D683B53-5678-4FCA-859F-2A09E695089C}" sibTransId="{36826AFA-0DD0-47C9-9FF8-D914A9D7285B}"/>
    <dgm:cxn modelId="{4573A955-DA18-41A8-B749-32F135B8D77E}" srcId="{1DC6CC2D-DB99-45EA-BB07-C2FFF05C2F84}" destId="{29F36E79-4976-4360-8B19-0816D58A54BC}" srcOrd="0" destOrd="0" parTransId="{99098606-7C92-4054-8052-AAAB29D97271}" sibTransId="{8A11E4FD-993F-45FC-96D6-4206909C9FC1}"/>
    <dgm:cxn modelId="{680D9E5A-1CD9-4E45-A9CC-9630F084A402}" srcId="{762974E0-DAF9-4525-9FE3-452727D30F10}" destId="{CA76EBF6-0441-4C87-841B-2F7EB0A6625B}" srcOrd="0" destOrd="0" parTransId="{2FFCED6D-A718-4B8D-8BF6-94DD646A27B7}" sibTransId="{EDFCF926-E328-40B1-A8E3-B109B9ADF50F}"/>
    <dgm:cxn modelId="{EF789E81-65C1-4DB5-8613-EF89DE6B032A}" srcId="{762974E0-DAF9-4525-9FE3-452727D30F10}" destId="{0FFBE21B-795F-448E-B65B-47C4530AEB23}" srcOrd="3" destOrd="0" parTransId="{FA64E23F-5899-45A9-A47C-87762CEE1816}" sibTransId="{F0287869-FBE0-4C49-9092-338C7C662965}"/>
    <dgm:cxn modelId="{F57F2683-D107-420F-9A0B-B451E91898BB}" type="presOf" srcId="{2EA0C472-719C-4DDE-B79C-819342CFE817}" destId="{7693C943-CC94-4FAB-80BC-201DB0462F16}" srcOrd="0" destOrd="5" presId="urn:microsoft.com/office/officeart/2005/8/layout/hProcess9"/>
    <dgm:cxn modelId="{39DBA586-B25C-4017-9A07-47EFE301DA52}" type="presOf" srcId="{E710808C-FF9E-4F50-93FF-8D535AB64585}" destId="{A796A19A-8C58-4214-A52A-4FB60FB1EBFC}" srcOrd="0" destOrd="2" presId="urn:microsoft.com/office/officeart/2005/8/layout/hProcess9"/>
    <dgm:cxn modelId="{9C06C98F-4380-4AC5-BFC6-A8A59FFF17DF}" type="presOf" srcId="{1153779B-00C6-459F-A920-722CDC8D12E9}" destId="{0839A9EB-4588-4E33-BE98-880782DFE6DC}" srcOrd="0" destOrd="0" presId="urn:microsoft.com/office/officeart/2005/8/layout/hProcess9"/>
    <dgm:cxn modelId="{0FE52A92-E15F-4515-A172-74635765FA66}" srcId="{693626BD-6A0F-43BD-9FD0-A83C23FF374A}" destId="{284D4BAA-7A7D-4DB4-B052-3175EEAB3C81}" srcOrd="0" destOrd="0" parTransId="{2DF62ADF-1019-4EF3-9D4C-BF714C3688F2}" sibTransId="{F3B1C866-76F2-4105-AC1A-97E665C86DCC}"/>
    <dgm:cxn modelId="{2C653896-43E9-4ECE-B3EF-059D95A84088}" srcId="{0FFBE21B-795F-448E-B65B-47C4530AEB23}" destId="{8F9CE980-7AE6-47D7-AEFC-00A56027A1A9}" srcOrd="1" destOrd="0" parTransId="{339734A3-7B28-4FE6-A63B-3FDB3EFD7045}" sibTransId="{27E92AF7-A081-40A7-A027-803B6804681A}"/>
    <dgm:cxn modelId="{DF0D5296-28A1-4EB9-AFC3-F46413FCDEB9}" type="presOf" srcId="{693626BD-6A0F-43BD-9FD0-A83C23FF374A}" destId="{FEE0F83D-B371-477A-AA2E-C1FCCE3E1A5B}" srcOrd="0" destOrd="0" presId="urn:microsoft.com/office/officeart/2005/8/layout/hProcess9"/>
    <dgm:cxn modelId="{46FBF896-58D0-46F7-AA17-B316D8B00DDC}" type="presOf" srcId="{25A142D5-D1E4-4520-9E09-5B708391BEE5}" destId="{A796A19A-8C58-4214-A52A-4FB60FB1EBFC}" srcOrd="0" destOrd="1" presId="urn:microsoft.com/office/officeart/2005/8/layout/hProcess9"/>
    <dgm:cxn modelId="{123B4498-5DB3-470E-AA9C-E0958BB647D8}" srcId="{693626BD-6A0F-43BD-9FD0-A83C23FF374A}" destId="{1947BFFB-6D13-4592-89D6-3616CD31A45E}" srcOrd="2" destOrd="0" parTransId="{FF9D85B0-7A05-4987-B925-2F69DAF02688}" sibTransId="{FA496EC4-856D-4D71-AA82-5D46B0150105}"/>
    <dgm:cxn modelId="{A94B83A3-69AF-4978-9748-C7B8FEB10692}" type="presOf" srcId="{8F9CE980-7AE6-47D7-AEFC-00A56027A1A9}" destId="{22D759D8-2E64-469C-B4CF-3D5911F3E3E0}" srcOrd="0" destOrd="2" presId="urn:microsoft.com/office/officeart/2005/8/layout/hProcess9"/>
    <dgm:cxn modelId="{485C85A6-8ED0-419E-BA97-1A64CD32CA1B}" type="presOf" srcId="{1947BFFB-6D13-4592-89D6-3616CD31A45E}" destId="{FEE0F83D-B371-477A-AA2E-C1FCCE3E1A5B}" srcOrd="0" destOrd="3" presId="urn:microsoft.com/office/officeart/2005/8/layout/hProcess9"/>
    <dgm:cxn modelId="{EC97B9A6-CA47-4596-B175-D60D88DCFFD3}" srcId="{0FFBE21B-795F-448E-B65B-47C4530AEB23}" destId="{FC037038-15E1-4E54-8AE5-CF333236C7F3}" srcOrd="2" destOrd="0" parTransId="{C93F0D53-A1EB-4547-A061-B6C69316A78F}" sibTransId="{62F1F715-B195-4AAF-8486-724131A4FBF7}"/>
    <dgm:cxn modelId="{9801EAA6-BD61-4B28-998B-574F452CABC1}" type="presOf" srcId="{762974E0-DAF9-4525-9FE3-452727D30F10}" destId="{AE9D8DEB-DCCA-4E78-99FA-D16DC00D6A4E}" srcOrd="0" destOrd="0" presId="urn:microsoft.com/office/officeart/2005/8/layout/hProcess9"/>
    <dgm:cxn modelId="{2E3EABA8-1D4B-42B7-9932-02CD91435929}" srcId="{1DC6CC2D-DB99-45EA-BB07-C2FFF05C2F84}" destId="{8082B35B-89DB-477C-9492-B7BD71B4BB4B}" srcOrd="1" destOrd="0" parTransId="{14A298B6-39FD-4C5F-A8C3-8FE4A758DDEF}" sibTransId="{F9DE5CAE-F252-4E30-8B0A-379B03ADD762}"/>
    <dgm:cxn modelId="{AE0E58AE-6D51-4E12-AC9F-40A76FAB24E3}" srcId="{1DC6CC2D-DB99-45EA-BB07-C2FFF05C2F84}" destId="{CBAEC1CD-820F-4125-8844-7BB2FDD2908E}" srcOrd="6" destOrd="0" parTransId="{C5D49BA8-B87C-40F0-AE34-8D8FF13AC226}" sibTransId="{D8159BFD-C09E-4827-951D-747158282FED}"/>
    <dgm:cxn modelId="{3F8B0BAF-CE45-4B51-9494-A0540A99AAA4}" type="presOf" srcId="{8082B35B-89DB-477C-9492-B7BD71B4BB4B}" destId="{7693C943-CC94-4FAB-80BC-201DB0462F16}" srcOrd="0" destOrd="2" presId="urn:microsoft.com/office/officeart/2005/8/layout/hProcess9"/>
    <dgm:cxn modelId="{8AD248BA-19F8-4DEA-9178-E37EACA544F5}" srcId="{0FFBE21B-795F-448E-B65B-47C4530AEB23}" destId="{B2664C59-6236-46D9-B0CF-7CF28B571BA1}" srcOrd="0" destOrd="0" parTransId="{07747B3C-6E38-4A93-A9E0-5DBCE425816A}" sibTransId="{33BDA20F-4E7E-4260-B136-9C111B71E34C}"/>
    <dgm:cxn modelId="{1D4FFBBF-D56E-4212-9E89-7DD9BA2D0509}" srcId="{693626BD-6A0F-43BD-9FD0-A83C23FF374A}" destId="{55CF7E0E-8A51-48F9-BC1B-2D20FB1C70F1}" srcOrd="1" destOrd="0" parTransId="{2974D593-477B-4EF4-9CA5-345CC89A35BE}" sibTransId="{70078E46-4CF4-4C6E-AAA4-38ABEF29699F}"/>
    <dgm:cxn modelId="{09DCC3C5-3D69-4574-9362-987C2596D098}" type="presOf" srcId="{0FFBE21B-795F-448E-B65B-47C4530AEB23}" destId="{22D759D8-2E64-469C-B4CF-3D5911F3E3E0}" srcOrd="0" destOrd="0" presId="urn:microsoft.com/office/officeart/2005/8/layout/hProcess9"/>
    <dgm:cxn modelId="{D88AF2CF-111B-4152-86ED-3805A440BE98}" srcId="{CA76EBF6-0441-4C87-841B-2F7EB0A6625B}" destId="{E710808C-FF9E-4F50-93FF-8D535AB64585}" srcOrd="1" destOrd="0" parTransId="{9038EAD1-4F99-4F4A-A574-BCAD3A929323}" sibTransId="{4A2C5CD1-A8A2-4589-A7AA-100B36A65625}"/>
    <dgm:cxn modelId="{6BD471E8-3C32-4FAD-B5A5-2F10129F8CD0}" srcId="{1DC6CC2D-DB99-45EA-BB07-C2FFF05C2F84}" destId="{C90B9629-8F9D-494D-8468-2BA2CFA95C2C}" srcOrd="5" destOrd="0" parTransId="{B9F2BFAA-7B5B-4469-8D14-8DC29289312C}" sibTransId="{1AF8D988-4BAD-44A6-B931-D8230A1E4F12}"/>
    <dgm:cxn modelId="{2EAB47E9-2031-4D60-A512-5C9EEEECB626}" srcId="{0FFBE21B-795F-448E-B65B-47C4530AEB23}" destId="{250145D1-4E04-4B75-8B84-C41B8FDC5743}" srcOrd="3" destOrd="0" parTransId="{F2463638-B9CB-4162-A5C1-89C959B3F1ED}" sibTransId="{528E41F4-2A58-483B-B1A2-9AB223110E5F}"/>
    <dgm:cxn modelId="{0096BAEB-3516-4017-AC0B-6894F5E24C06}" type="presOf" srcId="{B2664C59-6236-46D9-B0CF-7CF28B571BA1}" destId="{22D759D8-2E64-469C-B4CF-3D5911F3E3E0}" srcOrd="0" destOrd="1" presId="urn:microsoft.com/office/officeart/2005/8/layout/hProcess9"/>
    <dgm:cxn modelId="{553839EE-D465-4D21-B8D8-4DC04DF36384}" type="presOf" srcId="{284D4BAA-7A7D-4DB4-B052-3175EEAB3C81}" destId="{FEE0F83D-B371-477A-AA2E-C1FCCE3E1A5B}" srcOrd="0" destOrd="1" presId="urn:microsoft.com/office/officeart/2005/8/layout/hProcess9"/>
    <dgm:cxn modelId="{139F69EE-3580-4A0C-83B7-A30677F5F314}" type="presOf" srcId="{72F31A84-1A08-4050-899A-43E2C7083B3D}" destId="{7693C943-CC94-4FAB-80BC-201DB0462F16}" srcOrd="0" destOrd="4" presId="urn:microsoft.com/office/officeart/2005/8/layout/hProcess9"/>
    <dgm:cxn modelId="{BC8C4FEE-3F08-4CE4-985C-36C9B1F2ED3B}" type="presOf" srcId="{FC037038-15E1-4E54-8AE5-CF333236C7F3}" destId="{22D759D8-2E64-469C-B4CF-3D5911F3E3E0}" srcOrd="0" destOrd="3" presId="urn:microsoft.com/office/officeart/2005/8/layout/hProcess9"/>
    <dgm:cxn modelId="{D51590EE-44E5-4C62-BB2E-0FB87B0B4AA6}" type="presOf" srcId="{CA76EBF6-0441-4C87-841B-2F7EB0A6625B}" destId="{A796A19A-8C58-4214-A52A-4FB60FB1EBFC}" srcOrd="0" destOrd="0" presId="urn:microsoft.com/office/officeart/2005/8/layout/hProcess9"/>
    <dgm:cxn modelId="{34CBBDF9-885D-495C-8482-10C8924E444A}" srcId="{CA76EBF6-0441-4C87-841B-2F7EB0A6625B}" destId="{25A142D5-D1E4-4520-9E09-5B708391BEE5}" srcOrd="0" destOrd="0" parTransId="{027889A4-2F20-4194-8974-2E47E7C4FE7E}" sibTransId="{6DE117A7-ADC0-4354-B359-C8270B9B1728}"/>
    <dgm:cxn modelId="{D381C9FA-072F-4707-B755-EE20A4183B1F}" srcId="{762974E0-DAF9-4525-9FE3-452727D30F10}" destId="{1DC6CC2D-DB99-45EA-BB07-C2FFF05C2F84}" srcOrd="2" destOrd="0" parTransId="{6C22630D-82AA-4AB0-8498-4EEA557BF0F2}" sibTransId="{AEF57BAB-746C-4AD3-8DED-C24B698A4854}"/>
    <dgm:cxn modelId="{66F3CC81-E170-4F89-A170-9C3841CD7271}" type="presParOf" srcId="{AE9D8DEB-DCCA-4E78-99FA-D16DC00D6A4E}" destId="{7765EAF2-B91E-4E3B-85A0-2C512EFD08D9}" srcOrd="0" destOrd="0" presId="urn:microsoft.com/office/officeart/2005/8/layout/hProcess9"/>
    <dgm:cxn modelId="{0981A46F-281F-48D8-A75D-598FAE9B6D5E}" type="presParOf" srcId="{AE9D8DEB-DCCA-4E78-99FA-D16DC00D6A4E}" destId="{E4210844-516D-415B-90D2-31AF5FF94068}" srcOrd="1" destOrd="0" presId="urn:microsoft.com/office/officeart/2005/8/layout/hProcess9"/>
    <dgm:cxn modelId="{76D31329-3860-4A8E-8723-1B7C58221968}" type="presParOf" srcId="{E4210844-516D-415B-90D2-31AF5FF94068}" destId="{A796A19A-8C58-4214-A52A-4FB60FB1EBFC}" srcOrd="0" destOrd="0" presId="urn:microsoft.com/office/officeart/2005/8/layout/hProcess9"/>
    <dgm:cxn modelId="{F4953D40-6BCC-4D1F-A269-B4C0EC0D1235}" type="presParOf" srcId="{E4210844-516D-415B-90D2-31AF5FF94068}" destId="{5B32D596-369E-4C2A-8DEC-E0B8704ECFE8}" srcOrd="1" destOrd="0" presId="urn:microsoft.com/office/officeart/2005/8/layout/hProcess9"/>
    <dgm:cxn modelId="{2B89CDB6-1AE7-4BBB-967C-A02CA9EF88C5}" type="presParOf" srcId="{E4210844-516D-415B-90D2-31AF5FF94068}" destId="{0839A9EB-4588-4E33-BE98-880782DFE6DC}" srcOrd="2" destOrd="0" presId="urn:microsoft.com/office/officeart/2005/8/layout/hProcess9"/>
    <dgm:cxn modelId="{7DB191BA-82D7-4FAE-B5A4-54A72CD7EDDE}" type="presParOf" srcId="{E4210844-516D-415B-90D2-31AF5FF94068}" destId="{F166C70A-412A-4DE6-AD4D-86B57C337C68}" srcOrd="3" destOrd="0" presId="urn:microsoft.com/office/officeart/2005/8/layout/hProcess9"/>
    <dgm:cxn modelId="{5C36A5C7-5447-42B1-8089-9A8B73C3A25B}" type="presParOf" srcId="{E4210844-516D-415B-90D2-31AF5FF94068}" destId="{7693C943-CC94-4FAB-80BC-201DB0462F16}" srcOrd="4" destOrd="0" presId="urn:microsoft.com/office/officeart/2005/8/layout/hProcess9"/>
    <dgm:cxn modelId="{582D8CD6-A457-4F1A-A687-816974B34CF5}" type="presParOf" srcId="{E4210844-516D-415B-90D2-31AF5FF94068}" destId="{FE3C3CAF-CA26-4CED-82A2-E6CE5F5DD242}" srcOrd="5" destOrd="0" presId="urn:microsoft.com/office/officeart/2005/8/layout/hProcess9"/>
    <dgm:cxn modelId="{AF37EBDD-CDC2-49EA-90B2-F840850BA415}" type="presParOf" srcId="{E4210844-516D-415B-90D2-31AF5FF94068}" destId="{22D759D8-2E64-469C-B4CF-3D5911F3E3E0}" srcOrd="6" destOrd="0" presId="urn:microsoft.com/office/officeart/2005/8/layout/hProcess9"/>
    <dgm:cxn modelId="{247FB7B4-FF80-4AAF-9909-28202377252E}" type="presParOf" srcId="{E4210844-516D-415B-90D2-31AF5FF94068}" destId="{8B0AE453-2893-44F1-9DC5-078EF5B7A28B}" srcOrd="7" destOrd="0" presId="urn:microsoft.com/office/officeart/2005/8/layout/hProcess9"/>
    <dgm:cxn modelId="{6AC97279-4C0C-40F4-902E-312A4F148DDF}" type="presParOf" srcId="{E4210844-516D-415B-90D2-31AF5FF94068}" destId="{FEE0F83D-B371-477A-AA2E-C1FCCE3E1A5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8D451-30F9-4F88-BBF4-BB58A4E663D5}">
      <dsp:nvSpPr>
        <dsp:cNvPr id="0" name=""/>
        <dsp:cNvSpPr/>
      </dsp:nvSpPr>
      <dsp:spPr>
        <a:xfrm>
          <a:off x="683617" y="3430"/>
          <a:ext cx="2673359" cy="79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Customer characteristics</a:t>
          </a:r>
        </a:p>
      </dsp:txBody>
      <dsp:txXfrm>
        <a:off x="706964" y="26777"/>
        <a:ext cx="2626665" cy="750448"/>
      </dsp:txXfrm>
    </dsp:sp>
    <dsp:sp modelId="{7E122ECA-BAF5-4AF1-B754-ED58B4EA4233}">
      <dsp:nvSpPr>
        <dsp:cNvPr id="0" name=""/>
        <dsp:cNvSpPr/>
      </dsp:nvSpPr>
      <dsp:spPr>
        <a:xfrm>
          <a:off x="950953" y="800572"/>
          <a:ext cx="267335" cy="597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56"/>
              </a:lnTo>
              <a:lnTo>
                <a:pt x="267335" y="597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59CDD-23A1-4303-95F6-33C35BE83AAF}">
      <dsp:nvSpPr>
        <dsp:cNvPr id="0" name=""/>
        <dsp:cNvSpPr/>
      </dsp:nvSpPr>
      <dsp:spPr>
        <a:xfrm>
          <a:off x="1218289" y="999858"/>
          <a:ext cx="2138700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Education level</a:t>
          </a:r>
        </a:p>
      </dsp:txBody>
      <dsp:txXfrm>
        <a:off x="1241636" y="1023205"/>
        <a:ext cx="2092006" cy="750448"/>
      </dsp:txXfrm>
    </dsp:sp>
    <dsp:sp modelId="{40303907-1A38-4DDF-8EF9-3F794B028294}">
      <dsp:nvSpPr>
        <dsp:cNvPr id="0" name=""/>
        <dsp:cNvSpPr/>
      </dsp:nvSpPr>
      <dsp:spPr>
        <a:xfrm>
          <a:off x="950953" y="800572"/>
          <a:ext cx="267335" cy="159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284"/>
              </a:lnTo>
              <a:lnTo>
                <a:pt x="267335" y="15942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898FA-73EE-4894-918C-40C81870EF17}">
      <dsp:nvSpPr>
        <dsp:cNvPr id="0" name=""/>
        <dsp:cNvSpPr/>
      </dsp:nvSpPr>
      <dsp:spPr>
        <a:xfrm>
          <a:off x="1218289" y="1996285"/>
          <a:ext cx="2138700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Income</a:t>
          </a:r>
        </a:p>
      </dsp:txBody>
      <dsp:txXfrm>
        <a:off x="1241636" y="2019632"/>
        <a:ext cx="2092006" cy="750448"/>
      </dsp:txXfrm>
    </dsp:sp>
    <dsp:sp modelId="{1E8050F1-2759-46DC-9725-7D9F0E528E4A}">
      <dsp:nvSpPr>
        <dsp:cNvPr id="0" name=""/>
        <dsp:cNvSpPr/>
      </dsp:nvSpPr>
      <dsp:spPr>
        <a:xfrm>
          <a:off x="950953" y="800572"/>
          <a:ext cx="267335" cy="2590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711"/>
              </a:lnTo>
              <a:lnTo>
                <a:pt x="267335" y="259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CA4CC-CF8B-4F2F-B94F-E55C5753F250}">
      <dsp:nvSpPr>
        <dsp:cNvPr id="0" name=""/>
        <dsp:cNvSpPr/>
      </dsp:nvSpPr>
      <dsp:spPr>
        <a:xfrm>
          <a:off x="1218289" y="2992713"/>
          <a:ext cx="2138700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Marital status</a:t>
          </a:r>
        </a:p>
      </dsp:txBody>
      <dsp:txXfrm>
        <a:off x="1241636" y="3016060"/>
        <a:ext cx="2092006" cy="750448"/>
      </dsp:txXfrm>
    </dsp:sp>
    <dsp:sp modelId="{B41BBA13-697B-41D0-9CEB-901E9132AE88}">
      <dsp:nvSpPr>
        <dsp:cNvPr id="0" name=""/>
        <dsp:cNvSpPr/>
      </dsp:nvSpPr>
      <dsp:spPr>
        <a:xfrm>
          <a:off x="950953" y="800572"/>
          <a:ext cx="267335" cy="3587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7139"/>
              </a:lnTo>
              <a:lnTo>
                <a:pt x="267335" y="35871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4595E-9CEC-4EFC-BF1A-F3B29FCE8A17}">
      <dsp:nvSpPr>
        <dsp:cNvPr id="0" name=""/>
        <dsp:cNvSpPr/>
      </dsp:nvSpPr>
      <dsp:spPr>
        <a:xfrm>
          <a:off x="1218289" y="3989141"/>
          <a:ext cx="2138700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Dependents</a:t>
          </a:r>
        </a:p>
      </dsp:txBody>
      <dsp:txXfrm>
        <a:off x="1241636" y="4012488"/>
        <a:ext cx="2092006" cy="750448"/>
      </dsp:txXfrm>
    </dsp:sp>
    <dsp:sp modelId="{F9FC5FE6-9CF9-4E6C-8E3A-CA3420FFE688}">
      <dsp:nvSpPr>
        <dsp:cNvPr id="0" name=""/>
        <dsp:cNvSpPr/>
      </dsp:nvSpPr>
      <dsp:spPr>
        <a:xfrm>
          <a:off x="3788262" y="10892"/>
          <a:ext cx="3004492" cy="79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Purchasing behaviour</a:t>
          </a:r>
        </a:p>
      </dsp:txBody>
      <dsp:txXfrm>
        <a:off x="3811609" y="34239"/>
        <a:ext cx="2957798" cy="750448"/>
      </dsp:txXfrm>
    </dsp:sp>
    <dsp:sp modelId="{1E934F65-52F5-4C7A-ACD4-445B54A81698}">
      <dsp:nvSpPr>
        <dsp:cNvPr id="0" name=""/>
        <dsp:cNvSpPr/>
      </dsp:nvSpPr>
      <dsp:spPr>
        <a:xfrm>
          <a:off x="4088711" y="808034"/>
          <a:ext cx="147933" cy="590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395"/>
              </a:lnTo>
              <a:lnTo>
                <a:pt x="147933" y="590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32564-9293-4372-AF73-B1822A262AA1}">
      <dsp:nvSpPr>
        <dsp:cNvPr id="0" name=""/>
        <dsp:cNvSpPr/>
      </dsp:nvSpPr>
      <dsp:spPr>
        <a:xfrm>
          <a:off x="4236645" y="999858"/>
          <a:ext cx="2595902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Amount spent on fish, meat, fruit, sweets, wines, gold</a:t>
          </a:r>
        </a:p>
      </dsp:txBody>
      <dsp:txXfrm>
        <a:off x="4259992" y="1023205"/>
        <a:ext cx="2549208" cy="750448"/>
      </dsp:txXfrm>
    </dsp:sp>
    <dsp:sp modelId="{41855E06-C248-4491-A8FA-22DE78E6E633}">
      <dsp:nvSpPr>
        <dsp:cNvPr id="0" name=""/>
        <dsp:cNvSpPr/>
      </dsp:nvSpPr>
      <dsp:spPr>
        <a:xfrm>
          <a:off x="4088711" y="808034"/>
          <a:ext cx="147933" cy="158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822"/>
              </a:lnTo>
              <a:lnTo>
                <a:pt x="147933" y="1586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73658-9283-4055-B094-E5201309A532}">
      <dsp:nvSpPr>
        <dsp:cNvPr id="0" name=""/>
        <dsp:cNvSpPr/>
      </dsp:nvSpPr>
      <dsp:spPr>
        <a:xfrm>
          <a:off x="4236645" y="1996285"/>
          <a:ext cx="2595902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No. of purchases made with discount, catalogue</a:t>
          </a:r>
        </a:p>
      </dsp:txBody>
      <dsp:txXfrm>
        <a:off x="4259992" y="2019632"/>
        <a:ext cx="2549208" cy="750448"/>
      </dsp:txXfrm>
    </dsp:sp>
    <dsp:sp modelId="{D7B82917-C368-461C-9308-B21B0B297341}">
      <dsp:nvSpPr>
        <dsp:cNvPr id="0" name=""/>
        <dsp:cNvSpPr/>
      </dsp:nvSpPr>
      <dsp:spPr>
        <a:xfrm>
          <a:off x="4088711" y="808034"/>
          <a:ext cx="147933" cy="2583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250"/>
              </a:lnTo>
              <a:lnTo>
                <a:pt x="147933" y="2583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9657B-4288-480B-A94D-885B25CE4B13}">
      <dsp:nvSpPr>
        <dsp:cNvPr id="0" name=""/>
        <dsp:cNvSpPr/>
      </dsp:nvSpPr>
      <dsp:spPr>
        <a:xfrm>
          <a:off x="4236645" y="2992713"/>
          <a:ext cx="2595902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No. of purchases made in store, on website</a:t>
          </a:r>
        </a:p>
      </dsp:txBody>
      <dsp:txXfrm>
        <a:off x="4259992" y="3016060"/>
        <a:ext cx="2549208" cy="750448"/>
      </dsp:txXfrm>
    </dsp:sp>
    <dsp:sp modelId="{AFA81C61-4A15-429C-83E3-C38A441839CE}">
      <dsp:nvSpPr>
        <dsp:cNvPr id="0" name=""/>
        <dsp:cNvSpPr/>
      </dsp:nvSpPr>
      <dsp:spPr>
        <a:xfrm>
          <a:off x="4088711" y="808034"/>
          <a:ext cx="147933" cy="3579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9677"/>
              </a:lnTo>
              <a:lnTo>
                <a:pt x="147933" y="35796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3EF71-C161-4809-BC38-9A2151FD9ED3}">
      <dsp:nvSpPr>
        <dsp:cNvPr id="0" name=""/>
        <dsp:cNvSpPr/>
      </dsp:nvSpPr>
      <dsp:spPr>
        <a:xfrm>
          <a:off x="4236645" y="3989141"/>
          <a:ext cx="2595902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No. of visits to website in the last month</a:t>
          </a:r>
        </a:p>
      </dsp:txBody>
      <dsp:txXfrm>
        <a:off x="4259992" y="4012488"/>
        <a:ext cx="2549208" cy="750448"/>
      </dsp:txXfrm>
    </dsp:sp>
    <dsp:sp modelId="{FA0DDFFC-0E7A-4457-B6FA-19018F329EFE}">
      <dsp:nvSpPr>
        <dsp:cNvPr id="0" name=""/>
        <dsp:cNvSpPr/>
      </dsp:nvSpPr>
      <dsp:spPr>
        <a:xfrm>
          <a:off x="7158610" y="3430"/>
          <a:ext cx="2673359" cy="79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Interaction</a:t>
          </a:r>
        </a:p>
      </dsp:txBody>
      <dsp:txXfrm>
        <a:off x="7181957" y="26777"/>
        <a:ext cx="2626665" cy="750448"/>
      </dsp:txXfrm>
    </dsp:sp>
    <dsp:sp modelId="{B0ECED12-8A4B-47BC-9AE9-70FC0119C218}">
      <dsp:nvSpPr>
        <dsp:cNvPr id="0" name=""/>
        <dsp:cNvSpPr/>
      </dsp:nvSpPr>
      <dsp:spPr>
        <a:xfrm>
          <a:off x="7425946" y="800572"/>
          <a:ext cx="267335" cy="597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56"/>
              </a:lnTo>
              <a:lnTo>
                <a:pt x="267335" y="597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B3BE8-1DA1-4515-94D0-80F7D44FBF82}">
      <dsp:nvSpPr>
        <dsp:cNvPr id="0" name=""/>
        <dsp:cNvSpPr/>
      </dsp:nvSpPr>
      <dsp:spPr>
        <a:xfrm>
          <a:off x="7693282" y="999858"/>
          <a:ext cx="2138700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Date customer enrolled</a:t>
          </a:r>
        </a:p>
      </dsp:txBody>
      <dsp:txXfrm>
        <a:off x="7716629" y="1023205"/>
        <a:ext cx="2092006" cy="750448"/>
      </dsp:txXfrm>
    </dsp:sp>
    <dsp:sp modelId="{AC3CFA4B-6846-4EF8-802F-471E54744320}">
      <dsp:nvSpPr>
        <dsp:cNvPr id="0" name=""/>
        <dsp:cNvSpPr/>
      </dsp:nvSpPr>
      <dsp:spPr>
        <a:xfrm>
          <a:off x="7425946" y="800572"/>
          <a:ext cx="267335" cy="159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284"/>
              </a:lnTo>
              <a:lnTo>
                <a:pt x="267335" y="15942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4B099-7D8C-44F6-8BB3-FE87846ADC66}">
      <dsp:nvSpPr>
        <dsp:cNvPr id="0" name=""/>
        <dsp:cNvSpPr/>
      </dsp:nvSpPr>
      <dsp:spPr>
        <a:xfrm>
          <a:off x="7693282" y="1996285"/>
          <a:ext cx="2138700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Recency (days since last purchase)</a:t>
          </a:r>
        </a:p>
      </dsp:txBody>
      <dsp:txXfrm>
        <a:off x="7716629" y="2019632"/>
        <a:ext cx="2092006" cy="750448"/>
      </dsp:txXfrm>
    </dsp:sp>
    <dsp:sp modelId="{35F91DAF-C627-42D6-B9FF-3E6B81C5075C}">
      <dsp:nvSpPr>
        <dsp:cNvPr id="0" name=""/>
        <dsp:cNvSpPr/>
      </dsp:nvSpPr>
      <dsp:spPr>
        <a:xfrm>
          <a:off x="7425946" y="800572"/>
          <a:ext cx="267335" cy="2590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711"/>
              </a:lnTo>
              <a:lnTo>
                <a:pt x="267335" y="2590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BF7CB-4051-4D80-89E3-C7BE39FD8366}">
      <dsp:nvSpPr>
        <dsp:cNvPr id="0" name=""/>
        <dsp:cNvSpPr/>
      </dsp:nvSpPr>
      <dsp:spPr>
        <a:xfrm>
          <a:off x="7693282" y="2992713"/>
          <a:ext cx="2138700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Complain in the last 2 years</a:t>
          </a:r>
        </a:p>
      </dsp:txBody>
      <dsp:txXfrm>
        <a:off x="7716629" y="3016060"/>
        <a:ext cx="2092006" cy="750448"/>
      </dsp:txXfrm>
    </dsp:sp>
    <dsp:sp modelId="{AC5B975D-4E0A-4006-B1E5-CF8D9AB1CDCD}">
      <dsp:nvSpPr>
        <dsp:cNvPr id="0" name=""/>
        <dsp:cNvSpPr/>
      </dsp:nvSpPr>
      <dsp:spPr>
        <a:xfrm>
          <a:off x="7425946" y="800572"/>
          <a:ext cx="267335" cy="3587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7139"/>
              </a:lnTo>
              <a:lnTo>
                <a:pt x="267335" y="35871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61A1-0543-4F58-A701-90D3B861D0CF}">
      <dsp:nvSpPr>
        <dsp:cNvPr id="0" name=""/>
        <dsp:cNvSpPr/>
      </dsp:nvSpPr>
      <dsp:spPr>
        <a:xfrm>
          <a:off x="7693282" y="3989141"/>
          <a:ext cx="2138700" cy="79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Accepted offer in the past 5 campaigns</a:t>
          </a:r>
        </a:p>
      </dsp:txBody>
      <dsp:txXfrm>
        <a:off x="7716629" y="4012488"/>
        <a:ext cx="2092006" cy="750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5EAF2-B91E-4E3B-85A0-2C512EFD08D9}">
      <dsp:nvSpPr>
        <dsp:cNvPr id="0" name=""/>
        <dsp:cNvSpPr/>
      </dsp:nvSpPr>
      <dsp:spPr>
        <a:xfrm>
          <a:off x="777239" y="0"/>
          <a:ext cx="8808720" cy="521924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6A19A-8C58-4214-A52A-4FB60FB1EBFC}">
      <dsp:nvSpPr>
        <dsp:cNvPr id="0" name=""/>
        <dsp:cNvSpPr/>
      </dsp:nvSpPr>
      <dsp:spPr>
        <a:xfrm>
          <a:off x="2254" y="1565773"/>
          <a:ext cx="1657707" cy="2087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</a:t>
          </a:r>
          <a:endParaRPr lang="en-AU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Business question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sources</a:t>
          </a:r>
          <a:endParaRPr lang="en-AU" sz="1600" kern="1200" dirty="0"/>
        </a:p>
      </dsp:txBody>
      <dsp:txXfrm>
        <a:off x="83177" y="1646696"/>
        <a:ext cx="1495861" cy="1925852"/>
      </dsp:txXfrm>
    </dsp:sp>
    <dsp:sp modelId="{0839A9EB-4588-4E33-BE98-880782DFE6DC}">
      <dsp:nvSpPr>
        <dsp:cNvPr id="0" name=""/>
        <dsp:cNvSpPr/>
      </dsp:nvSpPr>
      <dsp:spPr>
        <a:xfrm>
          <a:off x="1936245" y="1565773"/>
          <a:ext cx="1657707" cy="2087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Exploratory data analysis</a:t>
          </a:r>
        </a:p>
      </dsp:txBody>
      <dsp:txXfrm>
        <a:off x="2017168" y="1646696"/>
        <a:ext cx="1495861" cy="1925852"/>
      </dsp:txXfrm>
    </dsp:sp>
    <dsp:sp modelId="{7693C943-CC94-4FAB-80BC-201DB0462F16}">
      <dsp:nvSpPr>
        <dsp:cNvPr id="0" name=""/>
        <dsp:cNvSpPr/>
      </dsp:nvSpPr>
      <dsp:spPr>
        <a:xfrm>
          <a:off x="3870237" y="1347389"/>
          <a:ext cx="2243259" cy="2524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Prepare</a:t>
          </a:r>
          <a:endParaRPr lang="en-AU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Remove outliers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Fill in missing values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Dummy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Feature engineering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Standardising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Oversampling</a:t>
          </a:r>
        </a:p>
      </dsp:txBody>
      <dsp:txXfrm>
        <a:off x="3979744" y="1456896"/>
        <a:ext cx="2024245" cy="2305451"/>
      </dsp:txXfrm>
    </dsp:sp>
    <dsp:sp modelId="{22D759D8-2E64-469C-B4CF-3D5911F3E3E0}">
      <dsp:nvSpPr>
        <dsp:cNvPr id="0" name=""/>
        <dsp:cNvSpPr/>
      </dsp:nvSpPr>
      <dsp:spPr>
        <a:xfrm>
          <a:off x="6389781" y="1565773"/>
          <a:ext cx="2037172" cy="2087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Analyse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Predict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Evaluate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Tune hyperparameters</a:t>
          </a:r>
        </a:p>
      </dsp:txBody>
      <dsp:txXfrm>
        <a:off x="6489228" y="1665220"/>
        <a:ext cx="1838278" cy="1888804"/>
      </dsp:txXfrm>
    </dsp:sp>
    <dsp:sp modelId="{FEE0F83D-B371-477A-AA2E-C1FCCE3E1A5B}">
      <dsp:nvSpPr>
        <dsp:cNvPr id="0" name=""/>
        <dsp:cNvSpPr/>
      </dsp:nvSpPr>
      <dsp:spPr>
        <a:xfrm>
          <a:off x="8703238" y="1565773"/>
          <a:ext cx="1657707" cy="2087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Deliver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Visualise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Summarise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Advise</a:t>
          </a:r>
        </a:p>
      </dsp:txBody>
      <dsp:txXfrm>
        <a:off x="8784161" y="1646696"/>
        <a:ext cx="1495861" cy="192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5EAF2-B91E-4E3B-85A0-2C512EFD08D9}">
      <dsp:nvSpPr>
        <dsp:cNvPr id="0" name=""/>
        <dsp:cNvSpPr/>
      </dsp:nvSpPr>
      <dsp:spPr>
        <a:xfrm>
          <a:off x="777239" y="0"/>
          <a:ext cx="8808720" cy="521924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6A19A-8C58-4214-A52A-4FB60FB1EBFC}">
      <dsp:nvSpPr>
        <dsp:cNvPr id="0" name=""/>
        <dsp:cNvSpPr/>
      </dsp:nvSpPr>
      <dsp:spPr>
        <a:xfrm>
          <a:off x="2254" y="1565773"/>
          <a:ext cx="1657707" cy="2087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</a:t>
          </a:r>
          <a:endParaRPr lang="en-AU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Business question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sources</a:t>
          </a:r>
          <a:endParaRPr lang="en-AU" sz="1600" kern="1200" dirty="0"/>
        </a:p>
      </dsp:txBody>
      <dsp:txXfrm>
        <a:off x="83177" y="1646696"/>
        <a:ext cx="1495861" cy="1925852"/>
      </dsp:txXfrm>
    </dsp:sp>
    <dsp:sp modelId="{0839A9EB-4588-4E33-BE98-880782DFE6DC}">
      <dsp:nvSpPr>
        <dsp:cNvPr id="0" name=""/>
        <dsp:cNvSpPr/>
      </dsp:nvSpPr>
      <dsp:spPr>
        <a:xfrm>
          <a:off x="1936245" y="1565773"/>
          <a:ext cx="1657707" cy="2087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Exploratory data analysis</a:t>
          </a:r>
        </a:p>
      </dsp:txBody>
      <dsp:txXfrm>
        <a:off x="2017168" y="1646696"/>
        <a:ext cx="1495861" cy="1925852"/>
      </dsp:txXfrm>
    </dsp:sp>
    <dsp:sp modelId="{7693C943-CC94-4FAB-80BC-201DB0462F16}">
      <dsp:nvSpPr>
        <dsp:cNvPr id="0" name=""/>
        <dsp:cNvSpPr/>
      </dsp:nvSpPr>
      <dsp:spPr>
        <a:xfrm>
          <a:off x="3870237" y="1347389"/>
          <a:ext cx="2243259" cy="2524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Prepare</a:t>
          </a:r>
          <a:endParaRPr lang="en-AU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Remove outliers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Fill in missing values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Dummy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Feature engineering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Standardising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Oversampling</a:t>
          </a:r>
        </a:p>
      </dsp:txBody>
      <dsp:txXfrm>
        <a:off x="3979744" y="1456896"/>
        <a:ext cx="2024245" cy="2305451"/>
      </dsp:txXfrm>
    </dsp:sp>
    <dsp:sp modelId="{22D759D8-2E64-469C-B4CF-3D5911F3E3E0}">
      <dsp:nvSpPr>
        <dsp:cNvPr id="0" name=""/>
        <dsp:cNvSpPr/>
      </dsp:nvSpPr>
      <dsp:spPr>
        <a:xfrm>
          <a:off x="6389781" y="1565773"/>
          <a:ext cx="2037172" cy="2087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Analyse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Predict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Evaluate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Tune hyperparameters</a:t>
          </a:r>
        </a:p>
      </dsp:txBody>
      <dsp:txXfrm>
        <a:off x="6489228" y="1665220"/>
        <a:ext cx="1838278" cy="1888804"/>
      </dsp:txXfrm>
    </dsp:sp>
    <dsp:sp modelId="{FEE0F83D-B371-477A-AA2E-C1FCCE3E1A5B}">
      <dsp:nvSpPr>
        <dsp:cNvPr id="0" name=""/>
        <dsp:cNvSpPr/>
      </dsp:nvSpPr>
      <dsp:spPr>
        <a:xfrm>
          <a:off x="8703238" y="1565773"/>
          <a:ext cx="1657707" cy="2087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Deliver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Visualise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Summarise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Advise</a:t>
          </a:r>
        </a:p>
      </dsp:txBody>
      <dsp:txXfrm>
        <a:off x="8784161" y="1646696"/>
        <a:ext cx="1495861" cy="192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6F48-8DA8-42B7-99D0-E1AE5804B375}" type="datetimeFigureOut">
              <a:rPr lang="en-AU" smtClean="0"/>
              <a:t>10/09/2021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1E275-B527-43C9-9B80-F42752B423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06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03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Recency = number of days since the last purchase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42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Pre-processing: removing outliers, filling in missing values, feature engineering, clean up values in columns, make dummy variables</a:t>
            </a:r>
          </a:p>
          <a:p>
            <a:r>
              <a:rPr lang="en-AU" dirty="0"/>
              <a:t>Standardising the data, oversampling – imbalanced data,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69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GridSearchCV</a:t>
            </a:r>
            <a:r>
              <a:rPr lang="en-AU" dirty="0"/>
              <a:t> with cv=5 was performed to look for the best params for each model.</a:t>
            </a:r>
          </a:p>
          <a:p>
            <a:r>
              <a:rPr lang="en-AU" dirty="0"/>
              <a:t>Recall is important because we don’t want to skip/miss any potential customers that will respond. i.e. we want to minimise the false negatives.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172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Under Curve (AUC) is equal to the probability that the model will rank a</a:t>
            </a:r>
          </a:p>
          <a:p>
            <a:r>
              <a:rPr lang="en-US" dirty="0"/>
              <a:t>randomly chosen positive instance higher than a randomly chosen negative one.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060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53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A response model can provide a significant boost to the efficiency of a marketing campaign by increasing responses or reducing expenses. The objective is to predict who will respond to an offer for a product or service</a:t>
            </a:r>
          </a:p>
          <a:p>
            <a:endParaRPr lang="en-US" dirty="0"/>
          </a:p>
          <a:p>
            <a:r>
              <a:rPr lang="en-US" dirty="0"/>
              <a:t>https://www.ibisworld.com/au/market-size/supermarkets-grocery-stores/</a:t>
            </a:r>
          </a:p>
          <a:p>
            <a:r>
              <a:rPr lang="en-US" dirty="0"/>
              <a:t>https://mumbrella.com.au/retail-tops-industry-ad-spend-in-first-half-2021-finds-nielsen-ad-intel-694378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https://financesonline.com/food-industry-statistics/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$2.97 billion was spent on ads for grocery stores in 2019.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/>
              </a:rPr>
              <a:t>Schonfeld</a:t>
            </a: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 &amp; Associates, 2020)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Grocery stores hold a 92.4% market share in traditional food store sales. Brandon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/>
              </a:rPr>
              <a:t>Gaille</a:t>
            </a: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21% of shoppers frequently use coupons for their food delivery purchases. (Brandon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/>
              </a:rPr>
              <a:t>Gaille</a:t>
            </a: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)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https://www.statista.com/topics/2223/food-advertising/#topicHeader__wrapper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Total ad spend of food industry in the Us in 2019: &gt;240 bn USD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Grocery stores industry ad spend in the US: &gt;246 bn  USD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Number of food and beverage ads viewed by adults  in the U.S. in 2016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https://www.reportlinker.com/ci02024/Food.html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World food retail sales generate over $4 trillion per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7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is the response rate of customers to marketing campaigns? i.e. How successful have marketing campaigns been in the past?</a:t>
            </a:r>
          </a:p>
          <a:p>
            <a:r>
              <a:rPr lang="en-AU" dirty="0"/>
              <a:t>What are the top characteristics that help predict a customer’s response?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64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Original source might be from a book: </a:t>
            </a:r>
            <a:r>
              <a:rPr lang="en-US" b="0" i="0" dirty="0">
                <a:effectLst/>
                <a:latin typeface="Inter"/>
              </a:rPr>
              <a:t>O. Parr-</a:t>
            </a:r>
            <a:r>
              <a:rPr lang="en-US" b="0" i="0" dirty="0" err="1">
                <a:effectLst/>
                <a:latin typeface="Inter"/>
              </a:rPr>
              <a:t>Rud</a:t>
            </a:r>
            <a:r>
              <a:rPr lang="en-US" b="0" i="0" dirty="0">
                <a:effectLst/>
                <a:latin typeface="Inter"/>
              </a:rPr>
              <a:t>. Business Analytics Using SAS Enterprise Guide and SAS Enterprise Miner. SAS Institute, 2014.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69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01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75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75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6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1E275-B527-43C9-9B80-F42752B4235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11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606-20B0-4D7D-8229-025666CBCA4B}" type="datetime1">
              <a:rPr lang="en-AU" smtClean="0"/>
              <a:t>10/09/2021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39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924-5CEA-456B-8F8A-F1CBC21E55C2}" type="datetime1">
              <a:rPr lang="en-AU" smtClean="0"/>
              <a:t>10/09/2021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7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1B78-66CA-479C-8C01-50CFBEA0F885}" type="datetime1">
              <a:rPr lang="en-AU" smtClean="0"/>
              <a:t>10/09/2021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40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13-735D-42F9-A4CF-AE1799F2BCA9}" type="datetime1">
              <a:rPr lang="en-AU" smtClean="0"/>
              <a:t>10/09/2021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84C-6D16-4370-ACB4-BE8FBADDF63D}" type="datetime1">
              <a:rPr lang="en-AU" smtClean="0"/>
              <a:t>10/09/2021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7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AD79-E604-4D74-8868-505B2B37A82D}" type="datetime1">
              <a:rPr lang="en-AU" smtClean="0"/>
              <a:t>10/09/2021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4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393A-3D9D-48E1-8585-B78AA15A09CC}" type="datetime1">
              <a:rPr lang="en-AU" smtClean="0"/>
              <a:t>10/09/2021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7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412-3904-47F4-9B06-255FF40A6779}" type="datetime1">
              <a:rPr lang="en-AU" smtClean="0"/>
              <a:t>10/09/2021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47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ADD-9D0B-4606-A466-6905D512B470}" type="datetime1">
              <a:rPr lang="en-AU" smtClean="0"/>
              <a:t>10/09/2021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56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19-D0D5-411C-A974-E53D41874643}" type="datetime1">
              <a:rPr lang="en-AU" smtClean="0"/>
              <a:t>10/09/2021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8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3A29-8E62-48CD-8B99-1C6D4836C63A}" type="datetime1">
              <a:rPr lang="en-AU" smtClean="0"/>
              <a:t>10/09/2021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0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7BD2-6CC3-4D85-9D03-8C41A69E4EED}" type="datetime1">
              <a:rPr lang="en-AU" smtClean="0"/>
              <a:t>10/09/2021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DB81-1D7B-47A8-B8B0-0F1B6C4D7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086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Financial graphs on a dark display">
            <a:extLst>
              <a:ext uri="{FF2B5EF4-FFF2-40B4-BE49-F238E27FC236}">
                <a16:creationId xmlns:a16="http://schemas.microsoft.com/office/drawing/2014/main" id="{EC222DFF-A726-4F73-9C29-8A9F0068F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4E4CA-B9CE-43AB-B598-66C91C73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5266" y="4975905"/>
            <a:ext cx="7456714" cy="967695"/>
          </a:xfrm>
        </p:spPr>
        <p:txBody>
          <a:bodyPr anchor="t">
            <a:normAutofit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Marketing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5153A-B8A0-4D1E-AAE1-DCDC3C9DE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344" y="5943600"/>
            <a:ext cx="4789714" cy="413657"/>
          </a:xfrm>
        </p:spPr>
        <p:txBody>
          <a:bodyPr>
            <a:normAutofit lnSpcReduction="10000"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Avani Bhojwani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19BF-8292-4892-89A4-1BB71DB7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34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8C42-B240-4CD1-AEF3-38E24280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BC29-B91D-41C7-95C1-AC55931C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10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4BE3B7-C95B-4871-90D5-A016081920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85" y="1673806"/>
            <a:ext cx="41695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2050D34-5627-47E1-B972-8CA74F07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835" y="1945512"/>
            <a:ext cx="5150287" cy="380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5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8C42-B240-4CD1-AEF3-38E24280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BC29-B91D-41C7-95C1-AC55931C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11</a:t>
            </a:fld>
            <a:endParaRPr lang="en-AU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8B817CD-B3A5-4BA7-9DF9-3240F4811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7" y="1690688"/>
            <a:ext cx="4525108" cy="44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0C2B0C6-5DE0-405B-827A-A72B2F38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98" y="1690688"/>
            <a:ext cx="4331865" cy="44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6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8C42-B240-4CD1-AEF3-38E24280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 5 features correlated to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BC29-B91D-41C7-95C1-AC55931C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A0D6EAE-2300-4450-9CDC-8AD3BA2A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9404"/>
              </p:ext>
            </p:extLst>
          </p:nvPr>
        </p:nvGraphicFramePr>
        <p:xfrm>
          <a:off x="1295400" y="2505025"/>
          <a:ext cx="5257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5">
                  <a:extLst>
                    <a:ext uri="{9D8B030D-6E8A-4147-A177-3AD203B41FA5}">
                      <a16:colId xmlns:a16="http://schemas.microsoft.com/office/drawing/2014/main" val="2622407293"/>
                    </a:ext>
                  </a:extLst>
                </a:gridCol>
                <a:gridCol w="2734493">
                  <a:extLst>
                    <a:ext uri="{9D8B030D-6E8A-4147-A177-3AD203B41FA5}">
                      <a16:colId xmlns:a16="http://schemas.microsoft.com/office/drawing/2014/main" val="2419818504"/>
                    </a:ext>
                  </a:extLst>
                </a:gridCol>
                <a:gridCol w="1515123">
                  <a:extLst>
                    <a:ext uri="{9D8B030D-6E8A-4147-A177-3AD203B41FA5}">
                      <a16:colId xmlns:a16="http://schemas.microsoft.com/office/drawing/2014/main" val="2335581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5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Total Campaigns 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3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Accepted Campaign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Accepted Campaign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5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Total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Accepted Campaign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07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B1C99F-518D-4645-84BD-AD69A9F4A24D}"/>
              </a:ext>
            </a:extLst>
          </p:cNvPr>
          <p:cNvSpPr txBox="1"/>
          <p:nvPr/>
        </p:nvSpPr>
        <p:spPr>
          <a:xfrm>
            <a:off x="7425431" y="3105834"/>
            <a:ext cx="347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Responding to campaigns in the past is correlated to Response</a:t>
            </a:r>
          </a:p>
        </p:txBody>
      </p:sp>
    </p:spTree>
    <p:extLst>
      <p:ext uri="{BB962C8B-B14F-4D97-AF65-F5344CB8AC3E}">
        <p14:creationId xmlns:p14="http://schemas.microsoft.com/office/powerpoint/2010/main" val="370516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D2EC-29CF-4041-84D7-F0721802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A1E5-CDA4-4EDB-805F-2CDA849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FE368E-2D0F-4C42-8933-ED7ED6752D5E}"/>
              </a:ext>
            </a:extLst>
          </p:cNvPr>
          <p:cNvGraphicFramePr/>
          <p:nvPr/>
        </p:nvGraphicFramePr>
        <p:xfrm>
          <a:off x="838200" y="1272723"/>
          <a:ext cx="10363200" cy="521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195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297B-0248-4E10-9645-B2AF28B8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&amp;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CB83-02BC-42FB-8C59-A09BF4E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417D5B-FD33-4ADA-A1E9-0866E8E6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51958"/>
              </p:ext>
            </p:extLst>
          </p:nvPr>
        </p:nvGraphicFramePr>
        <p:xfrm>
          <a:off x="838200" y="1798478"/>
          <a:ext cx="9244916" cy="371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29">
                  <a:extLst>
                    <a:ext uri="{9D8B030D-6E8A-4147-A177-3AD203B41FA5}">
                      <a16:colId xmlns:a16="http://schemas.microsoft.com/office/drawing/2014/main" val="1381412627"/>
                    </a:ext>
                  </a:extLst>
                </a:gridCol>
                <a:gridCol w="2311229">
                  <a:extLst>
                    <a:ext uri="{9D8B030D-6E8A-4147-A177-3AD203B41FA5}">
                      <a16:colId xmlns:a16="http://schemas.microsoft.com/office/drawing/2014/main" val="2315817037"/>
                    </a:ext>
                  </a:extLst>
                </a:gridCol>
                <a:gridCol w="2311229">
                  <a:extLst>
                    <a:ext uri="{9D8B030D-6E8A-4147-A177-3AD203B41FA5}">
                      <a16:colId xmlns:a16="http://schemas.microsoft.com/office/drawing/2014/main" val="4091347164"/>
                    </a:ext>
                  </a:extLst>
                </a:gridCol>
                <a:gridCol w="2311229">
                  <a:extLst>
                    <a:ext uri="{9D8B030D-6E8A-4147-A177-3AD203B41FA5}">
                      <a16:colId xmlns:a16="http://schemas.microsoft.com/office/drawing/2014/main" val="1677440936"/>
                    </a:ext>
                  </a:extLst>
                </a:gridCol>
              </a:tblGrid>
              <a:tr h="576643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41035"/>
                  </a:ext>
                </a:extLst>
              </a:tr>
              <a:tr h="995302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651409"/>
                  </a:ext>
                </a:extLst>
              </a:tr>
              <a:tr h="995302"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/>
                        <a:t>Support Vector Machine (SVM)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305875"/>
                  </a:ext>
                </a:extLst>
              </a:tr>
              <a:tr h="576643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39311"/>
                  </a:ext>
                </a:extLst>
              </a:tr>
              <a:tr h="568744"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3716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CFF209-554A-454D-BFFD-56D50465492E}"/>
              </a:ext>
            </a:extLst>
          </p:cNvPr>
          <p:cNvSpPr txBox="1"/>
          <p:nvPr/>
        </p:nvSpPr>
        <p:spPr>
          <a:xfrm>
            <a:off x="870751" y="5834394"/>
            <a:ext cx="711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Logistic regression model is recommended due to high recall</a:t>
            </a:r>
          </a:p>
        </p:txBody>
      </p:sp>
    </p:spTree>
    <p:extLst>
      <p:ext uri="{BB962C8B-B14F-4D97-AF65-F5344CB8AC3E}">
        <p14:creationId xmlns:p14="http://schemas.microsoft.com/office/powerpoint/2010/main" val="224546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297B-0248-4E10-9645-B2AF28B8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Receiver Operating Characteristic Curve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CB83-02BC-42FB-8C59-A09BF4E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15</a:t>
            </a:fld>
            <a:endParaRPr lang="en-A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03EDD6-A72C-4642-8547-E31104BC9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6"/>
          <a:stretch/>
        </p:blipFill>
        <p:spPr bwMode="auto">
          <a:xfrm>
            <a:off x="2271713" y="1505412"/>
            <a:ext cx="6152284" cy="49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4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6A1D-2FA5-48C1-8D28-45BC6B8C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3185-1F52-4F4B-8909-71ECA5AD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 company’s most recent marketing campaign has been the most successful one, compared to the past 5 campaigns</a:t>
            </a:r>
          </a:p>
          <a:p>
            <a:r>
              <a:rPr lang="en-AU" sz="2400" dirty="0"/>
              <a:t>More purchases are made in-store, rather than online or through catalogue</a:t>
            </a:r>
          </a:p>
          <a:p>
            <a:r>
              <a:rPr lang="en-AU" sz="2400" dirty="0"/>
              <a:t>Customers spend the most amount of money of wine and meat products</a:t>
            </a:r>
          </a:p>
          <a:p>
            <a:r>
              <a:rPr lang="en-AU" sz="2400" dirty="0"/>
              <a:t>Responding to past campaigns is correlated with responding to future campaigns</a:t>
            </a:r>
          </a:p>
          <a:p>
            <a:r>
              <a:rPr lang="en-AU" sz="2400" dirty="0"/>
              <a:t>It is recommended that a Logistic Regression model is used to predict which customers will respond to a marketing campaign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DC964-D776-40C3-9748-17DB45BB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16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628-F830-4970-8742-1D8D7418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60B6-CA53-4733-B9F3-D3AF0A1BA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Limitations:</a:t>
            </a:r>
          </a:p>
          <a:p>
            <a:pPr lvl="1"/>
            <a:r>
              <a:rPr lang="en-AU" dirty="0"/>
              <a:t>Not enough context about the company</a:t>
            </a:r>
          </a:p>
          <a:p>
            <a:pPr lvl="1"/>
            <a:r>
              <a:rPr lang="en-AU" dirty="0"/>
              <a:t>Not much information about how the marketing campaigns were carried out. What products were being marketed?</a:t>
            </a:r>
          </a:p>
          <a:p>
            <a:pPr lvl="1"/>
            <a:endParaRPr lang="en-AU" dirty="0"/>
          </a:p>
          <a:p>
            <a:r>
              <a:rPr lang="en-AU" dirty="0"/>
              <a:t>Next steps:</a:t>
            </a:r>
          </a:p>
          <a:p>
            <a:pPr lvl="1"/>
            <a:r>
              <a:rPr lang="en-AU" dirty="0"/>
              <a:t>Feature selection to reduce complexity</a:t>
            </a:r>
          </a:p>
          <a:p>
            <a:pPr lvl="1"/>
            <a:r>
              <a:rPr lang="en-AU" dirty="0"/>
              <a:t>Test whether marketing costs can be reduced by using predictions from the model to target a smaller number of customers</a:t>
            </a:r>
          </a:p>
          <a:p>
            <a:pPr lvl="1"/>
            <a:r>
              <a:rPr lang="en-AU" dirty="0"/>
              <a:t>Consider using customer segmentation and targeting groups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BF8FD-3BD9-458F-894D-D9C8F66E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0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8BE3-2304-458D-A85D-685D8840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E047-E7ED-4F15-8C0D-9FD57D9A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75585" cy="4351338"/>
          </a:xfrm>
        </p:spPr>
        <p:txBody>
          <a:bodyPr>
            <a:normAutofit/>
          </a:bodyPr>
          <a:lstStyle/>
          <a:p>
            <a:r>
              <a:rPr lang="en-US" dirty="0"/>
              <a:t>The Supermarkets and Grocery Stores industry in Australia is the 2</a:t>
            </a:r>
            <a:r>
              <a:rPr lang="en-US" baseline="30000" dirty="0"/>
              <a:t>nd</a:t>
            </a:r>
            <a:r>
              <a:rPr lang="en-US" dirty="0"/>
              <a:t> largest Retail Trade industry in terms of market size</a:t>
            </a:r>
          </a:p>
          <a:p>
            <a:r>
              <a:rPr lang="en-US" dirty="0"/>
              <a:t>Over $121 billion of revenue per year</a:t>
            </a:r>
          </a:p>
          <a:p>
            <a:r>
              <a:rPr lang="en-US" dirty="0"/>
              <a:t>Spent over $190 million on advertising, just in the first half of 2021</a:t>
            </a:r>
          </a:p>
          <a:p>
            <a:r>
              <a:rPr lang="en-US" dirty="0"/>
              <a:t>For each marketing campaign, there’s only a small percentage of customers that respond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34666-C6B2-4C95-B373-1503DA96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2</a:t>
            </a:fld>
            <a:endParaRPr lang="en-AU"/>
          </a:p>
        </p:txBody>
      </p:sp>
      <p:pic>
        <p:nvPicPr>
          <p:cNvPr id="5122" name="Picture 2" descr="Selecting groceries ahead of time helps some shoppers make healthier choices">
            <a:extLst>
              <a:ext uri="{FF2B5EF4-FFF2-40B4-BE49-F238E27FC236}">
                <a16:creationId xmlns:a16="http://schemas.microsoft.com/office/drawing/2014/main" id="{D531F76F-4CB3-486C-BE61-CF30995D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84" y="1907931"/>
            <a:ext cx="4056184" cy="304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E4F264-41D7-41A5-A62D-2F1AB529DD05}"/>
              </a:ext>
            </a:extLst>
          </p:cNvPr>
          <p:cNvSpPr txBox="1"/>
          <p:nvPr/>
        </p:nvSpPr>
        <p:spPr>
          <a:xfrm>
            <a:off x="7713784" y="4950069"/>
            <a:ext cx="40561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https://www.shutterstock.com/image-photo/shopping-cart-full-food-supermarket-aisle-350102345?src=t_AbbjFSKcqkXE94nM589w-1-4&amp;studio=1</a:t>
            </a:r>
          </a:p>
        </p:txBody>
      </p:sp>
    </p:spTree>
    <p:extLst>
      <p:ext uri="{BB962C8B-B14F-4D97-AF65-F5344CB8AC3E}">
        <p14:creationId xmlns:p14="http://schemas.microsoft.com/office/powerpoint/2010/main" val="178127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0A1E-3980-4C23-A1FA-9F79D115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F5FB-7D2F-4A32-B5BF-6FA00949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6569" cy="4351338"/>
          </a:xfrm>
        </p:spPr>
        <p:txBody>
          <a:bodyPr/>
          <a:lstStyle/>
          <a:p>
            <a:r>
              <a:rPr lang="en-AU" dirty="0"/>
              <a:t>Which customers will respond to a marketing campaign?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Why?</a:t>
            </a:r>
          </a:p>
          <a:p>
            <a:r>
              <a:rPr lang="en-AU" dirty="0"/>
              <a:t>We can increase the efficiency of marketing campaigns only marketing to likely customers and therefore reduce expenses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346AF-93C9-474A-93AD-FCD6B82F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3</a:t>
            </a:fld>
            <a:endParaRPr lang="en-AU"/>
          </a:p>
        </p:txBody>
      </p:sp>
      <p:pic>
        <p:nvPicPr>
          <p:cNvPr id="6146" name="Picture 2" descr="Aldi Weekly ad Flyer 8/22/2021 - 8/28/2021 - JCdavila.com :: My Weekly Ad  Journals in US ✓ (United States ) | Aldi, Grocery ads, Bakery menu">
            <a:extLst>
              <a:ext uri="{FF2B5EF4-FFF2-40B4-BE49-F238E27FC236}">
                <a16:creationId xmlns:a16="http://schemas.microsoft.com/office/drawing/2014/main" id="{456B2A31-07C8-4597-8177-782724B6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28" y="1825625"/>
            <a:ext cx="3055672" cy="31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2492-6419-486C-B174-15D5D23A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3243-DF8B-4081-A3E1-15BB1BAB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5140"/>
            <a:ext cx="5650523" cy="2095744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Sourced from Kaggle </a:t>
            </a:r>
            <a:r>
              <a:rPr lang="en-AU" sz="2200" u="sng" dirty="0"/>
              <a:t>https://www.kaggle.com/rodsaldanha/arketing-campaign/version/8</a:t>
            </a:r>
          </a:p>
          <a:p>
            <a:r>
              <a:rPr lang="en-AU" dirty="0"/>
              <a:t>29 features, 2240 observations</a:t>
            </a:r>
          </a:p>
          <a:p>
            <a:r>
              <a:rPr lang="en-AU" dirty="0"/>
              <a:t>Target: whether the customer responded in the last campaign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6310-BF62-423C-888F-3D2DB2CE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4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9A9B68-7997-4006-B782-D6581C29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1825625"/>
            <a:ext cx="46196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8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2492-6419-486C-B174-15D5D23A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6310-BF62-423C-888F-3D2DB2CE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5</a:t>
            </a:fld>
            <a:endParaRPr lang="en-AU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A243BC3-DE6B-44AF-BEBA-8D7255F31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993698"/>
              </p:ext>
            </p:extLst>
          </p:nvPr>
        </p:nvGraphicFramePr>
        <p:xfrm>
          <a:off x="838200" y="1785257"/>
          <a:ext cx="10515600" cy="47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09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D2EC-29CF-4041-84D7-F0721802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A1E5-CDA4-4EDB-805F-2CDA849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FE368E-2D0F-4C42-8933-ED7ED6752D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84087"/>
              </p:ext>
            </p:extLst>
          </p:nvPr>
        </p:nvGraphicFramePr>
        <p:xfrm>
          <a:off x="838200" y="1272723"/>
          <a:ext cx="10363200" cy="521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331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8C42-B240-4CD1-AEF3-38E24280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BC29-B91D-41C7-95C1-AC55931C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7</a:t>
            </a:fld>
            <a:endParaRPr lang="en-AU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AE153BF-538B-4D1A-BB5E-20A034516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099102" cy="45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50464-CB95-4C45-A69A-2FA0593893DE}"/>
              </a:ext>
            </a:extLst>
          </p:cNvPr>
          <p:cNvSpPr txBox="1"/>
          <p:nvPr/>
        </p:nvSpPr>
        <p:spPr>
          <a:xfrm>
            <a:off x="8219982" y="2704809"/>
            <a:ext cx="3294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most recent campaign was the most successful one yet, compared to the past 5 campaigns </a:t>
            </a:r>
          </a:p>
        </p:txBody>
      </p:sp>
    </p:spTree>
    <p:extLst>
      <p:ext uri="{BB962C8B-B14F-4D97-AF65-F5344CB8AC3E}">
        <p14:creationId xmlns:p14="http://schemas.microsoft.com/office/powerpoint/2010/main" val="264017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314D-C4A3-4479-9D6A-4A3B845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FD22-C41A-4B05-9D89-FC1AA6AD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8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640474-5FFC-4A2F-841E-6E3CDBF68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9" y="1972302"/>
            <a:ext cx="7140229" cy="42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74532-D0A7-4D2E-9522-7B0FB06B877E}"/>
              </a:ext>
            </a:extLst>
          </p:cNvPr>
          <p:cNvSpPr txBox="1"/>
          <p:nvPr/>
        </p:nvSpPr>
        <p:spPr>
          <a:xfrm>
            <a:off x="8610600" y="2757274"/>
            <a:ext cx="301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average, customers are spending a lot more on meat and wine products </a:t>
            </a:r>
          </a:p>
        </p:txBody>
      </p:sp>
    </p:spTree>
    <p:extLst>
      <p:ext uri="{BB962C8B-B14F-4D97-AF65-F5344CB8AC3E}">
        <p14:creationId xmlns:p14="http://schemas.microsoft.com/office/powerpoint/2010/main" val="206018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314D-C4A3-4479-9D6A-4A3B845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FD22-C41A-4B05-9D89-FC1AA6AD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B81-1D7B-47A8-B8B0-0F1B6C4D7DD7}" type="slidenum">
              <a:rPr lang="en-AU" smtClean="0"/>
              <a:t>9</a:t>
            </a:fld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B05E7A-21DC-4D37-A3F2-320E186D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4794"/>
            <a:ext cx="6248400" cy="35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AEBD24-CDE4-48FA-B656-01931C9C046F}"/>
              </a:ext>
            </a:extLst>
          </p:cNvPr>
          <p:cNvSpPr txBox="1"/>
          <p:nvPr/>
        </p:nvSpPr>
        <p:spPr>
          <a:xfrm>
            <a:off x="7918882" y="2814221"/>
            <a:ext cx="304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 were more in-store purchases than online or catalogue purchases</a:t>
            </a:r>
          </a:p>
        </p:txBody>
      </p:sp>
    </p:spTree>
    <p:extLst>
      <p:ext uri="{BB962C8B-B14F-4D97-AF65-F5344CB8AC3E}">
        <p14:creationId xmlns:p14="http://schemas.microsoft.com/office/powerpoint/2010/main" val="335785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8494</TotalTime>
  <Words>1003</Words>
  <Application>Microsoft Office PowerPoint</Application>
  <PresentationFormat>Widescreen</PresentationFormat>
  <Paragraphs>204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Inter</vt:lpstr>
      <vt:lpstr>Lato</vt:lpstr>
      <vt:lpstr>Office Theme</vt:lpstr>
      <vt:lpstr>Marketing Analytics</vt:lpstr>
      <vt:lpstr>Business context</vt:lpstr>
      <vt:lpstr>Business Question</vt:lpstr>
      <vt:lpstr>Data summary</vt:lpstr>
      <vt:lpstr>Data summary</vt:lpstr>
      <vt:lpstr>Data pipeline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Top 5 features correlated to Response</vt:lpstr>
      <vt:lpstr>Data pipeline</vt:lpstr>
      <vt:lpstr>Modelling &amp; Interpretation</vt:lpstr>
      <vt:lpstr>Receiver Operating Characteristic Curve</vt:lpstr>
      <vt:lpstr>Summary</vt:lpstr>
      <vt:lpstr>Limitations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Avani Bhojwani</dc:creator>
  <cp:lastModifiedBy>Avani Bhojwani</cp:lastModifiedBy>
  <cp:revision>13</cp:revision>
  <dcterms:created xsi:type="dcterms:W3CDTF">2021-08-08T09:29:48Z</dcterms:created>
  <dcterms:modified xsi:type="dcterms:W3CDTF">2021-09-11T05:35:03Z</dcterms:modified>
</cp:coreProperties>
</file>