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6570-6046-4AF7-8272-676779FD6A16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771-A22D-468F-8DEB-ABDAD811F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87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6570-6046-4AF7-8272-676779FD6A16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771-A22D-468F-8DEB-ABDAD811F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30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6570-6046-4AF7-8272-676779FD6A16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771-A22D-468F-8DEB-ABDAD811F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1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6570-6046-4AF7-8272-676779FD6A16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771-A22D-468F-8DEB-ABDAD811F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04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6570-6046-4AF7-8272-676779FD6A16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771-A22D-468F-8DEB-ABDAD811F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9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6570-6046-4AF7-8272-676779FD6A16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771-A22D-468F-8DEB-ABDAD811F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46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6570-6046-4AF7-8272-676779FD6A16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771-A22D-468F-8DEB-ABDAD811F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6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6570-6046-4AF7-8272-676779FD6A16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771-A22D-468F-8DEB-ABDAD811F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05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6570-6046-4AF7-8272-676779FD6A16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771-A22D-468F-8DEB-ABDAD811F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31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6570-6046-4AF7-8272-676779FD6A16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771-A22D-468F-8DEB-ABDAD811F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66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6570-6046-4AF7-8272-676779FD6A16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771-A22D-468F-8DEB-ABDAD811F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97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6570-6046-4AF7-8272-676779FD6A16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8771-A22D-468F-8DEB-ABDAD811F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04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806881"/>
              </p:ext>
            </p:extLst>
          </p:nvPr>
        </p:nvGraphicFramePr>
        <p:xfrm>
          <a:off x="1032974" y="296285"/>
          <a:ext cx="378777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rism 6" r:id="rId3" imgW="3787187" imgH="3311616" progId="Prism6.Document">
                  <p:embed/>
                </p:oleObj>
              </mc:Choice>
              <mc:Fallback>
                <p:oleObj name="Prism 6" r:id="rId3" imgW="3787187" imgH="3311616" progId="Prism6.Document">
                  <p:embed/>
                  <p:pic>
                    <p:nvPicPr>
                      <p:cNvPr id="2" name="Obje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2974" y="296285"/>
                        <a:ext cx="3787775" cy="331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166444"/>
              </p:ext>
            </p:extLst>
          </p:nvPr>
        </p:nvGraphicFramePr>
        <p:xfrm>
          <a:off x="7387306" y="296285"/>
          <a:ext cx="378777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rism 6" r:id="rId5" imgW="3787187" imgH="3311616" progId="Prism6.Document">
                  <p:embed/>
                </p:oleObj>
              </mc:Choice>
              <mc:Fallback>
                <p:oleObj name="Prism 6" r:id="rId5" imgW="3787187" imgH="3311616" progId="Prism6.Document">
                  <p:embed/>
                  <p:pic>
                    <p:nvPicPr>
                      <p:cNvPr id="5" name="Obje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87306" y="296285"/>
                        <a:ext cx="3787775" cy="331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45459"/>
              </p:ext>
            </p:extLst>
          </p:nvPr>
        </p:nvGraphicFramePr>
        <p:xfrm>
          <a:off x="996462" y="3429000"/>
          <a:ext cx="3824287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rism 6" r:id="rId7" imgW="3823561" imgH="3311616" progId="Prism6.Document">
                  <p:embed/>
                </p:oleObj>
              </mc:Choice>
              <mc:Fallback>
                <p:oleObj name="Prism 6" r:id="rId7" imgW="3823561" imgH="3311616" progId="Prism6.Document">
                  <p:embed/>
                  <p:pic>
                    <p:nvPicPr>
                      <p:cNvPr id="6" name="Obje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6462" y="3429000"/>
                        <a:ext cx="3824287" cy="331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61539"/>
              </p:ext>
            </p:extLst>
          </p:nvPr>
        </p:nvGraphicFramePr>
        <p:xfrm>
          <a:off x="7387306" y="3429000"/>
          <a:ext cx="377825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rism 6" r:id="rId9" imgW="3777824" imgH="3311616" progId="Prism6.Document">
                  <p:embed/>
                </p:oleObj>
              </mc:Choice>
              <mc:Fallback>
                <p:oleObj name="Prism 6" r:id="rId9" imgW="3777824" imgH="3311616" progId="Prism6.Document">
                  <p:embed/>
                  <p:pic>
                    <p:nvPicPr>
                      <p:cNvPr id="7" name="Obje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87306" y="3429000"/>
                        <a:ext cx="3778250" cy="331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22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96740"/>
              </p:ext>
            </p:extLst>
          </p:nvPr>
        </p:nvGraphicFramePr>
        <p:xfrm>
          <a:off x="1582615" y="217487"/>
          <a:ext cx="3860800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rism 6" r:id="rId3" imgW="3860295" imgH="3210773" progId="Prism6.Document">
                  <p:embed/>
                </p:oleObj>
              </mc:Choice>
              <mc:Fallback>
                <p:oleObj name="Prism 6" r:id="rId3" imgW="3860295" imgH="3210773" progId="Prism6.Document">
                  <p:embed/>
                  <p:pic>
                    <p:nvPicPr>
                      <p:cNvPr id="8" name="Obje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2615" y="217487"/>
                        <a:ext cx="3860800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204205"/>
              </p:ext>
            </p:extLst>
          </p:nvPr>
        </p:nvGraphicFramePr>
        <p:xfrm>
          <a:off x="6603878" y="217487"/>
          <a:ext cx="3860800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rism 6" r:id="rId5" imgW="3860295" imgH="3210773" progId="Prism6.Document">
                  <p:embed/>
                </p:oleObj>
              </mc:Choice>
              <mc:Fallback>
                <p:oleObj name="Prism 6" r:id="rId5" imgW="3860295" imgH="3210773" progId="Prism6.Document">
                  <p:embed/>
                  <p:pic>
                    <p:nvPicPr>
                      <p:cNvPr id="9" name="Obje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03878" y="217487"/>
                        <a:ext cx="3860800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953985"/>
              </p:ext>
            </p:extLst>
          </p:nvPr>
        </p:nvGraphicFramePr>
        <p:xfrm>
          <a:off x="1582615" y="3371359"/>
          <a:ext cx="3860800" cy="3210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rism 6" r:id="rId7" imgW="3860295" imgH="3210773" progId="Prism6.Document">
                  <p:embed/>
                </p:oleObj>
              </mc:Choice>
              <mc:Fallback>
                <p:oleObj name="Prism 6" r:id="rId7" imgW="3860295" imgH="3210773" progId="Prism6.Document">
                  <p:embed/>
                  <p:pic>
                    <p:nvPicPr>
                      <p:cNvPr id="10" name="Obje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2615" y="3371359"/>
                        <a:ext cx="3860800" cy="3210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24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394588"/>
              </p:ext>
            </p:extLst>
          </p:nvPr>
        </p:nvGraphicFramePr>
        <p:xfrm>
          <a:off x="6512083" y="339114"/>
          <a:ext cx="36957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rism 6" r:id="rId3" imgW="3695713" imgH="3226260" progId="Prism6.Document">
                  <p:embed/>
                </p:oleObj>
              </mc:Choice>
              <mc:Fallback>
                <p:oleObj name="Prism 6" r:id="rId3" imgW="3695713" imgH="3226260" progId="Prism6.Document">
                  <p:embed/>
                  <p:pic>
                    <p:nvPicPr>
                      <p:cNvPr id="2" name="Obje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2083" y="339114"/>
                        <a:ext cx="3695700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742362"/>
              </p:ext>
            </p:extLst>
          </p:nvPr>
        </p:nvGraphicFramePr>
        <p:xfrm>
          <a:off x="1649291" y="343877"/>
          <a:ext cx="3659188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rism 6" r:id="rId5" imgW="3658979" imgH="3216896" progId="Prism6.Document">
                  <p:embed/>
                </p:oleObj>
              </mc:Choice>
              <mc:Fallback>
                <p:oleObj name="Prism 6" r:id="rId5" imgW="3658979" imgH="3216896" progId="Prism6.Document">
                  <p:embed/>
                  <p:pic>
                    <p:nvPicPr>
                      <p:cNvPr id="5" name="Obje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9291" y="343877"/>
                        <a:ext cx="3659188" cy="321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778959"/>
              </p:ext>
            </p:extLst>
          </p:nvPr>
        </p:nvGraphicFramePr>
        <p:xfrm>
          <a:off x="1649291" y="3439409"/>
          <a:ext cx="3668713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Prism 6" r:id="rId7" imgW="3667982" imgH="3235264" progId="Prism6.Document">
                  <p:embed/>
                </p:oleObj>
              </mc:Choice>
              <mc:Fallback>
                <p:oleObj name="Prism 6" r:id="rId7" imgW="3667982" imgH="3235264" progId="Prism6.Document">
                  <p:embed/>
                  <p:pic>
                    <p:nvPicPr>
                      <p:cNvPr id="6" name="Obje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9291" y="3439409"/>
                        <a:ext cx="3668713" cy="323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880086"/>
              </p:ext>
            </p:extLst>
          </p:nvPr>
        </p:nvGraphicFramePr>
        <p:xfrm>
          <a:off x="6648329" y="3457618"/>
          <a:ext cx="3559175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rism 6" r:id="rId9" imgW="3558501" imgH="3226260" progId="Prism6.Document">
                  <p:embed/>
                </p:oleObj>
              </mc:Choice>
              <mc:Fallback>
                <p:oleObj name="Prism 6" r:id="rId9" imgW="3558501" imgH="3226260" progId="Prism6.Document">
                  <p:embed/>
                  <p:pic>
                    <p:nvPicPr>
                      <p:cNvPr id="7" name="Obje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8329" y="3457618"/>
                        <a:ext cx="3559175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84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69378"/>
              </p:ext>
            </p:extLst>
          </p:nvPr>
        </p:nvGraphicFramePr>
        <p:xfrm>
          <a:off x="6305306" y="203200"/>
          <a:ext cx="377825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Prism 6" r:id="rId3" imgW="3777824" imgH="3226260" progId="Prism6.Document">
                  <p:embed/>
                </p:oleObj>
              </mc:Choice>
              <mc:Fallback>
                <p:oleObj name="Prism 6" r:id="rId3" imgW="3777824" imgH="3226260" progId="Prism6.Document">
                  <p:embed/>
                  <p:pic>
                    <p:nvPicPr>
                      <p:cNvPr id="10" name="Obje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5306" y="203200"/>
                        <a:ext cx="3778250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505171"/>
              </p:ext>
            </p:extLst>
          </p:nvPr>
        </p:nvGraphicFramePr>
        <p:xfrm>
          <a:off x="1747687" y="203200"/>
          <a:ext cx="36957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rism 6" r:id="rId5" imgW="3695713" imgH="3226260" progId="Prism6.Document">
                  <p:embed/>
                </p:oleObj>
              </mc:Choice>
              <mc:Fallback>
                <p:oleObj name="Prism 6" r:id="rId5" imgW="3695713" imgH="3226260" progId="Prism6.Document">
                  <p:embed/>
                  <p:pic>
                    <p:nvPicPr>
                      <p:cNvPr id="11" name="Obje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7687" y="203200"/>
                        <a:ext cx="3695700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060456"/>
              </p:ext>
            </p:extLst>
          </p:nvPr>
        </p:nvGraphicFramePr>
        <p:xfrm>
          <a:off x="1747687" y="3389014"/>
          <a:ext cx="36957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Prism 6" r:id="rId7" imgW="3695713" imgH="3226260" progId="Prism6.Document">
                  <p:embed/>
                </p:oleObj>
              </mc:Choice>
              <mc:Fallback>
                <p:oleObj name="Prism 6" r:id="rId7" imgW="3695713" imgH="3226260" progId="Prism6.Document">
                  <p:embed/>
                  <p:pic>
                    <p:nvPicPr>
                      <p:cNvPr id="12" name="Obje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7687" y="3389014"/>
                        <a:ext cx="3695700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2942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Prism 6</vt:lpstr>
      <vt:lpstr>Présentation PowerPoint</vt:lpstr>
      <vt:lpstr>Présentation PowerPoint</vt:lpstr>
      <vt:lpstr>Présentation PowerPoint</vt:lpstr>
      <vt:lpstr>Présentation PowerPoint</vt:lpstr>
    </vt:vector>
  </TitlesOfParts>
  <Company>Inserm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Lucille</dc:creator>
  <cp:lastModifiedBy>Estelle Saland</cp:lastModifiedBy>
  <cp:revision>1</cp:revision>
  <dcterms:created xsi:type="dcterms:W3CDTF">2020-03-05T01:21:36Z</dcterms:created>
  <dcterms:modified xsi:type="dcterms:W3CDTF">2020-03-05T09:10:19Z</dcterms:modified>
</cp:coreProperties>
</file>