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93E8-1331-4CDB-A904-E1118F1B069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0752-4AEB-4001-98AC-E6FCCE1684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1442"/>
              </p:ext>
            </p:extLst>
          </p:nvPr>
        </p:nvGraphicFramePr>
        <p:xfrm>
          <a:off x="8691307" y="2809568"/>
          <a:ext cx="20050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9" r:id="rId3" imgW="2004876" imgH="1824901" progId="Prism9.Document">
                  <p:embed/>
                </p:oleObj>
              </mc:Choice>
              <mc:Fallback>
                <p:oleObj name="Prism 9" r:id="rId3" imgW="2004876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1307" y="2809568"/>
                        <a:ext cx="20050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06650"/>
              </p:ext>
            </p:extLst>
          </p:nvPr>
        </p:nvGraphicFramePr>
        <p:xfrm>
          <a:off x="6049834" y="2809568"/>
          <a:ext cx="20685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9" r:id="rId5" imgW="2068980" imgH="1824901" progId="Prism9.Document">
                  <p:embed/>
                </p:oleObj>
              </mc:Choice>
              <mc:Fallback>
                <p:oleObj name="Prism 9" r:id="rId5" imgW="2068980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9834" y="2809568"/>
                        <a:ext cx="20685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440470"/>
              </p:ext>
            </p:extLst>
          </p:nvPr>
        </p:nvGraphicFramePr>
        <p:xfrm>
          <a:off x="992751" y="2568061"/>
          <a:ext cx="42481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ism 9" r:id="rId7" imgW="4248881" imgH="3311616" progId="Prism9.Document">
                  <p:embed/>
                </p:oleObj>
              </mc:Choice>
              <mc:Fallback>
                <p:oleObj name="Prism 9" r:id="rId7" imgW="4248881" imgH="331161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2751" y="2568061"/>
                        <a:ext cx="4248150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204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GraphPad Prism 9 Project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1</cp:revision>
  <dcterms:created xsi:type="dcterms:W3CDTF">2023-05-23T14:02:38Z</dcterms:created>
  <dcterms:modified xsi:type="dcterms:W3CDTF">2023-05-23T14:03:08Z</dcterms:modified>
</cp:coreProperties>
</file>