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4" r:id="rId3"/>
    <p:sldId id="282" r:id="rId4"/>
    <p:sldId id="291" r:id="rId5"/>
    <p:sldId id="287" r:id="rId6"/>
    <p:sldId id="285" r:id="rId7"/>
    <p:sldId id="271" r:id="rId8"/>
    <p:sldId id="289" r:id="rId9"/>
    <p:sldId id="276" r:id="rId10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71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AC32-5D0B-445D-A464-A7377551AB93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290E-FB5F-4F6A-B341-5D9975BCB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33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6800800" cy="1345704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064896" cy="142617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4356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42FDAD24-E5C9-7649-BB98-61F91C1C5B3D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E582D0-621F-9B48-B103-55543B66BF9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7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1370A-3035-A440-A2ED-072AECCD9E15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AE503-A479-2245-9148-31E32BFB163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2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90304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07B7B-AF1A-6644-99E6-F97E55CFD37D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00956-6483-FF4A-BE1D-4140E1A762A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8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7920880" cy="1426170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844825"/>
            <a:ext cx="7920880" cy="417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2EA49-CA55-F24D-B0E0-78F1DADE3AA5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5532C-E120-8647-90BB-EF313BAF50D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4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5C81-307E-584A-A8F6-1158C3115E13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5ACA4-4407-D447-BA81-BC7EBA7EB6F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04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7920880" cy="142617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552" y="1844824"/>
            <a:ext cx="3956248" cy="428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3812232" cy="428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90A07-921E-B74D-B7FB-1F5836764D7D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B95CF-22E2-6747-B307-C9B03E8D18A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6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7920880" cy="128215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552" y="1628800"/>
            <a:ext cx="3957836" cy="9277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9552" y="2636911"/>
            <a:ext cx="3957836" cy="3489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28800"/>
            <a:ext cx="4041775" cy="9277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636911"/>
            <a:ext cx="4041775" cy="3489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367CE-6C5A-0847-A59F-54BBFDCD1930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8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AD6A2-4397-3047-9978-126C6766FA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5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AEF5-6CB5-0D4F-A4FB-6A656C635FB5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C60E0-41AC-E645-BEF1-5B8F3E1AFD5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3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B9E84-FE4D-9B49-8FB7-2C698BBFB0D6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3D654-E6D0-EE4A-9FA9-41851FF1359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27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73050"/>
            <a:ext cx="2925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495739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9552" y="1435100"/>
            <a:ext cx="2925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71EC-8000-5C43-A173-22AF38BB50C0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6897D-8F70-1E4A-BB06-52FAF374A81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07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4800600"/>
            <a:ext cx="777686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11560" y="612775"/>
            <a:ext cx="7776864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1560" y="5367338"/>
            <a:ext cx="777686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45130-FA83-854A-98A5-8D148D3A1B5D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1"/>
          </p:nvPr>
        </p:nvSpPr>
        <p:spPr>
          <a:xfrm>
            <a:off x="62547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2AEB4-FC8B-3844-B949-69BEE84D22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29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95288" y="274638"/>
            <a:ext cx="80645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95288" y="1844675"/>
            <a:ext cx="80645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6353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323614F-9FDE-434E-8827-C0E4C70C8465}" type="datetimeFigureOut">
              <a:rPr lang="fr-FR"/>
              <a:pPr>
                <a:defRPr/>
              </a:pPr>
              <a:t>03/07/2023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3722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B883356-2AD7-E04C-B75D-C973A1F29E3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1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3" r:id="rId9"/>
    <p:sldLayoutId id="2147483669" r:id="rId10"/>
    <p:sldLayoutId id="214748367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re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883604" cy="1728787"/>
          </a:xfrm>
        </p:spPr>
        <p:txBody>
          <a:bodyPr/>
          <a:lstStyle/>
          <a:p>
            <a:r>
              <a:rPr lang="fr-FR" altLang="fr-FR" sz="3200" dirty="0" err="1"/>
              <a:t>Chemogramme</a:t>
            </a:r>
            <a:r>
              <a:rPr lang="fr-FR" altLang="fr-FR" sz="3200" dirty="0"/>
              <a:t> K-562 WT, IDH1 mut, IDH2 mut</a:t>
            </a:r>
          </a:p>
        </p:txBody>
      </p:sp>
      <p:sp>
        <p:nvSpPr>
          <p:cNvPr id="5122" name="Sous-titre 2"/>
          <p:cNvSpPr>
            <a:spLocks noGrp="1"/>
          </p:cNvSpPr>
          <p:nvPr>
            <p:ph type="subTitle" idx="1"/>
          </p:nvPr>
        </p:nvSpPr>
        <p:spPr>
          <a:xfrm>
            <a:off x="1835696" y="2730872"/>
            <a:ext cx="6800850" cy="1346200"/>
          </a:xfrm>
        </p:spPr>
        <p:txBody>
          <a:bodyPr/>
          <a:lstStyle/>
          <a:p>
            <a:r>
              <a:rPr lang="fr-FR" altLang="fr-FR" dirty="0" err="1"/>
              <a:t>Resp</a:t>
            </a:r>
            <a:r>
              <a:rPr lang="fr-FR" altLang="fr-FR" dirty="0"/>
              <a:t>. protocole: Camille Montersino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40681" y="3284984"/>
            <a:ext cx="4055138" cy="1482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altLang="fr-FR" sz="1400" b="1" u="sng" dirty="0" err="1"/>
              <a:t>TrGET</a:t>
            </a:r>
            <a:r>
              <a:rPr lang="fr-FR" altLang="fr-FR" sz="1400" b="1" u="sng" dirty="0"/>
              <a:t> </a:t>
            </a:r>
            <a:r>
              <a:rPr lang="fr-FR" altLang="fr-FR" sz="1400" b="1" u="sng" dirty="0" err="1"/>
              <a:t>Preclinical</a:t>
            </a:r>
            <a:r>
              <a:rPr lang="fr-FR" altLang="fr-FR" sz="1400" b="1" u="sng" dirty="0"/>
              <a:t> Platform</a:t>
            </a:r>
          </a:p>
          <a:p>
            <a:pPr algn="l"/>
            <a:r>
              <a:rPr lang="fr-FR" altLang="fr-FR" sz="1400" b="1" dirty="0"/>
              <a:t>Rémy Castellano / Yves Collette</a:t>
            </a:r>
          </a:p>
          <a:p>
            <a:pPr algn="l"/>
            <a:r>
              <a:rPr lang="fr-FR" sz="1400" b="1" dirty="0"/>
              <a:t>CRCM </a:t>
            </a:r>
            <a:r>
              <a:rPr lang="fr-FR" sz="1400" dirty="0"/>
              <a:t>(Centre de Recherche en Cancérologie de Marseille) UMR1068</a:t>
            </a:r>
          </a:p>
          <a:p>
            <a:pPr algn="l"/>
            <a:r>
              <a:rPr lang="fr-FR" sz="1400" dirty="0"/>
              <a:t>IPC – Inserm – CNRS – Aix Marseille Université</a:t>
            </a:r>
          </a:p>
          <a:p>
            <a:pPr algn="l"/>
            <a:r>
              <a:rPr lang="fr-FR" sz="1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yves.collette@inserm.fr</a:t>
            </a:r>
          </a:p>
        </p:txBody>
      </p:sp>
      <p:sp>
        <p:nvSpPr>
          <p:cNvPr id="2" name="AutoShape 4" descr="RÃ©sultat de recherche d'images pour &quot;sesstim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6" descr="RÃ©sultat de recherche d'images pour &quot;sesstim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24" y="6109754"/>
            <a:ext cx="1584176" cy="748246"/>
          </a:xfrm>
          <a:prstGeom prst="rect">
            <a:avLst/>
          </a:prstGeom>
        </p:spPr>
      </p:pic>
      <p:pic>
        <p:nvPicPr>
          <p:cNvPr id="11" name="Picture 2" descr="C:\Users\CASTEL~1\AppData\Local\Temp\Logo_plateform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07" y="6260884"/>
            <a:ext cx="1294437" cy="59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7"/>
          <a:stretch/>
        </p:blipFill>
        <p:spPr bwMode="auto">
          <a:xfrm>
            <a:off x="4573707" y="5091047"/>
            <a:ext cx="1008112" cy="59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263" y="5759700"/>
            <a:ext cx="1362881" cy="581779"/>
          </a:xfrm>
          <a:prstGeom prst="rect">
            <a:avLst/>
          </a:prstGeom>
        </p:spPr>
      </p:pic>
      <p:pic>
        <p:nvPicPr>
          <p:cNvPr id="13" name="Image 1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52" y="5277740"/>
            <a:ext cx="514861" cy="77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6" t="25134" r="29142" b="28047"/>
          <a:stretch/>
        </p:blipFill>
        <p:spPr bwMode="auto">
          <a:xfrm>
            <a:off x="6012160" y="6247845"/>
            <a:ext cx="881446" cy="6101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455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ED70B372-3F60-4F60-9517-61158F8A1C1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74" y="3294540"/>
          <a:ext cx="4571026" cy="267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Prism 5" r:id="rId3" imgW="7731000" imgH="4532400" progId="Prism5.Document">
                  <p:embed/>
                </p:oleObj>
              </mc:Choice>
              <mc:Fallback>
                <p:oleObj name="Prism 5" r:id="rId3" imgW="773100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ED70B372-3F60-4F60-9517-61158F8A1C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4" y="3294540"/>
                        <a:ext cx="4571026" cy="2679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5FC234F3-F7CC-4E02-A7BB-3620C4BCA11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" y="342212"/>
          <a:ext cx="4571026" cy="267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Prism 5" r:id="rId5" imgW="7731000" imgH="4532400" progId="Prism5.Document">
                  <p:embed/>
                </p:oleObj>
              </mc:Choice>
              <mc:Fallback>
                <p:oleObj name="Prism 5" r:id="rId5" imgW="7731000" imgH="4532400" progId="Prism5.Document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5FC234F3-F7CC-4E02-A7BB-3620C4BCA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" y="342212"/>
                        <a:ext cx="4571026" cy="2679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022F6E52-49E6-4537-8E57-FC48F55A26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71027" y="1629052"/>
          <a:ext cx="4571026" cy="27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Prism 5" r:id="rId7" imgW="7767360" imgH="4733640" progId="Prism5.Document">
                  <p:embed/>
                </p:oleObj>
              </mc:Choice>
              <mc:Fallback>
                <p:oleObj name="Prism 5" r:id="rId7" imgW="7767360" imgH="4733640" progId="Prism5.Document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022F6E52-49E6-4537-8E57-FC48F55A2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1027" y="1629052"/>
                        <a:ext cx="4571026" cy="27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4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288D77BB-BB12-4738-8EEC-729A7E3386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260648"/>
          <a:ext cx="4633328" cy="262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Prism 5" r:id="rId3" imgW="7995960" imgH="4532400" progId="Prism5.Document">
                  <p:embed/>
                </p:oleObj>
              </mc:Choice>
              <mc:Fallback>
                <p:oleObj name="Prism 5" r:id="rId3" imgW="799596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288D77BB-BB12-4738-8EEC-729A7E3386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60648"/>
                        <a:ext cx="4633328" cy="2626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EE26E450-CB21-4500-B68B-7F33C4F29E1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-61328" y="3430237"/>
          <a:ext cx="4633328" cy="262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Prism 5" r:id="rId5" imgW="7995960" imgH="4532400" progId="Prism5.Document">
                  <p:embed/>
                </p:oleObj>
              </mc:Choice>
              <mc:Fallback>
                <p:oleObj name="Prism 5" r:id="rId5" imgW="7995960" imgH="4532400" progId="Prism5.Document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EE26E450-CB21-4500-B68B-7F33C4F29E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61328" y="3430237"/>
                        <a:ext cx="4633328" cy="2626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125C1FBC-26E9-442C-A40D-17DEDE33416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95936" y="1124744"/>
          <a:ext cx="4633328" cy="262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Prism 5" r:id="rId7" imgW="7995960" imgH="4532400" progId="Prism5.Document">
                  <p:embed/>
                </p:oleObj>
              </mc:Choice>
              <mc:Fallback>
                <p:oleObj name="Prism 5" r:id="rId7" imgW="7995960" imgH="4532400" progId="Prism5.Document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125C1FBC-26E9-442C-A40D-17DEDE3341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1124744"/>
                        <a:ext cx="4633328" cy="2626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0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9EAF5674-6DCC-4250-87E6-34AF02E60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84984"/>
          <a:ext cx="4799258" cy="291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Prism 5" r:id="rId3" imgW="7465680" imgH="4532400" progId="Prism5.Document">
                  <p:embed/>
                </p:oleObj>
              </mc:Choice>
              <mc:Fallback>
                <p:oleObj name="Prism 5" r:id="rId3" imgW="746568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9EAF5674-6DCC-4250-87E6-34AF02E60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284984"/>
                        <a:ext cx="4799258" cy="2913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43BE5EA6-427B-4E34-A482-533281F6D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950"/>
          <a:ext cx="4799258" cy="291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Prism 5" r:id="rId5" imgW="7465680" imgH="4532400" progId="Prism5.Document">
                  <p:embed/>
                </p:oleObj>
              </mc:Choice>
              <mc:Fallback>
                <p:oleObj name="Prism 5" r:id="rId5" imgW="7465680" imgH="4532400" progId="Prism5.Document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43BE5EA6-427B-4E34-A482-533281F6D6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1950"/>
                        <a:ext cx="4799258" cy="2913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6916EEB-92B3-46AB-AD3C-4964D1010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1052736"/>
          <a:ext cx="4572000" cy="277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Prism 5" r:id="rId7" imgW="7465680" imgH="4532400" progId="Prism5.Document">
                  <p:embed/>
                </p:oleObj>
              </mc:Choice>
              <mc:Fallback>
                <p:oleObj name="Prism 5" r:id="rId7" imgW="7465680" imgH="4532400" progId="Prism5.Document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C6916EEB-92B3-46AB-AD3C-4964D10101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9992" y="1052736"/>
                        <a:ext cx="4572000" cy="277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6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3E99E5E7-402F-4030-A3EC-CEB5CDCA6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23314"/>
              </p:ext>
            </p:extLst>
          </p:nvPr>
        </p:nvGraphicFramePr>
        <p:xfrm>
          <a:off x="0" y="116632"/>
          <a:ext cx="4355976" cy="287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Prism 5" r:id="rId3" imgW="6866640" imgH="4532400" progId="Prism5.Document">
                  <p:embed/>
                </p:oleObj>
              </mc:Choice>
              <mc:Fallback>
                <p:oleObj name="Prism 5" r:id="rId3" imgW="6866640" imgH="45324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6632"/>
                        <a:ext cx="4355976" cy="2875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84DE025B-ED9B-4B73-94FF-FD47E44C2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026348"/>
              </p:ext>
            </p:extLst>
          </p:nvPr>
        </p:nvGraphicFramePr>
        <p:xfrm>
          <a:off x="2952" y="3068960"/>
          <a:ext cx="4572000" cy="301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Prism 5" r:id="rId5" imgW="6866640" imgH="4532400" progId="Prism5.Document">
                  <p:embed/>
                </p:oleObj>
              </mc:Choice>
              <mc:Fallback>
                <p:oleObj name="Prism 5" r:id="rId5" imgW="686664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42228C2E-EFF9-4694-BCF3-476A8F0F2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2" y="3068960"/>
                        <a:ext cx="4572000" cy="3018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373F6AEA-1314-461E-8DE2-2B8759308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10351"/>
              </p:ext>
            </p:extLst>
          </p:nvPr>
        </p:nvGraphicFramePr>
        <p:xfrm>
          <a:off x="4569049" y="1505226"/>
          <a:ext cx="4571999" cy="301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Prism 5" r:id="rId7" imgW="6866640" imgH="4532400" progId="Prism5.Document">
                  <p:embed/>
                </p:oleObj>
              </mc:Choice>
              <mc:Fallback>
                <p:oleObj name="Prism 5" r:id="rId7" imgW="686664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54BE4116-39DC-4EB5-BCE0-631A460B4F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9049" y="1505226"/>
                        <a:ext cx="4571999" cy="3018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60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EF029336-FEE3-4AD4-8EE3-F153313D8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59763"/>
              </p:ext>
            </p:extLst>
          </p:nvPr>
        </p:nvGraphicFramePr>
        <p:xfrm>
          <a:off x="-14800" y="0"/>
          <a:ext cx="4684321" cy="308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Prism 5" r:id="rId3" imgW="6876000" imgH="4532400" progId="Prism5.Document">
                  <p:embed/>
                </p:oleObj>
              </mc:Choice>
              <mc:Fallback>
                <p:oleObj name="Prism 5" r:id="rId3" imgW="6876000" imgH="45324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800" y="0"/>
                        <a:ext cx="4684321" cy="3087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8DEDF68D-9A3D-4032-ACFC-168257438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518201"/>
              </p:ext>
            </p:extLst>
          </p:nvPr>
        </p:nvGraphicFramePr>
        <p:xfrm>
          <a:off x="-108520" y="3068960"/>
          <a:ext cx="4680520" cy="308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Prism 5" r:id="rId5" imgW="6876000" imgH="4532400" progId="Prism5.Document">
                  <p:embed/>
                </p:oleObj>
              </mc:Choice>
              <mc:Fallback>
                <p:oleObj name="Prism 5" r:id="rId5" imgW="687600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3CE6FDB7-F77B-4930-B4E9-0298F9E82B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08520" y="3068960"/>
                        <a:ext cx="4680520" cy="3085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8020ECBB-F521-4A00-B603-B1A5F3BA9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32872"/>
              </p:ext>
            </p:extLst>
          </p:nvPr>
        </p:nvGraphicFramePr>
        <p:xfrm>
          <a:off x="4665720" y="1772816"/>
          <a:ext cx="4465850" cy="294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Prism 5" r:id="rId7" imgW="6876000" imgH="4532400" progId="Prism5.Document">
                  <p:embed/>
                </p:oleObj>
              </mc:Choice>
              <mc:Fallback>
                <p:oleObj name="Prism 5" r:id="rId7" imgW="687600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9D563A0A-FC9A-4582-9BC8-EDFCD84CB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5720" y="1772816"/>
                        <a:ext cx="4465850" cy="294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6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C48F8484-D055-46FA-A562-7B75A6434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991"/>
              </p:ext>
            </p:extLst>
          </p:nvPr>
        </p:nvGraphicFramePr>
        <p:xfrm>
          <a:off x="0" y="3068960"/>
          <a:ext cx="4321456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Prism 5" r:id="rId3" imgW="7031520" imgH="4686480" progId="Prism5.Document">
                  <p:embed/>
                </p:oleObj>
              </mc:Choice>
              <mc:Fallback>
                <p:oleObj name="Prism 5" r:id="rId3" imgW="7031520" imgH="468648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068960"/>
                        <a:ext cx="4321456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E2901A43-B1A2-45B3-93E6-F0A411E27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29739"/>
              </p:ext>
            </p:extLst>
          </p:nvPr>
        </p:nvGraphicFramePr>
        <p:xfrm>
          <a:off x="4572000" y="2276872"/>
          <a:ext cx="4299015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Prism 5" r:id="rId5" imgW="6994800" imgH="4686480" progId="Prism5.Document">
                  <p:embed/>
                </p:oleObj>
              </mc:Choice>
              <mc:Fallback>
                <p:oleObj name="Prism 5" r:id="rId5" imgW="6994800" imgH="468648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375FEFE0-9BDE-4D4F-92D0-394BF8F34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2276872"/>
                        <a:ext cx="4299015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5FB3180A-8D2B-4464-B732-65D1A1386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501328"/>
              </p:ext>
            </p:extLst>
          </p:nvPr>
        </p:nvGraphicFramePr>
        <p:xfrm>
          <a:off x="-1" y="447641"/>
          <a:ext cx="4321456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Prism 5" r:id="rId7" imgW="7031520" imgH="4686480" progId="Prism5.Document">
                  <p:embed/>
                </p:oleObj>
              </mc:Choice>
              <mc:Fallback>
                <p:oleObj name="Prism 5" r:id="rId7" imgW="7031520" imgH="468648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9E6D7EE5-CEE9-4EBD-BFD3-3CAF39FF3B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" y="447641"/>
                        <a:ext cx="4321456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7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22A25144-387A-4135-B4F0-B4918563D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84274"/>
              </p:ext>
            </p:extLst>
          </p:nvPr>
        </p:nvGraphicFramePr>
        <p:xfrm>
          <a:off x="0" y="33786"/>
          <a:ext cx="5003652" cy="296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Prism 5" r:id="rId3" imgW="7653240" imgH="4532400" progId="Prism5.Document">
                  <p:embed/>
                </p:oleObj>
              </mc:Choice>
              <mc:Fallback>
                <p:oleObj name="Prism 5" r:id="rId3" imgW="7653240" imgH="45324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3786"/>
                        <a:ext cx="5003652" cy="296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48333F25-7F8C-402D-80A3-0AEDABE9E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087083"/>
              </p:ext>
            </p:extLst>
          </p:nvPr>
        </p:nvGraphicFramePr>
        <p:xfrm>
          <a:off x="0" y="2974514"/>
          <a:ext cx="5003652" cy="296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Prism 5" r:id="rId5" imgW="7653240" imgH="4532400" progId="Prism5.Document">
                  <p:embed/>
                </p:oleObj>
              </mc:Choice>
              <mc:Fallback>
                <p:oleObj name="Prism 5" r:id="rId5" imgW="765324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9266FC87-E74B-4D39-85E2-7981C3AFE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974514"/>
                        <a:ext cx="5003652" cy="296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4E9B7F05-0794-4F23-AB19-D11DF8BE1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940667"/>
              </p:ext>
            </p:extLst>
          </p:nvPr>
        </p:nvGraphicFramePr>
        <p:xfrm>
          <a:off x="4886473" y="1515369"/>
          <a:ext cx="4257527" cy="25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Prism 5" r:id="rId7" imgW="7653240" imgH="4532400" progId="Prism5.Document">
                  <p:embed/>
                </p:oleObj>
              </mc:Choice>
              <mc:Fallback>
                <p:oleObj name="Prism 5" r:id="rId7" imgW="765324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E971CD86-8AE8-426D-914F-B1F64C98E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6473" y="1515369"/>
                        <a:ext cx="4257527" cy="25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86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6094534D-B908-4A63-B69D-FE35D403E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29664"/>
              </p:ext>
            </p:extLst>
          </p:nvPr>
        </p:nvGraphicFramePr>
        <p:xfrm>
          <a:off x="4531210" y="1995991"/>
          <a:ext cx="453910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Prism 5" r:id="rId3" imgW="7721640" imgH="4532400" progId="Prism5.Document">
                  <p:embed/>
                </p:oleObj>
              </mc:Choice>
              <mc:Fallback>
                <p:oleObj name="Prism 5" r:id="rId3" imgW="7721640" imgH="45324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1210" y="1995991"/>
                        <a:ext cx="4539102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99DD7CD2-57C7-4888-82EF-6D41D0979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22423"/>
              </p:ext>
            </p:extLst>
          </p:nvPr>
        </p:nvGraphicFramePr>
        <p:xfrm>
          <a:off x="-7883" y="3320988"/>
          <a:ext cx="453910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Prism 5" r:id="rId5" imgW="7721640" imgH="4532400" progId="Prism5.Document">
                  <p:embed/>
                </p:oleObj>
              </mc:Choice>
              <mc:Fallback>
                <p:oleObj name="Prism 5" r:id="rId5" imgW="772164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A7FC83DB-88D3-4864-A168-18F17196E6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7883" y="3320988"/>
                        <a:ext cx="4539102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76F9846C-A015-4140-AD59-9F5A7E5CF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230973"/>
              </p:ext>
            </p:extLst>
          </p:nvPr>
        </p:nvGraphicFramePr>
        <p:xfrm>
          <a:off x="-7892" y="794041"/>
          <a:ext cx="453910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Prism 5" r:id="rId7" imgW="7721640" imgH="4532400" progId="Prism5.Document">
                  <p:embed/>
                </p:oleObj>
              </mc:Choice>
              <mc:Fallback>
                <p:oleObj name="Prism 5" r:id="rId7" imgW="7721640" imgH="4532400" progId="Prism5.Document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05B9880F-0EAE-424F-AADB-D8CEBC43E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7892" y="794041"/>
                        <a:ext cx="4539102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502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Diaporama bleu-OK</Template>
  <TotalTime>468</TotalTime>
  <Words>50</Words>
  <Application>Microsoft Office PowerPoint</Application>
  <PresentationFormat>Affichage à l'écran (4:3)</PresentationFormat>
  <Paragraphs>7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Thème Office</vt:lpstr>
      <vt:lpstr>Prism 5</vt:lpstr>
      <vt:lpstr>GraphPad Prism 5 Project</vt:lpstr>
      <vt:lpstr>Chemogramme K-562 WT, IDH1 mut, IDH2 mut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Camille Montersino</cp:lastModifiedBy>
  <cp:revision>75</cp:revision>
  <cp:lastPrinted>2019-09-30T10:59:31Z</cp:lastPrinted>
  <dcterms:created xsi:type="dcterms:W3CDTF">2018-04-12T11:50:13Z</dcterms:created>
  <dcterms:modified xsi:type="dcterms:W3CDTF">2023-07-03T11:03:50Z</dcterms:modified>
</cp:coreProperties>
</file>