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40" d="100"/>
          <a:sy n="140" d="100"/>
        </p:scale>
        <p:origin x="-582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A41C-6AC7-4743-8DB3-C71EF0A2300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249-9977-448F-AE2F-D802709B0E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7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A41C-6AC7-4743-8DB3-C71EF0A2300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249-9977-448F-AE2F-D802709B0E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7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A41C-6AC7-4743-8DB3-C71EF0A2300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249-9977-448F-AE2F-D802709B0E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0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A41C-6AC7-4743-8DB3-C71EF0A2300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249-9977-448F-AE2F-D802709B0E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1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A41C-6AC7-4743-8DB3-C71EF0A2300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249-9977-448F-AE2F-D802709B0E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A41C-6AC7-4743-8DB3-C71EF0A2300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249-9977-448F-AE2F-D802709B0E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A41C-6AC7-4743-8DB3-C71EF0A2300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249-9977-448F-AE2F-D802709B0E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8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A41C-6AC7-4743-8DB3-C71EF0A2300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249-9977-448F-AE2F-D802709B0E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2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A41C-6AC7-4743-8DB3-C71EF0A2300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249-9977-448F-AE2F-D802709B0E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7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A41C-6AC7-4743-8DB3-C71EF0A2300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249-9977-448F-AE2F-D802709B0E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0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A41C-6AC7-4743-8DB3-C71EF0A2300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249-9977-448F-AE2F-D802709B0E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0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DA41C-6AC7-4743-8DB3-C71EF0A2300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B249-9977-448F-AE2F-D802709B0E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8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337114"/>
              </p:ext>
            </p:extLst>
          </p:nvPr>
        </p:nvGraphicFramePr>
        <p:xfrm>
          <a:off x="8422842" y="1974272"/>
          <a:ext cx="2078037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rism 9" r:id="rId3" imgW="2077983" imgH="1824901" progId="Prism9.Document">
                  <p:embed/>
                </p:oleObj>
              </mc:Choice>
              <mc:Fallback>
                <p:oleObj name="Prism 9" r:id="rId3" imgW="2077983" imgH="1824901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22842" y="1974272"/>
                        <a:ext cx="2078037" cy="182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815025"/>
              </p:ext>
            </p:extLst>
          </p:nvPr>
        </p:nvGraphicFramePr>
        <p:xfrm>
          <a:off x="5869721" y="1974272"/>
          <a:ext cx="2233613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rism 9" r:id="rId5" imgW="2233562" imgH="1824901" progId="Prism9.Document">
                  <p:embed/>
                </p:oleObj>
              </mc:Choice>
              <mc:Fallback>
                <p:oleObj name="Prism 9" r:id="rId5" imgW="2233562" imgH="1824901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69721" y="1974272"/>
                        <a:ext cx="2233613" cy="182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558855"/>
              </p:ext>
            </p:extLst>
          </p:nvPr>
        </p:nvGraphicFramePr>
        <p:xfrm>
          <a:off x="3204907" y="1974272"/>
          <a:ext cx="2005013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Prism 9" r:id="rId7" imgW="2004876" imgH="1824901" progId="Prism9.Document">
                  <p:embed/>
                </p:oleObj>
              </mc:Choice>
              <mc:Fallback>
                <p:oleObj name="Prism 9" r:id="rId7" imgW="2004876" imgH="1824901" progId="Prism9.Document">
                  <p:embed/>
                  <p:pic>
                    <p:nvPicPr>
                      <p:cNvPr id="4" name="Obje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4907" y="1974272"/>
                        <a:ext cx="2005013" cy="182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189405"/>
              </p:ext>
            </p:extLst>
          </p:nvPr>
        </p:nvGraphicFramePr>
        <p:xfrm>
          <a:off x="563434" y="1974272"/>
          <a:ext cx="2068513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Prism 9" r:id="rId9" imgW="2068980" imgH="1824901" progId="Prism9.Document">
                  <p:embed/>
                </p:oleObj>
              </mc:Choice>
              <mc:Fallback>
                <p:oleObj name="Prism 9" r:id="rId9" imgW="2068980" imgH="1824901" progId="Prism9.Document">
                  <p:embed/>
                  <p:pic>
                    <p:nvPicPr>
                      <p:cNvPr id="5" name="Objet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3434" y="1974272"/>
                        <a:ext cx="2068513" cy="182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6375862" y="3924588"/>
            <a:ext cx="17872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R1/R2: </a:t>
            </a:r>
            <a:r>
              <a:rPr lang="fr-FR" sz="1000" dirty="0" err="1" smtClean="0"/>
              <a:t>malonate</a:t>
            </a:r>
            <a:r>
              <a:rPr lang="fr-FR" sz="1000" dirty="0" smtClean="0"/>
              <a:t> </a:t>
            </a:r>
            <a:r>
              <a:rPr lang="fr-FR" sz="1000" dirty="0" err="1" smtClean="0"/>
              <a:t>inhibits</a:t>
            </a:r>
            <a:r>
              <a:rPr lang="fr-FR" sz="1000" dirty="0" smtClean="0"/>
              <a:t> 100% but TTFA </a:t>
            </a:r>
            <a:r>
              <a:rPr lang="fr-FR" sz="1000" dirty="0" err="1" smtClean="0"/>
              <a:t>inhibit</a:t>
            </a:r>
            <a:r>
              <a:rPr lang="fr-FR" sz="1000" dirty="0" smtClean="0"/>
              <a:t> max 30% of </a:t>
            </a:r>
            <a:r>
              <a:rPr lang="fr-FR" sz="1000" dirty="0" err="1" smtClean="0"/>
              <a:t>activity</a:t>
            </a:r>
            <a:endParaRPr lang="en-US" sz="1000" dirty="0"/>
          </a:p>
        </p:txBody>
      </p:sp>
      <p:sp>
        <p:nvSpPr>
          <p:cNvPr id="9" name="ZoneTexte 8"/>
          <p:cNvSpPr txBox="1"/>
          <p:nvPr/>
        </p:nvSpPr>
        <p:spPr>
          <a:xfrm>
            <a:off x="8713643" y="3799897"/>
            <a:ext cx="1787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V0 </a:t>
            </a:r>
            <a:r>
              <a:rPr lang="fr-FR" sz="1000" dirty="0" err="1" smtClean="0"/>
              <a:t>maintain</a:t>
            </a:r>
            <a:r>
              <a:rPr lang="fr-FR" sz="1000" dirty="0" smtClean="0"/>
              <a:t> </a:t>
            </a:r>
            <a:r>
              <a:rPr lang="fr-FR" sz="1000" dirty="0" err="1" smtClean="0"/>
              <a:t>activity</a:t>
            </a:r>
            <a:r>
              <a:rPr lang="fr-FR" sz="1000" dirty="0" smtClean="0"/>
              <a:t> – </a:t>
            </a:r>
            <a:r>
              <a:rPr lang="fr-FR" sz="1000" dirty="0" err="1" smtClean="0"/>
              <a:t>aspecific</a:t>
            </a:r>
            <a:r>
              <a:rPr lang="fr-FR" sz="1000" dirty="0" smtClean="0"/>
              <a:t> or </a:t>
            </a:r>
            <a:r>
              <a:rPr lang="fr-FR" sz="1000" dirty="0" err="1" smtClean="0"/>
              <a:t>error</a:t>
            </a:r>
            <a:r>
              <a:rPr lang="fr-FR" sz="1000" dirty="0" smtClean="0"/>
              <a:t> in mix </a:t>
            </a:r>
            <a:r>
              <a:rPr lang="fr-FR" sz="1000" dirty="0" err="1" smtClean="0"/>
              <a:t>preparation</a:t>
            </a:r>
            <a:r>
              <a:rPr lang="fr-FR" sz="1000" dirty="0" smtClean="0"/>
              <a:t>?</a:t>
            </a:r>
            <a:endParaRPr lang="en-US" sz="1000" dirty="0"/>
          </a:p>
        </p:txBody>
      </p:sp>
      <p:sp>
        <p:nvSpPr>
          <p:cNvPr id="10" name="ZoneTexte 9"/>
          <p:cNvSpPr txBox="1"/>
          <p:nvPr/>
        </p:nvSpPr>
        <p:spPr>
          <a:xfrm>
            <a:off x="2631947" y="224444"/>
            <a:ext cx="712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MOLM13 and K562-IDH </a:t>
            </a:r>
            <a:r>
              <a:rPr lang="fr-FR" dirty="0" err="1" smtClean="0"/>
              <a:t>mutated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 (Xu </a:t>
            </a:r>
            <a:r>
              <a:rPr lang="fr-FR" dirty="0" err="1" smtClean="0"/>
              <a:t>Lab</a:t>
            </a:r>
            <a:r>
              <a:rPr lang="fr-FR" dirty="0" smtClean="0"/>
              <a:t>). -&gt; </a:t>
            </a:r>
            <a:r>
              <a:rPr lang="fr-FR" dirty="0" err="1" smtClean="0"/>
              <a:t>enzymatic</a:t>
            </a:r>
            <a:r>
              <a:rPr lang="fr-FR" dirty="0" smtClean="0"/>
              <a:t> </a:t>
            </a:r>
            <a:r>
              <a:rPr lang="fr-FR" dirty="0" err="1" smtClean="0"/>
              <a:t>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089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37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GraphPad Prism 9 Project</vt:lpstr>
      <vt:lpstr>Prism 9</vt:lpstr>
      <vt:lpstr>Présentation PowerPoint</vt:lpstr>
    </vt:vector>
  </TitlesOfParts>
  <Company>Inserm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Estelle Saland</dc:creator>
  <cp:lastModifiedBy>Estelle Saland</cp:lastModifiedBy>
  <cp:revision>2</cp:revision>
  <dcterms:created xsi:type="dcterms:W3CDTF">2023-05-25T08:27:10Z</dcterms:created>
  <dcterms:modified xsi:type="dcterms:W3CDTF">2023-05-25T08:31:52Z</dcterms:modified>
</cp:coreProperties>
</file>