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888A-4725-479C-9424-3C667F5D4D3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2385-D0DF-46C1-A335-84D36A66F7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1396" y="382385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pathways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685309" y="382385"/>
            <a:ext cx="16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Total ELT </a:t>
            </a:r>
            <a:r>
              <a:rPr lang="fr-FR" dirty="0" err="1" smtClean="0"/>
              <a:t>genset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680661" y="382385"/>
            <a:ext cx="461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Inflammatory</a:t>
            </a:r>
            <a:r>
              <a:rPr lang="fr-FR" dirty="0" smtClean="0"/>
              <a:t>/Mono/</a:t>
            </a:r>
            <a:r>
              <a:rPr lang="fr-FR" dirty="0" err="1" smtClean="0"/>
              <a:t>Mp</a:t>
            </a:r>
            <a:r>
              <a:rPr lang="fr-FR" dirty="0" smtClean="0"/>
              <a:t>/</a:t>
            </a:r>
            <a:r>
              <a:rPr lang="fr-FR" dirty="0" err="1" smtClean="0"/>
              <a:t>Np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signatures</a:t>
            </a:r>
            <a:endParaRPr lang="en-US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645"/>
              </p:ext>
            </p:extLst>
          </p:nvPr>
        </p:nvGraphicFramePr>
        <p:xfrm>
          <a:off x="448491" y="847206"/>
          <a:ext cx="2030413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9" r:id="rId3" imgW="2030805" imgH="1904134" progId="Prism9.Document">
                  <p:embed/>
                </p:oleObj>
              </mc:Choice>
              <mc:Fallback>
                <p:oleObj name="Prism 9" r:id="rId3" imgW="2030805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491" y="847206"/>
                        <a:ext cx="2030413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78782"/>
              </p:ext>
            </p:extLst>
          </p:nvPr>
        </p:nvGraphicFramePr>
        <p:xfrm>
          <a:off x="448491" y="2846108"/>
          <a:ext cx="2030413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9" r:id="rId5" imgW="2030805" imgH="1904134" progId="Prism9.Document">
                  <p:embed/>
                </p:oleObj>
              </mc:Choice>
              <mc:Fallback>
                <p:oleObj name="Prism 9" r:id="rId5" imgW="2030805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491" y="2846108"/>
                        <a:ext cx="2030413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95643"/>
              </p:ext>
            </p:extLst>
          </p:nvPr>
        </p:nvGraphicFramePr>
        <p:xfrm>
          <a:off x="2478904" y="2846108"/>
          <a:ext cx="473392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9" r:id="rId7" imgW="4733984" imgH="1904134" progId="Prism9.Document">
                  <p:embed/>
                </p:oleObj>
              </mc:Choice>
              <mc:Fallback>
                <p:oleObj name="Prism 9" r:id="rId7" imgW="4733984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8904" y="2846108"/>
                        <a:ext cx="4733925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92760"/>
              </p:ext>
            </p:extLst>
          </p:nvPr>
        </p:nvGraphicFramePr>
        <p:xfrm>
          <a:off x="2568806" y="847206"/>
          <a:ext cx="4741863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ism 9" r:id="rId9" imgW="4741547" imgH="1904134" progId="Prism9.Document">
                  <p:embed/>
                </p:oleObj>
              </mc:Choice>
              <mc:Fallback>
                <p:oleObj name="Prism 9" r:id="rId9" imgW="4741547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8806" y="847206"/>
                        <a:ext cx="4741863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46596"/>
              </p:ext>
            </p:extLst>
          </p:nvPr>
        </p:nvGraphicFramePr>
        <p:xfrm>
          <a:off x="7122680" y="2846108"/>
          <a:ext cx="5313363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ism 9" r:id="rId11" imgW="5313082" imgH="1904134" progId="Prism9.Document">
                  <p:embed/>
                </p:oleObj>
              </mc:Choice>
              <mc:Fallback>
                <p:oleObj name="Prism 9" r:id="rId11" imgW="5313082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2680" y="2846108"/>
                        <a:ext cx="5313363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732299"/>
              </p:ext>
            </p:extLst>
          </p:nvPr>
        </p:nvGraphicFramePr>
        <p:xfrm>
          <a:off x="7212375" y="808804"/>
          <a:ext cx="51339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ism 9" r:id="rId13" imgW="5133374" imgH="1904134" progId="Prism9.Document">
                  <p:embed/>
                </p:oleObj>
              </mc:Choice>
              <mc:Fallback>
                <p:oleObj name="Prism 9" r:id="rId13" imgW="5133374" imgH="19041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2375" y="808804"/>
                        <a:ext cx="5133975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56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GraphPad Prism 9 Project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1</cp:revision>
  <dcterms:created xsi:type="dcterms:W3CDTF">2023-07-14T11:09:45Z</dcterms:created>
  <dcterms:modified xsi:type="dcterms:W3CDTF">2023-07-14T11:10:40Z</dcterms:modified>
</cp:coreProperties>
</file>