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1625600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21" Type="http://schemas.openxmlformats.org/officeDocument/2006/relationships/image" Target="../media/image42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20" Type="http://schemas.openxmlformats.org/officeDocument/2006/relationships/image" Target="../media/image41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24" Type="http://schemas.openxmlformats.org/officeDocument/2006/relationships/image" Target="../media/image45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23" Type="http://schemas.openxmlformats.org/officeDocument/2006/relationships/image" Target="../media/image44.emf"/><Relationship Id="rId10" Type="http://schemas.openxmlformats.org/officeDocument/2006/relationships/image" Target="../media/image31.emf"/><Relationship Id="rId19" Type="http://schemas.openxmlformats.org/officeDocument/2006/relationships/image" Target="../media/image40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Relationship Id="rId22" Type="http://schemas.openxmlformats.org/officeDocument/2006/relationships/image" Target="../media/image4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2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573A-44DA-4396-B08F-22344A09F4C3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ABAC-31E3-4E59-8FB5-DD1EEA891E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28.bin"/><Relationship Id="rId34" Type="http://schemas.openxmlformats.org/officeDocument/2006/relationships/image" Target="../media/image37.emf"/><Relationship Id="rId42" Type="http://schemas.openxmlformats.org/officeDocument/2006/relationships/image" Target="../media/image41.emf"/><Relationship Id="rId47" Type="http://schemas.openxmlformats.org/officeDocument/2006/relationships/oleObject" Target="../embeddings/oleObject41.bin"/><Relationship Id="rId50" Type="http://schemas.openxmlformats.org/officeDocument/2006/relationships/image" Target="../media/image45.emf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29" Type="http://schemas.openxmlformats.org/officeDocument/2006/relationships/oleObject" Target="../embeddings/oleObject32.bin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2.emf"/><Relationship Id="rId32" Type="http://schemas.openxmlformats.org/officeDocument/2006/relationships/image" Target="../media/image36.emf"/><Relationship Id="rId37" Type="http://schemas.openxmlformats.org/officeDocument/2006/relationships/oleObject" Target="../embeddings/oleObject36.bin"/><Relationship Id="rId40" Type="http://schemas.openxmlformats.org/officeDocument/2006/relationships/image" Target="../media/image40.emf"/><Relationship Id="rId45" Type="http://schemas.openxmlformats.org/officeDocument/2006/relationships/oleObject" Target="../embeddings/oleObject4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4.emf"/><Relationship Id="rId36" Type="http://schemas.openxmlformats.org/officeDocument/2006/relationships/image" Target="../media/image38.emf"/><Relationship Id="rId49" Type="http://schemas.openxmlformats.org/officeDocument/2006/relationships/oleObject" Target="../embeddings/oleObject42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7.bin"/><Relationship Id="rId31" Type="http://schemas.openxmlformats.org/officeDocument/2006/relationships/oleObject" Target="../embeddings/oleObject33.bin"/><Relationship Id="rId44" Type="http://schemas.openxmlformats.org/officeDocument/2006/relationships/image" Target="../media/image42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5.emf"/><Relationship Id="rId35" Type="http://schemas.openxmlformats.org/officeDocument/2006/relationships/oleObject" Target="../embeddings/oleObject35.bin"/><Relationship Id="rId43" Type="http://schemas.openxmlformats.org/officeDocument/2006/relationships/oleObject" Target="../embeddings/oleObject39.bin"/><Relationship Id="rId48" Type="http://schemas.openxmlformats.org/officeDocument/2006/relationships/image" Target="../media/image44.emf"/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39.emf"/><Relationship Id="rId46" Type="http://schemas.openxmlformats.org/officeDocument/2006/relationships/image" Target="../media/image43.emf"/><Relationship Id="rId20" Type="http://schemas.openxmlformats.org/officeDocument/2006/relationships/image" Target="../media/image30.emf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5227" y="309864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MOLM13</a:t>
            </a:r>
            <a:endParaRPr lang="en-US" sz="2400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357023"/>
              </p:ext>
            </p:extLst>
          </p:nvPr>
        </p:nvGraphicFramePr>
        <p:xfrm>
          <a:off x="0" y="946555"/>
          <a:ext cx="29845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rism 9" r:id="rId3" imgW="2983724" imgH="1598003" progId="Prism9.Document">
                  <p:embed/>
                </p:oleObj>
              </mc:Choice>
              <mc:Fallback>
                <p:oleObj name="Prism 9" r:id="rId3" imgW="2983724" imgH="159800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46555"/>
                        <a:ext cx="2984500" cy="159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701212"/>
              </p:ext>
            </p:extLst>
          </p:nvPr>
        </p:nvGraphicFramePr>
        <p:xfrm>
          <a:off x="2631669" y="946555"/>
          <a:ext cx="297021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rism 9" r:id="rId5" imgW="2970039" imgH="1565950" progId="Prism9.Document">
                  <p:embed/>
                </p:oleObj>
              </mc:Choice>
              <mc:Fallback>
                <p:oleObj name="Prism 9" r:id="rId5" imgW="2970039" imgH="156595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1669" y="946555"/>
                        <a:ext cx="2970213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52057"/>
              </p:ext>
            </p:extLst>
          </p:nvPr>
        </p:nvGraphicFramePr>
        <p:xfrm>
          <a:off x="5341938" y="780661"/>
          <a:ext cx="318452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rism 9" r:id="rId7" imgW="3184680" imgH="1930066" progId="Prism9.Document">
                  <p:embed/>
                </p:oleObj>
              </mc:Choice>
              <mc:Fallback>
                <p:oleObj name="Prism 9" r:id="rId7" imgW="3184680" imgH="193006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1938" y="780661"/>
                        <a:ext cx="318452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974539"/>
              </p:ext>
            </p:extLst>
          </p:nvPr>
        </p:nvGraphicFramePr>
        <p:xfrm>
          <a:off x="8312151" y="780661"/>
          <a:ext cx="325755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rism 9" r:id="rId9" imgW="3258148" imgH="1561268" progId="Prism9.Document">
                  <p:embed/>
                </p:oleObj>
              </mc:Choice>
              <mc:Fallback>
                <p:oleObj name="Prism 9" r:id="rId9" imgW="3258148" imgH="156126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12151" y="780661"/>
                        <a:ext cx="3257550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00895"/>
              </p:ext>
            </p:extLst>
          </p:nvPr>
        </p:nvGraphicFramePr>
        <p:xfrm>
          <a:off x="150406" y="2720194"/>
          <a:ext cx="24812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Prism 9" r:id="rId11" imgW="2480615" imgH="1930066" progId="Prism9.Document">
                  <p:embed/>
                </p:oleObj>
              </mc:Choice>
              <mc:Fallback>
                <p:oleObj name="Prism 9" r:id="rId11" imgW="2480615" imgH="193006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406" y="2720194"/>
                        <a:ext cx="2481263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3885"/>
              </p:ext>
            </p:extLst>
          </p:nvPr>
        </p:nvGraphicFramePr>
        <p:xfrm>
          <a:off x="2339975" y="2914662"/>
          <a:ext cx="2690813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rism 9" r:id="rId13" imgW="2690934" imgH="1541459" progId="Prism9.Document">
                  <p:embed/>
                </p:oleObj>
              </mc:Choice>
              <mc:Fallback>
                <p:oleObj name="Prism 9" r:id="rId13" imgW="2690934" imgH="154145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975" y="2914662"/>
                        <a:ext cx="2690813" cy="154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67864"/>
              </p:ext>
            </p:extLst>
          </p:nvPr>
        </p:nvGraphicFramePr>
        <p:xfrm>
          <a:off x="4821238" y="2957525"/>
          <a:ext cx="25765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Prism 9" r:id="rId15" imgW="2576411" imgH="1498601" progId="Prism9.Document">
                  <p:embed/>
                </p:oleObj>
              </mc:Choice>
              <mc:Fallback>
                <p:oleObj name="Prism 9" r:id="rId15" imgW="2576411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21238" y="2957525"/>
                        <a:ext cx="2576513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279677" y="5015214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K562</a:t>
            </a:r>
            <a:endParaRPr lang="en-US" sz="2400" dirty="0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336474"/>
              </p:ext>
            </p:extLst>
          </p:nvPr>
        </p:nvGraphicFramePr>
        <p:xfrm>
          <a:off x="150406" y="5565775"/>
          <a:ext cx="2974975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rism 9" r:id="rId17" imgW="2974361" imgH="1598003" progId="Prism9.Document">
                  <p:embed/>
                </p:oleObj>
              </mc:Choice>
              <mc:Fallback>
                <p:oleObj name="Prism 9" r:id="rId17" imgW="2974361" imgH="1598003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0406" y="5565775"/>
                        <a:ext cx="2974975" cy="159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36516"/>
              </p:ext>
            </p:extLst>
          </p:nvPr>
        </p:nvGraphicFramePr>
        <p:xfrm>
          <a:off x="2631668" y="5599113"/>
          <a:ext cx="297021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rism 9" r:id="rId19" imgW="2970039" imgH="1565950" progId="Prism9.Document">
                  <p:embed/>
                </p:oleObj>
              </mc:Choice>
              <mc:Fallback>
                <p:oleObj name="Prism 9" r:id="rId19" imgW="2970039" imgH="156595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31668" y="5599113"/>
                        <a:ext cx="2970213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58256"/>
              </p:ext>
            </p:extLst>
          </p:nvPr>
        </p:nvGraphicFramePr>
        <p:xfrm>
          <a:off x="5274836" y="5565775"/>
          <a:ext cx="318452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rism 9" r:id="rId21" imgW="3184680" imgH="1930066" progId="Prism9.Document">
                  <p:embed/>
                </p:oleObj>
              </mc:Choice>
              <mc:Fallback>
                <p:oleObj name="Prism 9" r:id="rId21" imgW="3184680" imgH="193006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74836" y="5565775"/>
                        <a:ext cx="318452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31118"/>
              </p:ext>
            </p:extLst>
          </p:nvPr>
        </p:nvGraphicFramePr>
        <p:xfrm>
          <a:off x="8293800" y="5476879"/>
          <a:ext cx="32575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rism 9" r:id="rId23" imgW="3258148" imgH="1838586" progId="Prism9.Document">
                  <p:embed/>
                </p:oleObj>
              </mc:Choice>
              <mc:Fallback>
                <p:oleObj name="Prism 9" r:id="rId23" imgW="3258148" imgH="183858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93800" y="5476879"/>
                        <a:ext cx="3257550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82443"/>
              </p:ext>
            </p:extLst>
          </p:nvPr>
        </p:nvGraphicFramePr>
        <p:xfrm>
          <a:off x="186443" y="7253284"/>
          <a:ext cx="24812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rism 9" r:id="rId25" imgW="2480615" imgH="1930066" progId="Prism9.Document">
                  <p:embed/>
                </p:oleObj>
              </mc:Choice>
              <mc:Fallback>
                <p:oleObj name="Prism 9" r:id="rId25" imgW="2480615" imgH="193006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6443" y="7253284"/>
                        <a:ext cx="2481263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19960"/>
              </p:ext>
            </p:extLst>
          </p:nvPr>
        </p:nvGraphicFramePr>
        <p:xfrm>
          <a:off x="2724151" y="7536644"/>
          <a:ext cx="261778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Prism 9" r:id="rId27" imgW="2617827" imgH="1541459" progId="Prism9.Document">
                  <p:embed/>
                </p:oleObj>
              </mc:Choice>
              <mc:Fallback>
                <p:oleObj name="Prism 9" r:id="rId27" imgW="2617827" imgH="154145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24151" y="7536644"/>
                        <a:ext cx="2617787" cy="154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68538"/>
              </p:ext>
            </p:extLst>
          </p:nvPr>
        </p:nvGraphicFramePr>
        <p:xfrm>
          <a:off x="5489338" y="7469184"/>
          <a:ext cx="25765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Prism 9" r:id="rId29" imgW="2576411" imgH="1498601" progId="Prism9.Document">
                  <p:embed/>
                </p:oleObj>
              </mc:Choice>
              <mc:Fallback>
                <p:oleObj name="Prism 9" r:id="rId29" imgW="2576411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89338" y="7469184"/>
                        <a:ext cx="2576513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2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74712"/>
            <a:ext cx="5210175" cy="30003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2950" y="323850"/>
            <a:ext cx="955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– IDH1 perte quasi-totale de la GFP, IDH2 perte partielle. Mais expression </a:t>
            </a:r>
            <a:r>
              <a:rPr lang="fr-FR" dirty="0" err="1" smtClean="0"/>
              <a:t>mCherry</a:t>
            </a:r>
            <a:r>
              <a:rPr lang="fr-FR" dirty="0" smtClean="0"/>
              <a:t> à 100%.</a:t>
            </a:r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5143500" y="1695450"/>
            <a:ext cx="1619250" cy="9144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386356" y="1988582"/>
            <a:ext cx="7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+</a:t>
            </a:r>
            <a:r>
              <a:rPr lang="fr-FR" b="1" dirty="0" err="1" smtClean="0"/>
              <a:t>Aza</a:t>
            </a:r>
            <a:r>
              <a:rPr lang="fr-FR" b="1" dirty="0" smtClean="0"/>
              <a:t>?</a:t>
            </a:r>
            <a:endParaRPr lang="en-US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4056617"/>
            <a:ext cx="3048000" cy="3000375"/>
          </a:xfrm>
          <a:prstGeom prst="rect">
            <a:avLst/>
          </a:prstGeom>
        </p:spPr>
      </p:pic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22598"/>
              </p:ext>
            </p:extLst>
          </p:nvPr>
        </p:nvGraphicFramePr>
        <p:xfrm>
          <a:off x="430212" y="8347075"/>
          <a:ext cx="28321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rism 9" r:id="rId5" imgW="2832828" imgH="1921062" progId="Prism9.Document">
                  <p:embed/>
                </p:oleObj>
              </mc:Choice>
              <mc:Fallback>
                <p:oleObj name="Prism 9" r:id="rId5" imgW="2832828" imgH="192106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212" y="8347075"/>
                        <a:ext cx="2832100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11394" y="77724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211394" y="10954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K562</a:t>
            </a:r>
            <a:endParaRPr lang="en-US" dirty="0"/>
          </a:p>
        </p:txBody>
      </p:sp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57861"/>
              </p:ext>
            </p:extLst>
          </p:nvPr>
        </p:nvGraphicFramePr>
        <p:xfrm>
          <a:off x="422243" y="11369119"/>
          <a:ext cx="27590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rism 9" r:id="rId7" imgW="2759360" imgH="1921062" progId="Prism9.Document">
                  <p:embed/>
                </p:oleObj>
              </mc:Choice>
              <mc:Fallback>
                <p:oleObj name="Prism 9" r:id="rId7" imgW="2759360" imgH="192106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43" y="11369119"/>
                        <a:ext cx="27590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93774"/>
              </p:ext>
            </p:extLst>
          </p:nvPr>
        </p:nvGraphicFramePr>
        <p:xfrm>
          <a:off x="2939957" y="8517176"/>
          <a:ext cx="275431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rism 9" r:id="rId9" imgW="2755038" imgH="1504724" progId="Prism9.Document">
                  <p:embed/>
                </p:oleObj>
              </mc:Choice>
              <mc:Fallback>
                <p:oleObj name="Prism 9" r:id="rId9" imgW="2755038" imgH="150472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39957" y="8517176"/>
                        <a:ext cx="2754313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47613"/>
              </p:ext>
            </p:extLst>
          </p:nvPr>
        </p:nvGraphicFramePr>
        <p:xfrm>
          <a:off x="3348037" y="11482310"/>
          <a:ext cx="240665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rism 9" r:id="rId11" imgW="2407147" imgH="1504724" progId="Prism9.Document">
                  <p:embed/>
                </p:oleObj>
              </mc:Choice>
              <mc:Fallback>
                <p:oleObj name="Prism 9" r:id="rId11" imgW="2407147" imgH="150472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8037" y="11482310"/>
                        <a:ext cx="2406650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5606" y="1037908"/>
            <a:ext cx="2381250" cy="2279025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9629712" y="1936749"/>
            <a:ext cx="222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Pas </a:t>
            </a:r>
            <a:r>
              <a:rPr lang="fr-FR" dirty="0" err="1" smtClean="0"/>
              <a:t>hypermethylation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5227" y="309864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MOLM13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35227" y="86713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K562</a:t>
            </a:r>
            <a:endParaRPr lang="en-US" sz="2400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702885"/>
              </p:ext>
            </p:extLst>
          </p:nvPr>
        </p:nvGraphicFramePr>
        <p:xfrm>
          <a:off x="5461664" y="2223336"/>
          <a:ext cx="318928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rism 9" r:id="rId3" imgW="3189362" imgH="1538218" progId="Prism9.Document">
                  <p:embed/>
                </p:oleObj>
              </mc:Choice>
              <mc:Fallback>
                <p:oleObj name="Prism 9" r:id="rId3" imgW="3189362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664" y="2223336"/>
                        <a:ext cx="3189287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2938"/>
              </p:ext>
            </p:extLst>
          </p:nvPr>
        </p:nvGraphicFramePr>
        <p:xfrm>
          <a:off x="31953" y="5410741"/>
          <a:ext cx="31162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rism 9" r:id="rId5" imgW="3116254" imgH="1565950" progId="Prism9.Document">
                  <p:embed/>
                </p:oleObj>
              </mc:Choice>
              <mc:Fallback>
                <p:oleObj name="Prism 9" r:id="rId5" imgW="3116254" imgH="156595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53" y="5410741"/>
                        <a:ext cx="3116263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193976"/>
              </p:ext>
            </p:extLst>
          </p:nvPr>
        </p:nvGraphicFramePr>
        <p:xfrm>
          <a:off x="2778326" y="2233373"/>
          <a:ext cx="311626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rism 9" r:id="rId7" imgW="3116254" imgH="1538218" progId="Prism9.Document">
                  <p:embed/>
                </p:oleObj>
              </mc:Choice>
              <mc:Fallback>
                <p:oleObj name="Prism 9" r:id="rId7" imgW="3116254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326" y="2233373"/>
                        <a:ext cx="3116263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67797"/>
              </p:ext>
            </p:extLst>
          </p:nvPr>
        </p:nvGraphicFramePr>
        <p:xfrm>
          <a:off x="8329465" y="2233373"/>
          <a:ext cx="304323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rism 9" r:id="rId9" imgW="3043147" imgH="1538218" progId="Prism9.Document">
                  <p:embed/>
                </p:oleObj>
              </mc:Choice>
              <mc:Fallback>
                <p:oleObj name="Prism 9" r:id="rId9" imgW="3043147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29465" y="2233373"/>
                        <a:ext cx="3043237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26932"/>
              </p:ext>
            </p:extLst>
          </p:nvPr>
        </p:nvGraphicFramePr>
        <p:xfrm>
          <a:off x="0" y="2279806"/>
          <a:ext cx="311626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rism 9" r:id="rId11" imgW="3116254" imgH="1538218" progId="Prism9.Document">
                  <p:embed/>
                </p:oleObj>
              </mc:Choice>
              <mc:Fallback>
                <p:oleObj name="Prism 9" r:id="rId11" imgW="3116254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2279806"/>
                        <a:ext cx="3116263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60683"/>
              </p:ext>
            </p:extLst>
          </p:nvPr>
        </p:nvGraphicFramePr>
        <p:xfrm>
          <a:off x="-21212" y="812161"/>
          <a:ext cx="311626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rism 9" r:id="rId13" imgW="3116254" imgH="1518409" progId="Prism9.Document">
                  <p:embed/>
                </p:oleObj>
              </mc:Choice>
              <mc:Fallback>
                <p:oleObj name="Prism 9" r:id="rId13" imgW="3116254" imgH="151840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21212" y="812161"/>
                        <a:ext cx="3116263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14668"/>
              </p:ext>
            </p:extLst>
          </p:nvPr>
        </p:nvGraphicFramePr>
        <p:xfrm>
          <a:off x="2710065" y="801843"/>
          <a:ext cx="325278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rism 9" r:id="rId15" imgW="3253466" imgH="1518409" progId="Prism9.Document">
                  <p:embed/>
                </p:oleObj>
              </mc:Choice>
              <mc:Fallback>
                <p:oleObj name="Prism 9" r:id="rId15" imgW="3253466" imgH="151840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10065" y="801843"/>
                        <a:ext cx="3252787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03690"/>
              </p:ext>
            </p:extLst>
          </p:nvPr>
        </p:nvGraphicFramePr>
        <p:xfrm>
          <a:off x="303415" y="3912141"/>
          <a:ext cx="24066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rism 9" r:id="rId17" imgW="2407147" imgH="1498601" progId="Prism9.Document">
                  <p:embed/>
                </p:oleObj>
              </mc:Choice>
              <mc:Fallback>
                <p:oleObj name="Prism 9" r:id="rId17" imgW="2407147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3415" y="3912141"/>
                        <a:ext cx="240665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877833"/>
              </p:ext>
            </p:extLst>
          </p:nvPr>
        </p:nvGraphicFramePr>
        <p:xfrm>
          <a:off x="2902614" y="3952886"/>
          <a:ext cx="26273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rism 9" r:id="rId19" imgW="2626830" imgH="1498601" progId="Prism9.Document">
                  <p:embed/>
                </p:oleObj>
              </mc:Choice>
              <mc:Fallback>
                <p:oleObj name="Prism 9" r:id="rId19" imgW="2626830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02614" y="3952886"/>
                        <a:ext cx="2627313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64154"/>
              </p:ext>
            </p:extLst>
          </p:nvPr>
        </p:nvGraphicFramePr>
        <p:xfrm>
          <a:off x="5779163" y="4105942"/>
          <a:ext cx="255428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rism 9" r:id="rId21" imgW="2553722" imgH="1498601" progId="Prism9.Document">
                  <p:embed/>
                </p:oleObj>
              </mc:Choice>
              <mc:Fallback>
                <p:oleObj name="Prism 9" r:id="rId21" imgW="2553722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79163" y="4105942"/>
                        <a:ext cx="2554287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55416"/>
              </p:ext>
            </p:extLst>
          </p:nvPr>
        </p:nvGraphicFramePr>
        <p:xfrm>
          <a:off x="8582686" y="4131990"/>
          <a:ext cx="25177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Prism 9" r:id="rId23" imgW="2516989" imgH="1498601" progId="Prism9.Document">
                  <p:embed/>
                </p:oleObj>
              </mc:Choice>
              <mc:Fallback>
                <p:oleObj name="Prism 9" r:id="rId23" imgW="2516989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82686" y="4131990"/>
                        <a:ext cx="2517775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00591"/>
              </p:ext>
            </p:extLst>
          </p:nvPr>
        </p:nvGraphicFramePr>
        <p:xfrm>
          <a:off x="151015" y="6950086"/>
          <a:ext cx="25590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rism 9" r:id="rId25" imgW="2558404" imgH="1546141" progId="Prism9.Document">
                  <p:embed/>
                </p:oleObj>
              </mc:Choice>
              <mc:Fallback>
                <p:oleObj name="Prism 9" r:id="rId25" imgW="2558404" imgH="154614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1015" y="6950086"/>
                        <a:ext cx="2559050" cy="154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34420"/>
              </p:ext>
            </p:extLst>
          </p:nvPr>
        </p:nvGraphicFramePr>
        <p:xfrm>
          <a:off x="-21212" y="9240194"/>
          <a:ext cx="32623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Prism 9" r:id="rId27" imgW="3262469" imgH="1518409" progId="Prism9.Document">
                  <p:embed/>
                </p:oleObj>
              </mc:Choice>
              <mc:Fallback>
                <p:oleObj name="Prism 9" r:id="rId27" imgW="3262469" imgH="151840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-21212" y="9240194"/>
                        <a:ext cx="3262313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29973"/>
              </p:ext>
            </p:extLst>
          </p:nvPr>
        </p:nvGraphicFramePr>
        <p:xfrm>
          <a:off x="2778326" y="9172648"/>
          <a:ext cx="325278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rism 9" r:id="rId29" imgW="3253466" imgH="1518409" progId="Prism9.Document">
                  <p:embed/>
                </p:oleObj>
              </mc:Choice>
              <mc:Fallback>
                <p:oleObj name="Prism 9" r:id="rId29" imgW="3253466" imgH="1518409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78326" y="9172648"/>
                        <a:ext cx="3252787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689761"/>
              </p:ext>
            </p:extLst>
          </p:nvPr>
        </p:nvGraphicFramePr>
        <p:xfrm>
          <a:off x="151015" y="10786419"/>
          <a:ext cx="318928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Prism 9" r:id="rId31" imgW="3189362" imgH="1538218" progId="Prism9.Document">
                  <p:embed/>
                </p:oleObj>
              </mc:Choice>
              <mc:Fallback>
                <p:oleObj name="Prism 9" r:id="rId31" imgW="3189362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1015" y="10786419"/>
                        <a:ext cx="3189287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33694"/>
              </p:ext>
            </p:extLst>
          </p:nvPr>
        </p:nvGraphicFramePr>
        <p:xfrm>
          <a:off x="2999362" y="10847183"/>
          <a:ext cx="318928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rism 9" r:id="rId33" imgW="3189362" imgH="1538218" progId="Prism9.Document">
                  <p:embed/>
                </p:oleObj>
              </mc:Choice>
              <mc:Fallback>
                <p:oleObj name="Prism 9" r:id="rId33" imgW="3189362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99362" y="10847183"/>
                        <a:ext cx="3189287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9970"/>
              </p:ext>
            </p:extLst>
          </p:nvPr>
        </p:nvGraphicFramePr>
        <p:xfrm>
          <a:off x="5993790" y="10847182"/>
          <a:ext cx="311626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Prism 9" r:id="rId35" imgW="3116254" imgH="1538218" progId="Prism9.Document">
                  <p:embed/>
                </p:oleObj>
              </mc:Choice>
              <mc:Fallback>
                <p:oleObj name="Prism 9" r:id="rId35" imgW="3116254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993790" y="10847182"/>
                        <a:ext cx="3116263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69996"/>
              </p:ext>
            </p:extLst>
          </p:nvPr>
        </p:nvGraphicFramePr>
        <p:xfrm>
          <a:off x="8988218" y="10786419"/>
          <a:ext cx="3116263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Prism 9" r:id="rId37" imgW="3116254" imgH="1538218" progId="Prism9.Document">
                  <p:embed/>
                </p:oleObj>
              </mc:Choice>
              <mc:Fallback>
                <p:oleObj name="Prism 9" r:id="rId37" imgW="3116254" imgH="153821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988218" y="10786419"/>
                        <a:ext cx="3116263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286243"/>
              </p:ext>
            </p:extLst>
          </p:nvPr>
        </p:nvGraphicFramePr>
        <p:xfrm>
          <a:off x="6266436" y="12770848"/>
          <a:ext cx="24812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Prism 9" r:id="rId39" imgW="2480615" imgH="1498601" progId="Prism9.Document">
                  <p:embed/>
                </p:oleObj>
              </mc:Choice>
              <mc:Fallback>
                <p:oleObj name="Prism 9" r:id="rId39" imgW="2480615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66436" y="12770848"/>
                        <a:ext cx="2481263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11507"/>
              </p:ext>
            </p:extLst>
          </p:nvPr>
        </p:nvGraphicFramePr>
        <p:xfrm>
          <a:off x="3318773" y="12862116"/>
          <a:ext cx="2489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Prism 9" r:id="rId41" imgW="2489618" imgH="1498601" progId="Prism9.Document">
                  <p:embed/>
                </p:oleObj>
              </mc:Choice>
              <mc:Fallback>
                <p:oleObj name="Prism 9" r:id="rId41" imgW="2489618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318773" y="12862116"/>
                        <a:ext cx="24892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37954"/>
              </p:ext>
            </p:extLst>
          </p:nvPr>
        </p:nvGraphicFramePr>
        <p:xfrm>
          <a:off x="9110053" y="12770848"/>
          <a:ext cx="25177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Prism 9" r:id="rId43" imgW="2516989" imgH="1498601" progId="Prism9.Document">
                  <p:embed/>
                </p:oleObj>
              </mc:Choice>
              <mc:Fallback>
                <p:oleObj name="Prism 9" r:id="rId43" imgW="2516989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110053" y="12770848"/>
                        <a:ext cx="2517775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574087"/>
              </p:ext>
            </p:extLst>
          </p:nvPr>
        </p:nvGraphicFramePr>
        <p:xfrm>
          <a:off x="400754" y="12761890"/>
          <a:ext cx="25082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Prism 9" r:id="rId45" imgW="2507985" imgH="1498601" progId="Prism9.Document">
                  <p:embed/>
                </p:oleObj>
              </mc:Choice>
              <mc:Fallback>
                <p:oleObj name="Prism 9" r:id="rId45" imgW="2507985" imgH="14986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00754" y="12761890"/>
                        <a:ext cx="250825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781686"/>
              </p:ext>
            </p:extLst>
          </p:nvPr>
        </p:nvGraphicFramePr>
        <p:xfrm>
          <a:off x="207608" y="14512747"/>
          <a:ext cx="318928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Prism 9" r:id="rId47" imgW="3189362" imgH="1565950" progId="Prism9.Document">
                  <p:embed/>
                </p:oleObj>
              </mc:Choice>
              <mc:Fallback>
                <p:oleObj name="Prism 9" r:id="rId47" imgW="3189362" imgH="156595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07608" y="14512747"/>
                        <a:ext cx="318928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047140"/>
              </p:ext>
            </p:extLst>
          </p:nvPr>
        </p:nvGraphicFramePr>
        <p:xfrm>
          <a:off x="3289777" y="14612973"/>
          <a:ext cx="248443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Prism 9" r:id="rId49" imgW="2484936" imgH="1546141" progId="Prism9.Document">
                  <p:embed/>
                </p:oleObj>
              </mc:Choice>
              <mc:Fallback>
                <p:oleObj name="Prism 9" r:id="rId49" imgW="2484936" imgH="154614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289777" y="14612973"/>
                        <a:ext cx="2484437" cy="154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589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30</Words>
  <Application>Microsoft Office PowerPoint</Application>
  <PresentationFormat>Personnalisé</PresentationFormat>
  <Paragraphs>9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GraphPad Prism 9 Project</vt:lpstr>
      <vt:lpstr>Présentation PowerPoint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8</cp:revision>
  <cp:lastPrinted>2023-06-27T15:37:07Z</cp:lastPrinted>
  <dcterms:created xsi:type="dcterms:W3CDTF">2023-06-27T13:19:35Z</dcterms:created>
  <dcterms:modified xsi:type="dcterms:W3CDTF">2023-06-27T15:38:43Z</dcterms:modified>
</cp:coreProperties>
</file>