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5410-05CE-4798-83AE-8755A993E3F3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BCDC-81EA-4001-AF9B-AA20F9CF18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622934"/>
              </p:ext>
            </p:extLst>
          </p:nvPr>
        </p:nvGraphicFramePr>
        <p:xfrm>
          <a:off x="207616" y="1090555"/>
          <a:ext cx="28987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rism 9" r:id="rId3" imgW="2898372" imgH="2279415" progId="Prism9.Document">
                  <p:embed/>
                </p:oleObj>
              </mc:Choice>
              <mc:Fallback>
                <p:oleObj name="Prism 9" r:id="rId3" imgW="2898372" imgH="2279415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16" y="1090555"/>
                        <a:ext cx="2898775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59462"/>
              </p:ext>
            </p:extLst>
          </p:nvPr>
        </p:nvGraphicFramePr>
        <p:xfrm>
          <a:off x="2938751" y="1027055"/>
          <a:ext cx="273843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rism 9" r:id="rId5" imgW="2738112" imgH="2343522" progId="Prism9.Document">
                  <p:embed/>
                </p:oleObj>
              </mc:Choice>
              <mc:Fallback>
                <p:oleObj name="Prism 9" r:id="rId5" imgW="2738112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8751" y="1027055"/>
                        <a:ext cx="2738437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94047"/>
              </p:ext>
            </p:extLst>
          </p:nvPr>
        </p:nvGraphicFramePr>
        <p:xfrm>
          <a:off x="5304760" y="1090555"/>
          <a:ext cx="3103563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rism 9" r:id="rId7" imgW="3104010" imgH="2343522" progId="Prism9.Document">
                  <p:embed/>
                </p:oleObj>
              </mc:Choice>
              <mc:Fallback>
                <p:oleObj name="Prism 9" r:id="rId7" imgW="3104010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4760" y="1090555"/>
                        <a:ext cx="3103563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20966"/>
              </p:ext>
            </p:extLst>
          </p:nvPr>
        </p:nvGraphicFramePr>
        <p:xfrm>
          <a:off x="8253152" y="1090555"/>
          <a:ext cx="320040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ism 9" r:id="rId9" imgW="3200166" imgH="2343522" progId="Prism9.Document">
                  <p:embed/>
                </p:oleObj>
              </mc:Choice>
              <mc:Fallback>
                <p:oleObj name="Prism 9" r:id="rId9" imgW="3200166" imgH="234352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53152" y="1090555"/>
                        <a:ext cx="3200400" cy="234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45889"/>
              </p:ext>
            </p:extLst>
          </p:nvPr>
        </p:nvGraphicFramePr>
        <p:xfrm>
          <a:off x="331758" y="3919682"/>
          <a:ext cx="2101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rism 9" r:id="rId11" imgW="2102472" imgH="2259606" progId="Prism9.Document">
                  <p:embed/>
                </p:oleObj>
              </mc:Choice>
              <mc:Fallback>
                <p:oleObj name="Prism 9" r:id="rId11" imgW="2102472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758" y="3919682"/>
                        <a:ext cx="210185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10892"/>
              </p:ext>
            </p:extLst>
          </p:nvPr>
        </p:nvGraphicFramePr>
        <p:xfrm>
          <a:off x="2453813" y="3919681"/>
          <a:ext cx="23304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rism 9" r:id="rId13" imgW="2331158" imgH="2259606" progId="Prism9.Document">
                  <p:embed/>
                </p:oleObj>
              </mc:Choice>
              <mc:Fallback>
                <p:oleObj name="Prism 9" r:id="rId13" imgW="2331158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3813" y="3919681"/>
                        <a:ext cx="2330450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05733"/>
              </p:ext>
            </p:extLst>
          </p:nvPr>
        </p:nvGraphicFramePr>
        <p:xfrm>
          <a:off x="5203854" y="3919680"/>
          <a:ext cx="2065337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rism 9" r:id="rId15" imgW="2065738" imgH="2259606" progId="Prism9.Document">
                  <p:embed/>
                </p:oleObj>
              </mc:Choice>
              <mc:Fallback>
                <p:oleObj name="Prism 9" r:id="rId15" imgW="2065738" imgH="225960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3854" y="3919680"/>
                        <a:ext cx="2065337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623455" y="26181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MOLM13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193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623455" y="26181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K562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89279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GraphPad Prism 9 Project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2</cp:revision>
  <dcterms:created xsi:type="dcterms:W3CDTF">2023-06-22T17:37:11Z</dcterms:created>
  <dcterms:modified xsi:type="dcterms:W3CDTF">2023-06-22T18:43:14Z</dcterms:modified>
</cp:coreProperties>
</file>