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4F30-23F2-43C6-8F82-4D9054E3331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86C8-26C5-483C-8296-BF2E778706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4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4F30-23F2-43C6-8F82-4D9054E3331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86C8-26C5-483C-8296-BF2E778706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7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4F30-23F2-43C6-8F82-4D9054E3331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86C8-26C5-483C-8296-BF2E778706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4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4F30-23F2-43C6-8F82-4D9054E3331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86C8-26C5-483C-8296-BF2E778706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4F30-23F2-43C6-8F82-4D9054E3331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86C8-26C5-483C-8296-BF2E778706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1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4F30-23F2-43C6-8F82-4D9054E3331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86C8-26C5-483C-8296-BF2E778706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5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4F30-23F2-43C6-8F82-4D9054E3331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86C8-26C5-483C-8296-BF2E778706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9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4F30-23F2-43C6-8F82-4D9054E3331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86C8-26C5-483C-8296-BF2E778706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9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4F30-23F2-43C6-8F82-4D9054E3331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86C8-26C5-483C-8296-BF2E778706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1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4F30-23F2-43C6-8F82-4D9054E3331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86C8-26C5-483C-8296-BF2E778706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3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4F30-23F2-43C6-8F82-4D9054E3331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86C8-26C5-483C-8296-BF2E778706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6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A4F30-23F2-43C6-8F82-4D9054E3331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C86C8-26C5-483C-8296-BF2E778706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51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90204" y="45720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MOLM14</a:t>
            </a:r>
            <a:endParaRPr lang="en-US" dirty="0"/>
          </a:p>
        </p:txBody>
      </p:sp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171822"/>
              </p:ext>
            </p:extLst>
          </p:nvPr>
        </p:nvGraphicFramePr>
        <p:xfrm>
          <a:off x="203928" y="915988"/>
          <a:ext cx="2898775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rism 9" r:id="rId3" imgW="2898372" imgH="2279415" progId="Prism9.Document">
                  <p:embed/>
                </p:oleObj>
              </mc:Choice>
              <mc:Fallback>
                <p:oleObj name="Prism 9" r:id="rId3" imgW="2898372" imgH="2279415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928" y="915988"/>
                        <a:ext cx="2898775" cy="227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353997"/>
              </p:ext>
            </p:extLst>
          </p:nvPr>
        </p:nvGraphicFramePr>
        <p:xfrm>
          <a:off x="2872250" y="915988"/>
          <a:ext cx="2738437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rism 9" r:id="rId5" imgW="2738112" imgH="2343522" progId="Prism9.Document">
                  <p:embed/>
                </p:oleObj>
              </mc:Choice>
              <mc:Fallback>
                <p:oleObj name="Prism 9" r:id="rId5" imgW="2738112" imgH="2343522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72250" y="915988"/>
                        <a:ext cx="2738437" cy="234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475092"/>
              </p:ext>
            </p:extLst>
          </p:nvPr>
        </p:nvGraphicFramePr>
        <p:xfrm>
          <a:off x="5399636" y="915988"/>
          <a:ext cx="3103563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rism 9" r:id="rId7" imgW="3104010" imgH="2343522" progId="Prism9.Document">
                  <p:embed/>
                </p:oleObj>
              </mc:Choice>
              <mc:Fallback>
                <p:oleObj name="Prism 9" r:id="rId7" imgW="3104010" imgH="2343522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99636" y="915988"/>
                        <a:ext cx="3103563" cy="234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071077"/>
              </p:ext>
            </p:extLst>
          </p:nvPr>
        </p:nvGraphicFramePr>
        <p:xfrm>
          <a:off x="8352906" y="915988"/>
          <a:ext cx="3200400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rism 9" r:id="rId9" imgW="3200166" imgH="2343522" progId="Prism9.Document">
                  <p:embed/>
                </p:oleObj>
              </mc:Choice>
              <mc:Fallback>
                <p:oleObj name="Prism 9" r:id="rId9" imgW="3200166" imgH="2343522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52906" y="915988"/>
                        <a:ext cx="3200400" cy="234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303922"/>
              </p:ext>
            </p:extLst>
          </p:nvPr>
        </p:nvGraphicFramePr>
        <p:xfrm>
          <a:off x="203928" y="3562235"/>
          <a:ext cx="2101850" cy="225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rism 9" r:id="rId11" imgW="2102472" imgH="2259606" progId="Prism9.Document">
                  <p:embed/>
                </p:oleObj>
              </mc:Choice>
              <mc:Fallback>
                <p:oleObj name="Prism 9" r:id="rId11" imgW="2102472" imgH="2259606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3928" y="3562235"/>
                        <a:ext cx="2101850" cy="2259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611732"/>
              </p:ext>
            </p:extLst>
          </p:nvPr>
        </p:nvGraphicFramePr>
        <p:xfrm>
          <a:off x="2528397" y="3562235"/>
          <a:ext cx="2330450" cy="225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rism 9" r:id="rId13" imgW="2331158" imgH="2259606" progId="Prism9.Document">
                  <p:embed/>
                </p:oleObj>
              </mc:Choice>
              <mc:Fallback>
                <p:oleObj name="Prism 9" r:id="rId13" imgW="2331158" imgH="2259606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28397" y="3562235"/>
                        <a:ext cx="2330450" cy="2259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604963"/>
              </p:ext>
            </p:extLst>
          </p:nvPr>
        </p:nvGraphicFramePr>
        <p:xfrm>
          <a:off x="5081466" y="3562234"/>
          <a:ext cx="2065337" cy="225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rism 9" r:id="rId15" imgW="2065738" imgH="2259606" progId="Prism9.Document">
                  <p:embed/>
                </p:oleObj>
              </mc:Choice>
              <mc:Fallback>
                <p:oleObj name="Prism 9" r:id="rId15" imgW="2065738" imgH="2259606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81466" y="3562234"/>
                        <a:ext cx="2065337" cy="2259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910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90204" y="4572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K562</a:t>
            </a:r>
            <a:endParaRPr lang="en-US" dirty="0"/>
          </a:p>
        </p:txBody>
      </p:sp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845094"/>
              </p:ext>
            </p:extLst>
          </p:nvPr>
        </p:nvGraphicFramePr>
        <p:xfrm>
          <a:off x="99551" y="940927"/>
          <a:ext cx="2898775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Prism 9" r:id="rId3" imgW="2898372" imgH="2279415" progId="Prism9.Document">
                  <p:embed/>
                </p:oleObj>
              </mc:Choice>
              <mc:Fallback>
                <p:oleObj name="Prism 9" r:id="rId3" imgW="2898372" imgH="2279415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551" y="940927"/>
                        <a:ext cx="2898775" cy="227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366566"/>
              </p:ext>
            </p:extLst>
          </p:nvPr>
        </p:nvGraphicFramePr>
        <p:xfrm>
          <a:off x="2772497" y="940927"/>
          <a:ext cx="2738437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rism 9" r:id="rId5" imgW="2738112" imgH="2343522" progId="Prism9.Document">
                  <p:embed/>
                </p:oleObj>
              </mc:Choice>
              <mc:Fallback>
                <p:oleObj name="Prism 9" r:id="rId5" imgW="2738112" imgH="2343522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2497" y="940927"/>
                        <a:ext cx="2738437" cy="234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180088"/>
              </p:ext>
            </p:extLst>
          </p:nvPr>
        </p:nvGraphicFramePr>
        <p:xfrm>
          <a:off x="5207231" y="940927"/>
          <a:ext cx="3122613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Prism 9" r:id="rId7" imgW="3122377" imgH="2343522" progId="Prism9.Document">
                  <p:embed/>
                </p:oleObj>
              </mc:Choice>
              <mc:Fallback>
                <p:oleObj name="Prism 9" r:id="rId7" imgW="3122377" imgH="2343522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07231" y="940927"/>
                        <a:ext cx="3122613" cy="234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667495"/>
              </p:ext>
            </p:extLst>
          </p:nvPr>
        </p:nvGraphicFramePr>
        <p:xfrm>
          <a:off x="8183880" y="940927"/>
          <a:ext cx="3200400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Prism 9" r:id="rId9" imgW="3200166" imgH="2343522" progId="Prism9.Document">
                  <p:embed/>
                </p:oleObj>
              </mc:Choice>
              <mc:Fallback>
                <p:oleObj name="Prism 9" r:id="rId9" imgW="3200166" imgH="2343522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83880" y="940927"/>
                        <a:ext cx="3200400" cy="234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589175"/>
              </p:ext>
            </p:extLst>
          </p:nvPr>
        </p:nvGraphicFramePr>
        <p:xfrm>
          <a:off x="195228" y="3711864"/>
          <a:ext cx="2101850" cy="225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Prism 9" r:id="rId11" imgW="2102472" imgH="2259606" progId="Prism9.Document">
                  <p:embed/>
                </p:oleObj>
              </mc:Choice>
              <mc:Fallback>
                <p:oleObj name="Prism 9" r:id="rId11" imgW="2102472" imgH="2259606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5228" y="3711864"/>
                        <a:ext cx="2101850" cy="2259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75181"/>
              </p:ext>
            </p:extLst>
          </p:nvPr>
        </p:nvGraphicFramePr>
        <p:xfrm>
          <a:off x="2448531" y="3711863"/>
          <a:ext cx="2257425" cy="225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Prism 9" r:id="rId13" imgW="2258051" imgH="2259606" progId="Prism9.Document">
                  <p:embed/>
                </p:oleObj>
              </mc:Choice>
              <mc:Fallback>
                <p:oleObj name="Prism 9" r:id="rId13" imgW="2258051" imgH="2259606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48531" y="3711863"/>
                        <a:ext cx="2257425" cy="2259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911179"/>
              </p:ext>
            </p:extLst>
          </p:nvPr>
        </p:nvGraphicFramePr>
        <p:xfrm>
          <a:off x="4954472" y="3711862"/>
          <a:ext cx="2065337" cy="225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Prism 9" r:id="rId15" imgW="2065738" imgH="2259606" progId="Prism9.Document">
                  <p:embed/>
                </p:oleObj>
              </mc:Choice>
              <mc:Fallback>
                <p:oleObj name="Prism 9" r:id="rId15" imgW="2065738" imgH="2259606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54472" y="3711862"/>
                        <a:ext cx="2065337" cy="2259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54177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GraphPad Prism 9 Project</vt:lpstr>
      <vt:lpstr>Présentation PowerPoint</vt:lpstr>
      <vt:lpstr>Présentation PowerPoint</vt:lpstr>
    </vt:vector>
  </TitlesOfParts>
  <Company>Inserm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Estelle Saland</dc:creator>
  <cp:lastModifiedBy>Estelle Saland</cp:lastModifiedBy>
  <cp:revision>1</cp:revision>
  <dcterms:created xsi:type="dcterms:W3CDTF">2023-06-23T19:39:12Z</dcterms:created>
  <dcterms:modified xsi:type="dcterms:W3CDTF">2023-06-23T19:39:28Z</dcterms:modified>
</cp:coreProperties>
</file>