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8496-F089-42C0-A868-B56976D699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869630"/>
              </p:ext>
            </p:extLst>
          </p:nvPr>
        </p:nvGraphicFramePr>
        <p:xfrm>
          <a:off x="147060" y="304815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rism 9" r:id="rId3" imgW="3500519" imgH="1916380" progId="Prism9.Document">
                  <p:embed/>
                </p:oleObj>
              </mc:Choice>
              <mc:Fallback>
                <p:oleObj name="Prism 9" r:id="rId3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060" y="304815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68414"/>
              </p:ext>
            </p:extLst>
          </p:nvPr>
        </p:nvGraphicFramePr>
        <p:xfrm>
          <a:off x="324197" y="4526896"/>
          <a:ext cx="11363496" cy="212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37">
                  <a:extLst>
                    <a:ext uri="{9D8B030D-6E8A-4147-A177-3AD203B41FA5}">
                      <a16:colId xmlns:a16="http://schemas.microsoft.com/office/drawing/2014/main" val="2089769984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2355038737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414931132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3793085320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918093527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533964946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887541119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302508365"/>
                    </a:ext>
                  </a:extLst>
                </a:gridCol>
              </a:tblGrid>
              <a:tr h="34350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AraC</a:t>
                      </a:r>
                      <a:r>
                        <a:rPr lang="fr-FR" sz="1200" dirty="0" smtClean="0"/>
                        <a:t> (µM)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ELT (µM) – 50 </a:t>
                      </a:r>
                      <a:r>
                        <a:rPr lang="fr-FR" sz="1200" dirty="0" err="1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Ida (</a:t>
                      </a:r>
                      <a:r>
                        <a:rPr lang="fr-FR" sz="1200" dirty="0" err="1" smtClean="0"/>
                        <a:t>nM</a:t>
                      </a:r>
                      <a:r>
                        <a:rPr lang="fr-FR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Ven</a:t>
                      </a:r>
                      <a:r>
                        <a:rPr lang="fr-FR" sz="1200" dirty="0" smtClean="0"/>
                        <a:t> (µM)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Ironno</a:t>
                      </a:r>
                      <a:r>
                        <a:rPr lang="fr-FR" sz="1200" baseline="0" dirty="0" smtClean="0"/>
                        <a:t> (</a:t>
                      </a:r>
                      <a:r>
                        <a:rPr lang="fr-FR" sz="1200" baseline="0" dirty="0" err="1" smtClean="0"/>
                        <a:t>nM</a:t>
                      </a:r>
                      <a:r>
                        <a:rPr lang="fr-FR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NMM (µM)</a:t>
                      </a:r>
                    </a:p>
                    <a:p>
                      <a:r>
                        <a:rPr lang="fr-FR" sz="1200" dirty="0" smtClean="0"/>
                        <a:t>10 µm </a:t>
                      </a:r>
                      <a:r>
                        <a:rPr lang="fr-FR" sz="1200" dirty="0" err="1" smtClean="0"/>
                        <a:t>exclude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SA (µM)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87126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MOLM13-IDHwt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6,3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180,6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49,0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298,7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3,6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50637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17,8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26,2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84,9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66574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18,4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37,8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129,7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0,56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18629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K562-IDHwt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78,55 (&gt;50µM)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175,4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12,3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339,3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141,5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5,4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5205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62,6 </a:t>
                      </a:r>
                      <a:r>
                        <a:rPr lang="fr-FR" sz="1200" dirty="0" smtClean="0"/>
                        <a:t>(&gt;50µM)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49,9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6805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263,9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37,7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59212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27,8 </a:t>
                      </a:r>
                      <a:r>
                        <a:rPr lang="fr-FR" sz="1200" dirty="0" smtClean="0"/>
                        <a:t>(&gt;50µM)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34,5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64,7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7,6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739,5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220,4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5,5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64890"/>
                  </a:ext>
                </a:extLst>
              </a:tr>
            </a:tbl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81999"/>
              </p:ext>
            </p:extLst>
          </p:nvPr>
        </p:nvGraphicFramePr>
        <p:xfrm>
          <a:off x="7232981" y="331980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rism 9" r:id="rId5" imgW="3500519" imgH="1916380" progId="Prism9.Document">
                  <p:embed/>
                </p:oleObj>
              </mc:Choice>
              <mc:Fallback>
                <p:oleObj name="Prism 9" r:id="rId5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2981" y="331980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64364"/>
              </p:ext>
            </p:extLst>
          </p:nvPr>
        </p:nvGraphicFramePr>
        <p:xfrm>
          <a:off x="3580144" y="286503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rism 9" r:id="rId7" imgW="3500519" imgH="1916380" progId="Prism9.Document">
                  <p:embed/>
                </p:oleObj>
              </mc:Choice>
              <mc:Fallback>
                <p:oleObj name="Prism 9" r:id="rId7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0144" y="286503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70488"/>
              </p:ext>
            </p:extLst>
          </p:nvPr>
        </p:nvGraphicFramePr>
        <p:xfrm>
          <a:off x="148647" y="2184303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rism 9" r:id="rId9" imgW="3499079" imgH="1916380" progId="Prism9.Document">
                  <p:embed/>
                </p:oleObj>
              </mc:Choice>
              <mc:Fallback>
                <p:oleObj name="Prism 9" r:id="rId9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647" y="2184303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74553"/>
              </p:ext>
            </p:extLst>
          </p:nvPr>
        </p:nvGraphicFramePr>
        <p:xfrm>
          <a:off x="3377737" y="2248093"/>
          <a:ext cx="349885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rism 9" r:id="rId11" imgW="3499079" imgH="2145077" progId="Prism9.Document">
                  <p:embed/>
                </p:oleObj>
              </mc:Choice>
              <mc:Fallback>
                <p:oleObj name="Prism 9" r:id="rId11" imgW="3499079" imgH="2145077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7737" y="2248093"/>
                        <a:ext cx="3498850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47658"/>
              </p:ext>
            </p:extLst>
          </p:nvPr>
        </p:nvGraphicFramePr>
        <p:xfrm>
          <a:off x="6667787" y="2229753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rism 9" r:id="rId13" imgW="3499079" imgH="1916380" progId="Prism9.Document">
                  <p:embed/>
                </p:oleObj>
              </mc:Choice>
              <mc:Fallback>
                <p:oleObj name="Prism 9" r:id="rId13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7787" y="2229753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98534"/>
              </p:ext>
            </p:extLst>
          </p:nvPr>
        </p:nvGraphicFramePr>
        <p:xfrm>
          <a:off x="10105677" y="2275203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rism 9" r:id="rId15" imgW="3499079" imgH="1916380" progId="Prism9.Document">
                  <p:embed/>
                </p:oleObj>
              </mc:Choice>
              <mc:Fallback>
                <p:oleObj name="Prism 9" r:id="rId15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05677" y="2275203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52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993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91</Words>
  <Application>Microsoft Office PowerPoint</Application>
  <PresentationFormat>Grand écran</PresentationFormat>
  <Paragraphs>56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GraphPad Prism 9 Project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6</cp:revision>
  <dcterms:created xsi:type="dcterms:W3CDTF">2023-05-15T14:55:00Z</dcterms:created>
  <dcterms:modified xsi:type="dcterms:W3CDTF">2023-05-15T16:47:55Z</dcterms:modified>
</cp:coreProperties>
</file>