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815AFF-5D8D-4CA4-97D7-C94FDBB38293}">
          <p14:sldIdLst>
            <p14:sldId id="256"/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</p14:sldIdLst>
        </p14:section>
        <p14:section name="Text" id="{F2816552-440F-4E9A-9F57-0C73F5306457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CEFF15-414C-45B8-8E2B-EA31F7FDEAE7}" v="12" dt="2023-01-17T18:47:12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a Lissa" userId="b5a833c348c5d4cd" providerId="LiveId" clId="{2FCEFF15-414C-45B8-8E2B-EA31F7FDEAE7}"/>
    <pc:docChg chg="custSel addSld modSld modSection">
      <pc:chgData name="Vera Lissa" userId="b5a833c348c5d4cd" providerId="LiveId" clId="{2FCEFF15-414C-45B8-8E2B-EA31F7FDEAE7}" dt="2023-01-17T18:48:47.918" v="418" actId="14100"/>
      <pc:docMkLst>
        <pc:docMk/>
      </pc:docMkLst>
      <pc:sldChg chg="addSp delSp delDesignElem">
        <pc:chgData name="Vera Lissa" userId="b5a833c348c5d4cd" providerId="LiveId" clId="{2FCEFF15-414C-45B8-8E2B-EA31F7FDEAE7}" dt="2023-01-17T18:47:12.082" v="369"/>
        <pc:sldMkLst>
          <pc:docMk/>
          <pc:sldMk cId="2347019164" sldId="257"/>
        </pc:sldMkLst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2347019164" sldId="257"/>
            <ac:spMk id="12" creationId="{11CAC6F2-0806-417B-BF5D-5AEF6195FA49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2347019164" sldId="257"/>
            <ac:spMk id="14" creationId="{D4723B02-0AAB-4F6E-BA41-8ED99D559D93}"/>
          </ac:spMkLst>
        </pc:spChg>
      </pc:sldChg>
      <pc:sldChg chg="addSp delSp modSp mod delDesignElem">
        <pc:chgData name="Vera Lissa" userId="b5a833c348c5d4cd" providerId="LiveId" clId="{2FCEFF15-414C-45B8-8E2B-EA31F7FDEAE7}" dt="2023-01-17T18:47:12.082" v="369"/>
        <pc:sldMkLst>
          <pc:docMk/>
          <pc:sldMk cId="2595653783" sldId="258"/>
        </pc:sldMkLst>
        <pc:spChg chg="mod">
          <ac:chgData name="Vera Lissa" userId="b5a833c348c5d4cd" providerId="LiveId" clId="{2FCEFF15-414C-45B8-8E2B-EA31F7FDEAE7}" dt="2023-01-17T16:38:49.096" v="11" actId="20577"/>
          <ac:spMkLst>
            <pc:docMk/>
            <pc:sldMk cId="2595653783" sldId="258"/>
            <ac:spMk id="3" creationId="{724AAB87-63A0-7210-773B-DFAE8FE87EB6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2595653783" sldId="258"/>
            <ac:spMk id="5" creationId="{01109B5D-BC35-4376-98A2-F53B03E4E1B4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2595653783" sldId="258"/>
            <ac:spMk id="6" creationId="{94D90C11-98A3-40E3-B04C-A3025D6458A3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2595653783" sldId="258"/>
            <ac:spMk id="7" creationId="{A3B28FB1-97C9-4A9E-A45B-356508C2C38B}"/>
          </ac:spMkLst>
        </pc:spChg>
      </pc:sldChg>
      <pc:sldChg chg="addSp delSp delDesignElem">
        <pc:chgData name="Vera Lissa" userId="b5a833c348c5d4cd" providerId="LiveId" clId="{2FCEFF15-414C-45B8-8E2B-EA31F7FDEAE7}" dt="2023-01-17T18:47:12.082" v="369"/>
        <pc:sldMkLst>
          <pc:docMk/>
          <pc:sldMk cId="2208403561" sldId="259"/>
        </pc:sldMkLst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2208403561" sldId="259"/>
            <ac:spMk id="8" creationId="{01109B5D-BC35-4376-98A2-F53B03E4E1B4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2208403561" sldId="259"/>
            <ac:spMk id="10" creationId="{94D90C11-98A3-40E3-B04C-A3025D6458A3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2208403561" sldId="259"/>
            <ac:spMk id="12" creationId="{A3B28FB1-97C9-4A9E-A45B-356508C2C38B}"/>
          </ac:spMkLst>
        </pc:spChg>
      </pc:sldChg>
      <pc:sldChg chg="addSp delSp delDesignElem">
        <pc:chgData name="Vera Lissa" userId="b5a833c348c5d4cd" providerId="LiveId" clId="{2FCEFF15-414C-45B8-8E2B-EA31F7FDEAE7}" dt="2023-01-17T18:47:12.082" v="369"/>
        <pc:sldMkLst>
          <pc:docMk/>
          <pc:sldMk cId="3956636464" sldId="260"/>
        </pc:sldMkLst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3956636464" sldId="260"/>
            <ac:spMk id="8" creationId="{01109B5D-BC35-4376-98A2-F53B03E4E1B4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3956636464" sldId="260"/>
            <ac:spMk id="10" creationId="{94D90C11-98A3-40E3-B04C-A3025D6458A3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3956636464" sldId="260"/>
            <ac:spMk id="12" creationId="{A3B28FB1-97C9-4A9E-A45B-356508C2C38B}"/>
          </ac:spMkLst>
        </pc:spChg>
      </pc:sldChg>
      <pc:sldChg chg="addSp delSp modSp new mod setBg setClrOvrMap delDesignElem">
        <pc:chgData name="Vera Lissa" userId="b5a833c348c5d4cd" providerId="LiveId" clId="{2FCEFF15-414C-45B8-8E2B-EA31F7FDEAE7}" dt="2023-01-17T18:47:12.082" v="369"/>
        <pc:sldMkLst>
          <pc:docMk/>
          <pc:sldMk cId="3113367059" sldId="261"/>
        </pc:sldMkLst>
        <pc:spChg chg="mod">
          <ac:chgData name="Vera Lissa" userId="b5a833c348c5d4cd" providerId="LiveId" clId="{2FCEFF15-414C-45B8-8E2B-EA31F7FDEAE7}" dt="2023-01-17T16:55:19.331" v="41" actId="113"/>
          <ac:spMkLst>
            <pc:docMk/>
            <pc:sldMk cId="3113367059" sldId="261"/>
            <ac:spMk id="2" creationId="{B2CE05E5-6DD1-AFA9-60A7-6D6DA3344497}"/>
          </ac:spMkLst>
        </pc:spChg>
        <pc:spChg chg="mod">
          <ac:chgData name="Vera Lissa" userId="b5a833c348c5d4cd" providerId="LiveId" clId="{2FCEFF15-414C-45B8-8E2B-EA31F7FDEAE7}" dt="2023-01-17T16:55:33.246" v="42" actId="1076"/>
          <ac:spMkLst>
            <pc:docMk/>
            <pc:sldMk cId="3113367059" sldId="261"/>
            <ac:spMk id="3" creationId="{7E7C716A-6B7B-9916-F470-6925D743F243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3113367059" sldId="261"/>
            <ac:spMk id="8" creationId="{01109B5D-BC35-4376-98A2-F53B03E4E1B4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3113367059" sldId="261"/>
            <ac:spMk id="10" creationId="{94D90C11-98A3-40E3-B04C-A3025D6458A3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3113367059" sldId="261"/>
            <ac:spMk id="12" creationId="{A3B28FB1-97C9-4A9E-A45B-356508C2C38B}"/>
          </ac:spMkLst>
        </pc:spChg>
      </pc:sldChg>
      <pc:sldChg chg="addSp delSp modSp new mod setBg setClrOvrMap delDesignElem">
        <pc:chgData name="Vera Lissa" userId="b5a833c348c5d4cd" providerId="LiveId" clId="{2FCEFF15-414C-45B8-8E2B-EA31F7FDEAE7}" dt="2023-01-17T18:47:12.082" v="369"/>
        <pc:sldMkLst>
          <pc:docMk/>
          <pc:sldMk cId="3782695643" sldId="262"/>
        </pc:sldMkLst>
        <pc:spChg chg="mod">
          <ac:chgData name="Vera Lissa" userId="b5a833c348c5d4cd" providerId="LiveId" clId="{2FCEFF15-414C-45B8-8E2B-EA31F7FDEAE7}" dt="2023-01-17T16:56:53.213" v="50" actId="1076"/>
          <ac:spMkLst>
            <pc:docMk/>
            <pc:sldMk cId="3782695643" sldId="262"/>
            <ac:spMk id="2" creationId="{F243D50A-80AA-E5D9-F176-E05724765F9D}"/>
          </ac:spMkLst>
        </pc:spChg>
        <pc:spChg chg="del mod">
          <ac:chgData name="Vera Lissa" userId="b5a833c348c5d4cd" providerId="LiveId" clId="{2FCEFF15-414C-45B8-8E2B-EA31F7FDEAE7}" dt="2023-01-17T16:58:27.938" v="52"/>
          <ac:spMkLst>
            <pc:docMk/>
            <pc:sldMk cId="3782695643" sldId="262"/>
            <ac:spMk id="3" creationId="{CF067968-CAC8-4A61-EA07-3F61624F6559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3782695643" sldId="262"/>
            <ac:spMk id="8" creationId="{01109B5D-BC35-4376-98A2-F53B03E4E1B4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3782695643" sldId="262"/>
            <ac:spMk id="10" creationId="{94D90C11-98A3-40E3-B04C-A3025D6458A3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3782695643" sldId="262"/>
            <ac:spMk id="12" creationId="{A3B28FB1-97C9-4A9E-A45B-356508C2C38B}"/>
          </ac:spMkLst>
        </pc:spChg>
        <pc:picChg chg="add mod">
          <ac:chgData name="Vera Lissa" userId="b5a833c348c5d4cd" providerId="LiveId" clId="{2FCEFF15-414C-45B8-8E2B-EA31F7FDEAE7}" dt="2023-01-17T17:13:15.249" v="114" actId="14100"/>
          <ac:picMkLst>
            <pc:docMk/>
            <pc:sldMk cId="3782695643" sldId="262"/>
            <ac:picMk id="5" creationId="{6484BF81-DE68-A587-9A30-C5F8B3F54B33}"/>
          </ac:picMkLst>
        </pc:picChg>
        <pc:picChg chg="add mod">
          <ac:chgData name="Vera Lissa" userId="b5a833c348c5d4cd" providerId="LiveId" clId="{2FCEFF15-414C-45B8-8E2B-EA31F7FDEAE7}" dt="2023-01-17T17:13:07.892" v="111" actId="14100"/>
          <ac:picMkLst>
            <pc:docMk/>
            <pc:sldMk cId="3782695643" sldId="262"/>
            <ac:picMk id="7" creationId="{7C77D299-2EDD-9C84-47D5-BE127A2797B0}"/>
          </ac:picMkLst>
        </pc:picChg>
        <pc:picChg chg="add mod">
          <ac:chgData name="Vera Lissa" userId="b5a833c348c5d4cd" providerId="LiveId" clId="{2FCEFF15-414C-45B8-8E2B-EA31F7FDEAE7}" dt="2023-01-17T17:11:51.188" v="100" actId="1076"/>
          <ac:picMkLst>
            <pc:docMk/>
            <pc:sldMk cId="3782695643" sldId="262"/>
            <ac:picMk id="11" creationId="{35639604-7849-2EC4-669B-D59431E5566B}"/>
          </ac:picMkLst>
        </pc:picChg>
        <pc:picChg chg="add mod">
          <ac:chgData name="Vera Lissa" userId="b5a833c348c5d4cd" providerId="LiveId" clId="{2FCEFF15-414C-45B8-8E2B-EA31F7FDEAE7}" dt="2023-01-17T17:12:08.268" v="103" actId="14100"/>
          <ac:picMkLst>
            <pc:docMk/>
            <pc:sldMk cId="3782695643" sldId="262"/>
            <ac:picMk id="14" creationId="{4A6CEE77-66FF-8E47-3642-82367C1F03E9}"/>
          </ac:picMkLst>
        </pc:picChg>
        <pc:picChg chg="add mod">
          <ac:chgData name="Vera Lissa" userId="b5a833c348c5d4cd" providerId="LiveId" clId="{2FCEFF15-414C-45B8-8E2B-EA31F7FDEAE7}" dt="2023-01-17T17:13:00.914" v="110" actId="14100"/>
          <ac:picMkLst>
            <pc:docMk/>
            <pc:sldMk cId="3782695643" sldId="262"/>
            <ac:picMk id="16" creationId="{29E397B8-BB90-5A61-21F4-76A663E4C998}"/>
          </ac:picMkLst>
        </pc:picChg>
      </pc:sldChg>
      <pc:sldChg chg="addSp delSp modSp new mod setBg setClrOvrMap delDesignElem">
        <pc:chgData name="Vera Lissa" userId="b5a833c348c5d4cd" providerId="LiveId" clId="{2FCEFF15-414C-45B8-8E2B-EA31F7FDEAE7}" dt="2023-01-17T18:47:12.082" v="369"/>
        <pc:sldMkLst>
          <pc:docMk/>
          <pc:sldMk cId="1546261090" sldId="263"/>
        </pc:sldMkLst>
        <pc:spChg chg="mod">
          <ac:chgData name="Vera Lissa" userId="b5a833c348c5d4cd" providerId="LiveId" clId="{2FCEFF15-414C-45B8-8E2B-EA31F7FDEAE7}" dt="2023-01-17T17:14:20.880" v="121" actId="113"/>
          <ac:spMkLst>
            <pc:docMk/>
            <pc:sldMk cId="1546261090" sldId="263"/>
            <ac:spMk id="2" creationId="{8A03DEFD-E491-B993-57A0-99260FEDABED}"/>
          </ac:spMkLst>
        </pc:spChg>
        <pc:spChg chg="mod">
          <ac:chgData name="Vera Lissa" userId="b5a833c348c5d4cd" providerId="LiveId" clId="{2FCEFF15-414C-45B8-8E2B-EA31F7FDEAE7}" dt="2023-01-17T17:14:47.313" v="124" actId="14100"/>
          <ac:spMkLst>
            <pc:docMk/>
            <pc:sldMk cId="1546261090" sldId="263"/>
            <ac:spMk id="3" creationId="{AD6040EA-249F-3DF4-AFE3-7FF05C701D8F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1546261090" sldId="263"/>
            <ac:spMk id="8" creationId="{01109B5D-BC35-4376-98A2-F53B03E4E1B4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1546261090" sldId="263"/>
            <ac:spMk id="10" creationId="{94D90C11-98A3-40E3-B04C-A3025D6458A3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1546261090" sldId="263"/>
            <ac:spMk id="12" creationId="{A3B28FB1-97C9-4A9E-A45B-356508C2C38B}"/>
          </ac:spMkLst>
        </pc:spChg>
      </pc:sldChg>
      <pc:sldChg chg="addSp delSp modSp new mod setBg setClrOvrMap delDesignElem">
        <pc:chgData name="Vera Lissa" userId="b5a833c348c5d4cd" providerId="LiveId" clId="{2FCEFF15-414C-45B8-8E2B-EA31F7FDEAE7}" dt="2023-01-17T18:47:12.082" v="369"/>
        <pc:sldMkLst>
          <pc:docMk/>
          <pc:sldMk cId="1756463326" sldId="264"/>
        </pc:sldMkLst>
        <pc:spChg chg="mod">
          <ac:chgData name="Vera Lissa" userId="b5a833c348c5d4cd" providerId="LiveId" clId="{2FCEFF15-414C-45B8-8E2B-EA31F7FDEAE7}" dt="2023-01-17T18:39:19.647" v="143" actId="113"/>
          <ac:spMkLst>
            <pc:docMk/>
            <pc:sldMk cId="1756463326" sldId="264"/>
            <ac:spMk id="2" creationId="{FC1D0639-0367-DE71-8941-06A76C3D7FDF}"/>
          </ac:spMkLst>
        </pc:spChg>
        <pc:spChg chg="mod">
          <ac:chgData name="Vera Lissa" userId="b5a833c348c5d4cd" providerId="LiveId" clId="{2FCEFF15-414C-45B8-8E2B-EA31F7FDEAE7}" dt="2023-01-17T18:46:40.944" v="358" actId="20577"/>
          <ac:spMkLst>
            <pc:docMk/>
            <pc:sldMk cId="1756463326" sldId="264"/>
            <ac:spMk id="3" creationId="{C61E4F74-06C2-D283-8EC2-7AE9FBC1E062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1756463326" sldId="264"/>
            <ac:spMk id="8" creationId="{01109B5D-BC35-4376-98A2-F53B03E4E1B4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1756463326" sldId="264"/>
            <ac:spMk id="10" creationId="{94D90C11-98A3-40E3-B04C-A3025D6458A3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1756463326" sldId="264"/>
            <ac:spMk id="12" creationId="{A3B28FB1-97C9-4A9E-A45B-356508C2C38B}"/>
          </ac:spMkLst>
        </pc:spChg>
      </pc:sldChg>
      <pc:sldChg chg="addSp modSp new mod setBg setClrOvrMap">
        <pc:chgData name="Vera Lissa" userId="b5a833c348c5d4cd" providerId="LiveId" clId="{2FCEFF15-414C-45B8-8E2B-EA31F7FDEAE7}" dt="2023-01-17T18:48:47.918" v="418" actId="14100"/>
        <pc:sldMkLst>
          <pc:docMk/>
          <pc:sldMk cId="1109460163" sldId="265"/>
        </pc:sldMkLst>
        <pc:spChg chg="mod">
          <ac:chgData name="Vera Lissa" userId="b5a833c348c5d4cd" providerId="LiveId" clId="{2FCEFF15-414C-45B8-8E2B-EA31F7FDEAE7}" dt="2023-01-17T18:48:01.550" v="413" actId="1076"/>
          <ac:spMkLst>
            <pc:docMk/>
            <pc:sldMk cId="1109460163" sldId="265"/>
            <ac:spMk id="2" creationId="{6DF1C0CF-B1A7-B0FD-0732-4B5A575F7CA9}"/>
          </ac:spMkLst>
        </pc:spChg>
        <pc:spChg chg="mod">
          <ac:chgData name="Vera Lissa" userId="b5a833c348c5d4cd" providerId="LiveId" clId="{2FCEFF15-414C-45B8-8E2B-EA31F7FDEAE7}" dt="2023-01-17T18:48:47.918" v="418" actId="14100"/>
          <ac:spMkLst>
            <pc:docMk/>
            <pc:sldMk cId="1109460163" sldId="265"/>
            <ac:spMk id="3" creationId="{751F0381-076C-B397-3CEC-EDC6A136D7C0}"/>
          </ac:spMkLst>
        </pc:spChg>
        <pc:spChg chg="add">
          <ac:chgData name="Vera Lissa" userId="b5a833c348c5d4cd" providerId="LiveId" clId="{2FCEFF15-414C-45B8-8E2B-EA31F7FDEAE7}" dt="2023-01-17T18:47:15.983" v="370" actId="26606"/>
          <ac:spMkLst>
            <pc:docMk/>
            <pc:sldMk cId="1109460163" sldId="265"/>
            <ac:spMk id="8" creationId="{01109B5D-BC35-4376-98A2-F53B03E4E1B4}"/>
          </ac:spMkLst>
        </pc:spChg>
        <pc:spChg chg="add">
          <ac:chgData name="Vera Lissa" userId="b5a833c348c5d4cd" providerId="LiveId" clId="{2FCEFF15-414C-45B8-8E2B-EA31F7FDEAE7}" dt="2023-01-17T18:47:15.983" v="370" actId="26606"/>
          <ac:spMkLst>
            <pc:docMk/>
            <pc:sldMk cId="1109460163" sldId="265"/>
            <ac:spMk id="10" creationId="{94D90C11-98A3-40E3-B04C-A3025D6458A3}"/>
          </ac:spMkLst>
        </pc:spChg>
        <pc:spChg chg="add">
          <ac:chgData name="Vera Lissa" userId="b5a833c348c5d4cd" providerId="LiveId" clId="{2FCEFF15-414C-45B8-8E2B-EA31F7FDEAE7}" dt="2023-01-17T18:47:15.983" v="370" actId="26606"/>
          <ac:spMkLst>
            <pc:docMk/>
            <pc:sldMk cId="1109460163" sldId="265"/>
            <ac:spMk id="12" creationId="{A3B28FB1-97C9-4A9E-A45B-356508C2C3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F3E8B1C-86EF-43CF-8304-24948108864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9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4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7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49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61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26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5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F3E8B1C-86EF-43CF-8304-24948108864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51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F3E8B1C-86EF-43CF-8304-24948108864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4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3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2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9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5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9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7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2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F3E8B1C-86EF-43CF-8304-249481088644}" type="datetimeFigureOut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4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lker.com/cliparts/H/B/t/x/C/5/select-level-md.png" TargetMode="External"/><Relationship Id="rId13" Type="http://schemas.openxmlformats.org/officeDocument/2006/relationships/hyperlink" Target="https://cdn-icons-png.flaticon.com/512/191/191038.png" TargetMode="External"/><Relationship Id="rId3" Type="http://schemas.openxmlformats.org/officeDocument/2006/relationships/hyperlink" Target="https://media.istockphoto.com/photos/blue-wallpaper-background-picture-id186563701?k=6&amp;m=186563701&amp;s=612x612&amp;w=0&amp;h=GWCXrsxo8HD4VFeC865met5GqbkWgjKZmnHFSD9YnXM=" TargetMode="External"/><Relationship Id="rId7" Type="http://schemas.openxmlformats.org/officeDocument/2006/relationships/hyperlink" Target="https://tse1.mm.bing.net/th?id=OIP.L_-QGwkBDhCvHVZ0ptzkyQHaHa&amp;pid=Api&amp;P=0" TargetMode="External"/><Relationship Id="rId12" Type="http://schemas.openxmlformats.org/officeDocument/2006/relationships/hyperlink" Target="https://icon-library.com/images/garden-icon-png/garden-icon-png-6.jpg" TargetMode="External"/><Relationship Id="rId2" Type="http://schemas.openxmlformats.org/officeDocument/2006/relationships/hyperlink" Target="https://www.irs-software.com/wp-content/uploads/2016/10/store-icon.pn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dn.freebiesupply.com/logos/large/2x/dayton-dragons-logo-png-transparent.png" TargetMode="External"/><Relationship Id="rId11" Type="http://schemas.openxmlformats.org/officeDocument/2006/relationships/hyperlink" Target="https://cdn-icons-png.flaticon.com/512/2077/2077008.png" TargetMode="External"/><Relationship Id="rId5" Type="http://schemas.openxmlformats.org/officeDocument/2006/relationships/hyperlink" Target="https://cdn.coinskid.com/images/icons/2280.png" TargetMode="External"/><Relationship Id="rId15" Type="http://schemas.openxmlformats.org/officeDocument/2006/relationships/image" Target="../media/image9.svg"/><Relationship Id="rId10" Type="http://schemas.openxmlformats.org/officeDocument/2006/relationships/hyperlink" Target="https://emojis.wiki/emoji-pics/apple/blue-square-apple.png" TargetMode="External"/><Relationship Id="rId4" Type="http://schemas.openxmlformats.org/officeDocument/2006/relationships/hyperlink" Target="https://pngimg.com/uploads/dragon/dragon_PNG84497.png" TargetMode="External"/><Relationship Id="rId9" Type="http://schemas.openxmlformats.org/officeDocument/2006/relationships/hyperlink" Target="https://opengameart.org/sites/default/files/PlayButtonHighlight.png" TargetMode="External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974F-6A6D-94C8-8EC3-2F94CAAEE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236" y="2933366"/>
            <a:ext cx="3906520" cy="991268"/>
          </a:xfrm>
        </p:spPr>
        <p:txBody>
          <a:bodyPr anchor="t">
            <a:normAutofit/>
          </a:bodyPr>
          <a:lstStyle/>
          <a:p>
            <a:r>
              <a:rPr lang="en-SG" sz="3600" b="1" dirty="0">
                <a:solidFill>
                  <a:schemeClr val="bg1"/>
                </a:solidFill>
              </a:rPr>
              <a:t>Dragon Power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F66A1-978A-8931-BCF3-22798D228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934" y="4856479"/>
            <a:ext cx="3600748" cy="1092869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ru-RU" b="1" dirty="0">
                <a:solidFill>
                  <a:schemeClr val="bg1"/>
                </a:solidFill>
              </a:rPr>
              <a:t>Авторы: Молчанов Степан, Павловская Вера</a:t>
            </a:r>
            <a:endParaRPr lang="en-SG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A pink dragon lantern">
            <a:extLst>
              <a:ext uri="{FF2B5EF4-FFF2-40B4-BE49-F238E27FC236}">
                <a16:creationId xmlns:a16="http://schemas.microsoft.com/office/drawing/2014/main" id="{35067CC2-4E34-94B9-03C5-57E347F9F4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15" r="10078" b="-1"/>
          <a:stretch/>
        </p:blipFill>
        <p:spPr>
          <a:xfrm>
            <a:off x="4327719" y="480292"/>
            <a:ext cx="6071467" cy="586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3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B974F-6A6D-94C8-8EC3-2F94CAAEE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613" y="450863"/>
            <a:ext cx="3382297" cy="1150156"/>
          </a:xfrm>
        </p:spPr>
        <p:txBody>
          <a:bodyPr>
            <a:normAutofit fontScale="90000"/>
          </a:bodyPr>
          <a:lstStyle/>
          <a:p>
            <a:r>
              <a:rPr lang="ru-RU" sz="3800" b="1" dirty="0">
                <a:solidFill>
                  <a:srgbClr val="EBEBEB"/>
                </a:solidFill>
              </a:rPr>
              <a:t>Спи</a:t>
            </a:r>
            <a:r>
              <a:rPr lang="en-US" sz="3800" b="1" dirty="0">
                <a:solidFill>
                  <a:srgbClr val="EBEBEB"/>
                </a:solidFill>
              </a:rPr>
              <a:t>c</a:t>
            </a:r>
            <a:r>
              <a:rPr lang="ru-RU" sz="3800" b="1" dirty="0">
                <a:solidFill>
                  <a:srgbClr val="EBEBEB"/>
                </a:solidFill>
              </a:rPr>
              <a:t>ок литературы</a:t>
            </a:r>
            <a:endParaRPr lang="en-SG" sz="3800" b="1" dirty="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F66A1-978A-8931-BCF3-22798D228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1766" y="818422"/>
            <a:ext cx="6235993" cy="542997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cap="none" baseline="-25000" dirty="0"/>
              <a:t>Картинки</a:t>
            </a:r>
            <a:r>
              <a:rPr lang="ru-RU" sz="1600" cap="none" baseline="-25000" dirty="0"/>
              <a:t>:</a:t>
            </a:r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2"/>
              </a:rPr>
              <a:t>https://www.irs-software.com/wp-content/uploads/2016/10/store-icon.png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3"/>
              </a:rPr>
              <a:t>https://media.istockphoto.com/photos/blue-wallpaper-background-picture-id186563701?k=6&amp;m=186563701&amp;s=612x612&amp;w=0&amp;h=GWCXrsxo8HD4VFeC865met5GqbkWgjKZmnHFSD9YnXM=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4"/>
              </a:rPr>
              <a:t>https://pngimg.com/uploads/dragon/dragon_PNG84497.png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5"/>
              </a:rPr>
              <a:t>https://cdn.coinskid.com/images/icons/2280.png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6"/>
              </a:rPr>
              <a:t>https://cdn.freebiesupply.com/logos/large/2x/dayton-dragons-logo-png-transparent.png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7"/>
              </a:rPr>
              <a:t>https://tse1.mm.bing.net/th?id=OIP.L_-QGwkBDhCvHVZ0ptzkyQHaHa&amp;pid=Api&amp;P=0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8"/>
              </a:rPr>
              <a:t>http://www.clker.com/cliparts/H/B/t/x/C/5/select-level-md.png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9"/>
              </a:rPr>
              <a:t>https://opengameart.org/sites/default/files/PlayButtonHighlight.png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10"/>
              </a:rPr>
              <a:t>https://emojis.wiki/emoji-pics/apple/blue-square-apple.png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11"/>
              </a:rPr>
              <a:t>https://cdn-icons-png.flaticon.com/512/2077/2077008.png</a:t>
            </a:r>
            <a:endParaRPr lang="en-SG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12"/>
              </a:rPr>
              <a:t>https://icon-library.com/images/garden-icon-png/garden-icon-png-6.jpg</a:t>
            </a:r>
            <a:endParaRPr lang="en-SG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13"/>
              </a:rPr>
              <a:t>https://cdn-icons-png.flaticon.com/512/191/191038.png</a:t>
            </a:r>
            <a:endParaRPr lang="en-SG" sz="2000" cap="none" baseline="-25000" dirty="0"/>
          </a:p>
          <a:p>
            <a:pPr>
              <a:lnSpc>
                <a:spcPct val="90000"/>
              </a:lnSpc>
            </a:pPr>
            <a:endParaRPr lang="ru-RU" sz="500" cap="none" baseline="-25000" dirty="0"/>
          </a:p>
          <a:p>
            <a:pPr>
              <a:lnSpc>
                <a:spcPct val="90000"/>
              </a:lnSpc>
            </a:pPr>
            <a:endParaRPr lang="ru-RU" sz="500" cap="none" baseline="-25000" dirty="0"/>
          </a:p>
          <a:p>
            <a:pPr>
              <a:lnSpc>
                <a:spcPct val="90000"/>
              </a:lnSpc>
            </a:pPr>
            <a:endParaRPr lang="en-SG" sz="500" cap="none" baseline="-25000" dirty="0"/>
          </a:p>
        </p:txBody>
      </p:sp>
      <p:pic>
        <p:nvPicPr>
          <p:cNvPr id="7" name="Graphic 6" descr="Dragon Dance">
            <a:extLst>
              <a:ext uri="{FF2B5EF4-FFF2-40B4-BE49-F238E27FC236}">
                <a16:creationId xmlns:a16="http://schemas.microsoft.com/office/drawing/2014/main" id="{6A7E88BD-043A-C774-51B1-6084C1856E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4241" y="1601019"/>
            <a:ext cx="3773897" cy="377389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7019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0414E-688E-4B03-3AFF-9CBD5ECE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00" y="2714706"/>
            <a:ext cx="2394245" cy="1275403"/>
          </a:xfrm>
        </p:spPr>
        <p:txBody>
          <a:bodyPr anchor="t">
            <a:normAutofit/>
          </a:bodyPr>
          <a:lstStyle/>
          <a:p>
            <a:r>
              <a:rPr lang="en-US" sz="2800" b="1" dirty="0" err="1">
                <a:solidFill>
                  <a:schemeClr val="tx1"/>
                </a:solidFill>
              </a:rPr>
              <a:t>Структура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проекта</a:t>
            </a:r>
            <a:endParaRPr lang="en-SG" sz="2800" dirty="0">
              <a:solidFill>
                <a:schemeClr val="tx1"/>
              </a:solidFill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AB87-63A0-7210-773B-DFAE8FE8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945" y="919379"/>
            <a:ext cx="8571346" cy="616065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SG" sz="1900" dirty="0" err="1">
                <a:solidFill>
                  <a:schemeClr val="tx1"/>
                </a:solidFill>
              </a:rPr>
              <a:t>PyGame</a:t>
            </a:r>
            <a:r>
              <a:rPr lang="en-US" sz="1900" cap="none" dirty="0">
                <a:solidFill>
                  <a:schemeClr val="tx1"/>
                </a:solidFill>
                <a:latin typeface="+mn-lt"/>
              </a:rPr>
              <a:t> project</a:t>
            </a:r>
          </a:p>
          <a:p>
            <a:pPr>
              <a:lnSpc>
                <a:spcPct val="130000"/>
              </a:lnSpc>
            </a:pPr>
            <a:r>
              <a:rPr lang="en-US" sz="1900" dirty="0">
                <a:solidFill>
                  <a:schemeClr val="tx1"/>
                </a:solidFill>
              </a:rPr>
              <a:t>|</a:t>
            </a:r>
            <a:r>
              <a:rPr lang="en-US" sz="1900" dirty="0" err="1">
                <a:solidFill>
                  <a:schemeClr val="tx1"/>
                </a:solidFill>
              </a:rPr>
              <a:t>Main_Dragon_Window</a:t>
            </a:r>
            <a:r>
              <a:rPr lang="ru-RU" sz="1900" dirty="0">
                <a:solidFill>
                  <a:schemeClr val="tx1"/>
                </a:solidFill>
              </a:rPr>
              <a:t>.</a:t>
            </a:r>
            <a:r>
              <a:rPr lang="en-SG" sz="1900" dirty="0" err="1">
                <a:solidFill>
                  <a:schemeClr val="tx1"/>
                </a:solidFill>
              </a:rPr>
              <a:t>py</a:t>
            </a:r>
            <a:r>
              <a:rPr lang="en-US" sz="1900" dirty="0">
                <a:solidFill>
                  <a:schemeClr val="tx1"/>
                </a:solidFill>
              </a:rPr>
              <a:t> –  </a:t>
            </a:r>
            <a:r>
              <a:rPr lang="ru-RU" sz="1900" dirty="0">
                <a:solidFill>
                  <a:schemeClr val="tx1"/>
                </a:solidFill>
              </a:rPr>
              <a:t>В нём реализованы интерфейс и функциональность основного экрана игры. </a:t>
            </a:r>
            <a:endParaRPr lang="en-US" sz="1900" cap="none" dirty="0">
              <a:solidFill>
                <a:schemeClr val="tx1"/>
              </a:solidFill>
              <a:latin typeface="+mn-lt"/>
            </a:endParaRPr>
          </a:p>
          <a:p>
            <a:r>
              <a:rPr lang="en-SG" dirty="0">
                <a:solidFill>
                  <a:schemeClr val="tx1"/>
                </a:solidFill>
              </a:rPr>
              <a:t>|dragon_fight.py – </a:t>
            </a:r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Файл dragon_fight.py реализует одну из самых важных частей игры, а именно битву драконов.</a:t>
            </a:r>
          </a:p>
          <a:p>
            <a:r>
              <a:rPr lang="en-SG" dirty="0">
                <a:solidFill>
                  <a:schemeClr val="tx1"/>
                </a:solidFill>
                <a:latin typeface="-apple-system"/>
              </a:rPr>
              <a:t>| Dragon_Quiz.py – </a:t>
            </a:r>
            <a:r>
              <a:rPr lang="ru-RU" dirty="0">
                <a:solidFill>
                  <a:schemeClr val="tx1"/>
                </a:solidFill>
                <a:latin typeface="-apple-system"/>
              </a:rPr>
              <a:t>Файл, содержащий опросник, по результатам которого, подбирется наиболее подходящий дракон.</a:t>
            </a:r>
          </a:p>
          <a:p>
            <a:r>
              <a:rPr lang="en-SG" dirty="0">
                <a:solidFill>
                  <a:schemeClr val="tx1"/>
                </a:solidFill>
                <a:latin typeface="-apple-system"/>
              </a:rPr>
              <a:t>Images – </a:t>
            </a:r>
            <a:r>
              <a:rPr lang="ru-RU" sz="1800" cap="none" dirty="0">
                <a:solidFill>
                  <a:schemeClr val="tx1"/>
                </a:solidFill>
                <a:latin typeface="+mn-lt"/>
              </a:rPr>
              <a:t>Каталог для хрнения картинок.</a:t>
            </a:r>
          </a:p>
          <a:p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SG" dirty="0">
                <a:solidFill>
                  <a:schemeClr val="tx1"/>
                </a:solidFill>
              </a:rPr>
              <a:t>|air_dragon.png</a:t>
            </a:r>
          </a:p>
          <a:p>
            <a:r>
              <a:rPr lang="en-SG" dirty="0">
                <a:solidFill>
                  <a:schemeClr val="tx1"/>
                </a:solidFill>
                <a:latin typeface="-apple-system"/>
              </a:rPr>
              <a:t>  | erth_</a:t>
            </a:r>
            <a:r>
              <a:rPr lang="en-SG" dirty="0">
                <a:solidFill>
                  <a:schemeClr val="tx1"/>
                </a:solidFill>
              </a:rPr>
              <a:t>dragon</a:t>
            </a:r>
            <a:r>
              <a:rPr lang="en-SG" dirty="0">
                <a:solidFill>
                  <a:schemeClr val="tx1"/>
                </a:solidFill>
                <a:latin typeface="-apple-system"/>
              </a:rPr>
              <a:t>.</a:t>
            </a:r>
            <a:r>
              <a:rPr lang="en-SG" dirty="0">
                <a:solidFill>
                  <a:schemeClr val="tx1"/>
                </a:solidFill>
              </a:rPr>
              <a:t>png</a:t>
            </a:r>
          </a:p>
          <a:p>
            <a:r>
              <a:rPr lang="en-SG" dirty="0">
                <a:solidFill>
                  <a:schemeClr val="tx1"/>
                </a:solidFill>
              </a:rPr>
              <a:t> | fire_dragon.png</a:t>
            </a:r>
          </a:p>
          <a:p>
            <a:r>
              <a:rPr lang="en-SG" dirty="0">
                <a:solidFill>
                  <a:schemeClr val="tx1"/>
                </a:solidFill>
              </a:rPr>
              <a:t> |water_dragon.png</a:t>
            </a:r>
          </a:p>
        </p:txBody>
      </p:sp>
    </p:spTree>
    <p:extLst>
      <p:ext uri="{BB962C8B-B14F-4D97-AF65-F5344CB8AC3E}">
        <p14:creationId xmlns:p14="http://schemas.microsoft.com/office/powerpoint/2010/main" val="2595653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655B4-1F12-766B-9B13-12E085DA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735" y="768604"/>
            <a:ext cx="3370529" cy="1019556"/>
          </a:xfrm>
        </p:spPr>
        <p:txBody>
          <a:bodyPr anchor="t">
            <a:normAutofit/>
          </a:bodyPr>
          <a:lstStyle/>
          <a:p>
            <a:r>
              <a:rPr lang="en-SG" sz="2800" b="1" dirty="0">
                <a:solidFill>
                  <a:schemeClr val="tx1"/>
                </a:solidFill>
              </a:rPr>
              <a:t>Dragon_Quiz.py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E29A-6D39-44BB-5AE3-FAE52BF89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910" y="1339273"/>
            <a:ext cx="10769600" cy="4849091"/>
          </a:xfrm>
        </p:spPr>
        <p:txBody>
          <a:bodyPr>
            <a:normAutofit lnSpcReduction="10000"/>
          </a:bodyPr>
          <a:lstStyle/>
          <a:p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Игра начинается с запуска опросника, реализованного в модуле Dragon_Quiz.py. Пользователю предлагается ответить на ряд вопросов, и на основании ответов выбирается начальный игровой персонаж.</a:t>
            </a:r>
            <a:endParaRPr lang="en-SG" b="0" i="0" dirty="0">
              <a:solidFill>
                <a:schemeClr val="tx1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Опросник реализован при помощи игрового цикла pygame с перебором различных следующих сцен. Игровой цикл начинается с первой сцены и по очереди переперебирает все сцены в нужном порядке. Каждая сцена реализована в отдельном классе.</a:t>
            </a:r>
            <a:endParaRPr lang="en-SG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SimpleScene - класс реализующий первую сцену с прилашением пользователю начать опрос. </a:t>
            </a:r>
            <a:endParaRPr lang="en-SG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GameScene - класс реализующий отрисовку вопросов и ответов на экране и фиксацию выбора пользователя. </a:t>
            </a:r>
            <a:endParaRPr lang="en-SG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FinalScene - класс, реализующий вывод результатов опроса и переход в игровой экран с настройками Внутри каждого класса используются методы: start - для отрисовки начального экрана сцены draw - для обновления текущего состояния экрана update - для обработки событий в результате действий пользователя</a:t>
            </a: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Функция main() модуля Dragon_Quiz.py запускает игровой цикл и отвечает за переключение между сценами. Дополнительно реализован класс GameState для хранения данных для опросника, а также функционал подсчета очков и выбора персонажа.</a:t>
            </a:r>
          </a:p>
          <a:p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36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07601-DE46-3E2E-08D1-A2BD4CE5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160" y="641604"/>
            <a:ext cx="4673600" cy="760476"/>
          </a:xfrm>
        </p:spPr>
        <p:txBody>
          <a:bodyPr anchor="t">
            <a:noAutofit/>
          </a:bodyPr>
          <a:lstStyle/>
          <a:p>
            <a:r>
              <a:rPr lang="en-SG" sz="2800" b="1" dirty="0">
                <a:solidFill>
                  <a:schemeClr val="tx1"/>
                </a:solidFill>
              </a:rPr>
              <a:t>Main_Dragon_Window.py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F2A21-CADC-0C77-2512-36532018F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236" y="1489476"/>
            <a:ext cx="9042400" cy="4391640"/>
          </a:xfrm>
        </p:spPr>
        <p:txBody>
          <a:bodyPr>
            <a:normAutofit/>
          </a:bodyPr>
          <a:lstStyle/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По завершении работы опросника осуществляется выход из первого игрового цикла и управление переходит в модуль Main_dragon_window, где реализован основной экран настроек игры.</a:t>
            </a: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Функция main() модуля Main_dragon_window запускает второй игровой цикл, который отвечает за отрисовку элементов меню и кнопок. Элементы меню представлены в виде картинок, а графические элементы экранов меню отрисованы на отдельных поверхностях (pygame.Surface). Нажатие кнопки мыши в области картинки меню вызывает обработчик события MOUSEBUTTONDOWN, который вызывает отображение соответствующей поверхности на основном игровом экране при помощи метода blit(). Всего реализовано 6 пунктов меню: Магазин, Профиль пользователя, Монеты, Коллекция, Уровень, Инструкция. Также на главном экране отображаются кнопки Старт - для начала игры, и Выход - для завершения.</a:t>
            </a:r>
          </a:p>
          <a:p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403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E05E5-6DD1-AFA9-60A7-6D6DA334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350" y="800862"/>
            <a:ext cx="3309569" cy="684276"/>
          </a:xfrm>
        </p:spPr>
        <p:txBody>
          <a:bodyPr anchor="t">
            <a:noAutofit/>
          </a:bodyPr>
          <a:lstStyle/>
          <a:p>
            <a:r>
              <a:rPr lang="en-SG" sz="2800" b="1" dirty="0">
                <a:solidFill>
                  <a:schemeClr val="tx1"/>
                </a:solidFill>
              </a:rPr>
              <a:t>Dragonfight.py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C716A-6B7B-9916-F470-6925D743F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5753" y="1581404"/>
            <a:ext cx="6230220" cy="4391640"/>
          </a:xfrm>
        </p:spPr>
        <p:txBody>
          <a:bodyPr>
            <a:normAutofit/>
          </a:bodyPr>
          <a:lstStyle/>
          <a:p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367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3D50A-80AA-E5D9-F176-E0572476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3532" y="830488"/>
            <a:ext cx="7344936" cy="1155331"/>
          </a:xfrm>
        </p:spPr>
        <p:txBody>
          <a:bodyPr anchor="t">
            <a:normAutofit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+mn-lt"/>
              </a:rPr>
              <a:t>Скриншоты работающей программы</a:t>
            </a:r>
            <a:endParaRPr lang="en-SG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84BF81-DE68-A587-9A30-C5F8B3F54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38" y="1431992"/>
            <a:ext cx="2541169" cy="2092368"/>
          </a:xfr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C77D299-2EDD-9C84-47D5-BE127A279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352" y="1408151"/>
            <a:ext cx="2570232" cy="2092368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5639604-7849-2EC4-669B-D59431E556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61" y="1431992"/>
            <a:ext cx="2570232" cy="2068527"/>
          </a:xfrm>
          <a:prstGeom prst="rect">
            <a:avLst/>
          </a:prstGeom>
        </p:spPr>
      </p:pic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A6CEE77-66FF-8E47-3642-82367C1F03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438" y="1431992"/>
            <a:ext cx="2657882" cy="2068527"/>
          </a:xfrm>
          <a:prstGeom prst="rect">
            <a:avLst/>
          </a:prstGeom>
        </p:spPr>
      </p:pic>
      <p:pic>
        <p:nvPicPr>
          <p:cNvPr id="16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9E397B8-BB90-5A61-21F4-76A663E4C9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07" y="3850567"/>
            <a:ext cx="2541168" cy="206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95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3DEFD-E491-B993-57A0-99260FEDA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90" y="1449324"/>
            <a:ext cx="9206785" cy="748931"/>
          </a:xfrm>
        </p:spPr>
        <p:txBody>
          <a:bodyPr anchor="t">
            <a:normAutofit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+mn-lt"/>
              </a:rPr>
              <a:t>Скринкасты</a:t>
            </a:r>
            <a:r>
              <a:rPr lang="en-SG" sz="2800" b="1" dirty="0">
                <a:solidFill>
                  <a:schemeClr val="tx1"/>
                </a:solidFill>
                <a:latin typeface="+mn-lt"/>
              </a:rPr>
              <a:t>,</a:t>
            </a:r>
            <a:r>
              <a:rPr lang="ru-RU" sz="2800" b="1" dirty="0">
                <a:solidFill>
                  <a:schemeClr val="tx1"/>
                </a:solidFill>
                <a:latin typeface="+mn-lt"/>
              </a:rPr>
              <a:t> показывающие работу приложения</a:t>
            </a:r>
            <a:endParaRPr lang="en-SG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040EA-249F-3DF4-AFE3-7FF05C701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902" y="2114343"/>
            <a:ext cx="8515498" cy="4391640"/>
          </a:xfrm>
        </p:spPr>
        <p:txBody>
          <a:bodyPr>
            <a:normAutofit/>
          </a:bodyPr>
          <a:lstStyle/>
          <a:p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261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D0639-0367-DE71-8941-06A76C3D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517" y="876669"/>
            <a:ext cx="7566609" cy="915185"/>
          </a:xfrm>
        </p:spPr>
        <p:txBody>
          <a:bodyPr anchor="t">
            <a:normAutofit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+mn-lt"/>
              </a:rPr>
              <a:t>В</a:t>
            </a:r>
            <a:r>
              <a:rPr lang="ru-RU" sz="2800" b="1" i="0" dirty="0">
                <a:solidFill>
                  <a:schemeClr val="tx1"/>
                </a:solidFill>
                <a:effectLst/>
                <a:latin typeface="+mn-lt"/>
              </a:rPr>
              <a:t>озможности для доработки и развития</a:t>
            </a:r>
            <a:endParaRPr lang="en-SG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E4F74-06C2-D283-8EC2-7AE9FBC1E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993" y="1477033"/>
            <a:ext cx="7139279" cy="439164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В будущем мы планируем ревлизовать больше уровней и персонажей с различными способностями. Также будет реализован выбор музыки для </a:t>
            </a:r>
            <a:r>
              <a:rPr lang="en-SG" dirty="0" err="1">
                <a:solidFill>
                  <a:schemeClr val="tx1"/>
                </a:solidFill>
              </a:rPr>
              <a:t>dragonfight</a:t>
            </a:r>
            <a:r>
              <a:rPr lang="en-SG" dirty="0">
                <a:solidFill>
                  <a:schemeClr val="tx1"/>
                </a:solidFill>
              </a:rPr>
              <a:t>.</a:t>
            </a:r>
            <a:r>
              <a:rPr lang="ru-RU" dirty="0">
                <a:solidFill>
                  <a:schemeClr val="tx1"/>
                </a:solidFill>
              </a:rPr>
              <a:t> И будут дальнейшие улучшения графики.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463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1C0CF-B1A7-B0FD-0732-4B5A575F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055" y="724662"/>
            <a:ext cx="5615889" cy="1507236"/>
          </a:xfrm>
        </p:spPr>
        <p:txBody>
          <a:bodyPr anchor="t"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Ссылка на проект в гитхабе:</a:t>
            </a:r>
            <a:endParaRPr lang="en-SG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F0381-076C-B397-3CEC-EDC6A136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974" y="1615440"/>
            <a:ext cx="7197990" cy="416560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https://github.com/VeraPavlovskaya/PyGameProject.git</a:t>
            </a:r>
          </a:p>
        </p:txBody>
      </p:sp>
    </p:spTree>
    <p:extLst>
      <p:ext uri="{BB962C8B-B14F-4D97-AF65-F5344CB8AC3E}">
        <p14:creationId xmlns:p14="http://schemas.microsoft.com/office/powerpoint/2010/main" val="1109460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1428</TotalTime>
  <Words>714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Century Gothic</vt:lpstr>
      <vt:lpstr>Wingdings 3</vt:lpstr>
      <vt:lpstr>Ion Boardroom</vt:lpstr>
      <vt:lpstr>Dragon Power</vt:lpstr>
      <vt:lpstr>Структура проекта</vt:lpstr>
      <vt:lpstr>Dragon_Quiz.py</vt:lpstr>
      <vt:lpstr>Main_Dragon_Window.py</vt:lpstr>
      <vt:lpstr>Dragonfight.py</vt:lpstr>
      <vt:lpstr>Скриншоты работающей программы</vt:lpstr>
      <vt:lpstr>Скринкасты, показывающие работу приложения</vt:lpstr>
      <vt:lpstr>Возможности для доработки и развития</vt:lpstr>
      <vt:lpstr>Ссылка на проект в гитхабе:</vt:lpstr>
      <vt:lpstr>Спиcок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 Power</dc:title>
  <dc:creator>Vera Lissa</dc:creator>
  <cp:lastModifiedBy>Vera Lissa</cp:lastModifiedBy>
  <cp:revision>2</cp:revision>
  <dcterms:created xsi:type="dcterms:W3CDTF">2023-01-16T19:00:42Z</dcterms:created>
  <dcterms:modified xsi:type="dcterms:W3CDTF">2023-01-17T18:48:52Z</dcterms:modified>
</cp:coreProperties>
</file>