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15AFF-5D8D-4CA4-97D7-C94FDBB38293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Text" id="{F2816552-440F-4E9A-9F57-0C73F530645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FF15-414C-45B8-8E2B-EA31F7FDEAE7}" v="12" dt="2023-01-17T18:47:1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Lissa" userId="b5a833c348c5d4cd" providerId="LiveId" clId="{2FCEFF15-414C-45B8-8E2B-EA31F7FDEAE7}"/>
    <pc:docChg chg="custSel addSld modSld modSection">
      <pc:chgData name="Vera Lissa" userId="b5a833c348c5d4cd" providerId="LiveId" clId="{2FCEFF15-414C-45B8-8E2B-EA31F7FDEAE7}" dt="2023-01-17T18:48:47.918" v="418" actId="14100"/>
      <pc:docMkLst>
        <pc:docMk/>
      </pc:docMkLst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347019164" sldId="257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2" creationId="{11CAC6F2-0806-417B-BF5D-5AEF6195FA4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4" creationId="{D4723B02-0AAB-4F6E-BA41-8ED99D559D93}"/>
          </ac:spMkLst>
        </pc:spChg>
      </pc:sldChg>
      <pc:sldChg chg="addSp delSp modSp mod delDesignElem">
        <pc:chgData name="Vera Lissa" userId="b5a833c348c5d4cd" providerId="LiveId" clId="{2FCEFF15-414C-45B8-8E2B-EA31F7FDEAE7}" dt="2023-01-17T18:47:12.082" v="369"/>
        <pc:sldMkLst>
          <pc:docMk/>
          <pc:sldMk cId="2595653783" sldId="258"/>
        </pc:sldMkLst>
        <pc:spChg chg="mod">
          <ac:chgData name="Vera Lissa" userId="b5a833c348c5d4cd" providerId="LiveId" clId="{2FCEFF15-414C-45B8-8E2B-EA31F7FDEAE7}" dt="2023-01-17T16:38:49.096" v="11" actId="20577"/>
          <ac:spMkLst>
            <pc:docMk/>
            <pc:sldMk cId="2595653783" sldId="258"/>
            <ac:spMk id="3" creationId="{724AAB87-63A0-7210-773B-DFAE8FE87EB6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5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6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7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208403561" sldId="259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2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3956636464" sldId="260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113367059" sldId="261"/>
        </pc:sldMkLst>
        <pc:spChg chg="mod">
          <ac:chgData name="Vera Lissa" userId="b5a833c348c5d4cd" providerId="LiveId" clId="{2FCEFF15-414C-45B8-8E2B-EA31F7FDEAE7}" dt="2023-01-17T16:55:19.331" v="41" actId="113"/>
          <ac:spMkLst>
            <pc:docMk/>
            <pc:sldMk cId="3113367059" sldId="261"/>
            <ac:spMk id="2" creationId="{B2CE05E5-6DD1-AFA9-60A7-6D6DA3344497}"/>
          </ac:spMkLst>
        </pc:spChg>
        <pc:spChg chg="mod">
          <ac:chgData name="Vera Lissa" userId="b5a833c348c5d4cd" providerId="LiveId" clId="{2FCEFF15-414C-45B8-8E2B-EA31F7FDEAE7}" dt="2023-01-17T16:55:33.246" v="42" actId="1076"/>
          <ac:spMkLst>
            <pc:docMk/>
            <pc:sldMk cId="3113367059" sldId="261"/>
            <ac:spMk id="3" creationId="{7E7C716A-6B7B-9916-F470-6925D743F24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782695643" sldId="262"/>
        </pc:sldMkLst>
        <pc:spChg chg="mod">
          <ac:chgData name="Vera Lissa" userId="b5a833c348c5d4cd" providerId="LiveId" clId="{2FCEFF15-414C-45B8-8E2B-EA31F7FDEAE7}" dt="2023-01-17T16:56:53.213" v="50" actId="1076"/>
          <ac:spMkLst>
            <pc:docMk/>
            <pc:sldMk cId="3782695643" sldId="262"/>
            <ac:spMk id="2" creationId="{F243D50A-80AA-E5D9-F176-E05724765F9D}"/>
          </ac:spMkLst>
        </pc:spChg>
        <pc:spChg chg="del mod">
          <ac:chgData name="Vera Lissa" userId="b5a833c348c5d4cd" providerId="LiveId" clId="{2FCEFF15-414C-45B8-8E2B-EA31F7FDEAE7}" dt="2023-01-17T16:58:27.938" v="52"/>
          <ac:spMkLst>
            <pc:docMk/>
            <pc:sldMk cId="3782695643" sldId="262"/>
            <ac:spMk id="3" creationId="{CF067968-CAC8-4A61-EA07-3F61624F655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2" creationId="{A3B28FB1-97C9-4A9E-A45B-356508C2C38B}"/>
          </ac:spMkLst>
        </pc:spChg>
        <pc:picChg chg="add mod">
          <ac:chgData name="Vera Lissa" userId="b5a833c348c5d4cd" providerId="LiveId" clId="{2FCEFF15-414C-45B8-8E2B-EA31F7FDEAE7}" dt="2023-01-17T17:13:15.249" v="114" actId="14100"/>
          <ac:picMkLst>
            <pc:docMk/>
            <pc:sldMk cId="3782695643" sldId="262"/>
            <ac:picMk id="5" creationId="{6484BF81-DE68-A587-9A30-C5F8B3F54B33}"/>
          </ac:picMkLst>
        </pc:picChg>
        <pc:picChg chg="add mod">
          <ac:chgData name="Vera Lissa" userId="b5a833c348c5d4cd" providerId="LiveId" clId="{2FCEFF15-414C-45B8-8E2B-EA31F7FDEAE7}" dt="2023-01-17T17:13:07.892" v="111" actId="14100"/>
          <ac:picMkLst>
            <pc:docMk/>
            <pc:sldMk cId="3782695643" sldId="262"/>
            <ac:picMk id="7" creationId="{7C77D299-2EDD-9C84-47D5-BE127A2797B0}"/>
          </ac:picMkLst>
        </pc:picChg>
        <pc:picChg chg="add mod">
          <ac:chgData name="Vera Lissa" userId="b5a833c348c5d4cd" providerId="LiveId" clId="{2FCEFF15-414C-45B8-8E2B-EA31F7FDEAE7}" dt="2023-01-17T17:11:51.188" v="100" actId="1076"/>
          <ac:picMkLst>
            <pc:docMk/>
            <pc:sldMk cId="3782695643" sldId="262"/>
            <ac:picMk id="11" creationId="{35639604-7849-2EC4-669B-D59431E5566B}"/>
          </ac:picMkLst>
        </pc:picChg>
        <pc:picChg chg="add mod">
          <ac:chgData name="Vera Lissa" userId="b5a833c348c5d4cd" providerId="LiveId" clId="{2FCEFF15-414C-45B8-8E2B-EA31F7FDEAE7}" dt="2023-01-17T17:12:08.268" v="103" actId="14100"/>
          <ac:picMkLst>
            <pc:docMk/>
            <pc:sldMk cId="3782695643" sldId="262"/>
            <ac:picMk id="14" creationId="{4A6CEE77-66FF-8E47-3642-82367C1F03E9}"/>
          </ac:picMkLst>
        </pc:picChg>
        <pc:picChg chg="add mod">
          <ac:chgData name="Vera Lissa" userId="b5a833c348c5d4cd" providerId="LiveId" clId="{2FCEFF15-414C-45B8-8E2B-EA31F7FDEAE7}" dt="2023-01-17T17:13:00.914" v="110" actId="14100"/>
          <ac:picMkLst>
            <pc:docMk/>
            <pc:sldMk cId="3782695643" sldId="262"/>
            <ac:picMk id="16" creationId="{29E397B8-BB90-5A61-21F4-76A663E4C998}"/>
          </ac:picMkLst>
        </pc:pic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546261090" sldId="263"/>
        </pc:sldMkLst>
        <pc:spChg chg="mod">
          <ac:chgData name="Vera Lissa" userId="b5a833c348c5d4cd" providerId="LiveId" clId="{2FCEFF15-414C-45B8-8E2B-EA31F7FDEAE7}" dt="2023-01-17T17:14:20.880" v="121" actId="113"/>
          <ac:spMkLst>
            <pc:docMk/>
            <pc:sldMk cId="1546261090" sldId="263"/>
            <ac:spMk id="2" creationId="{8A03DEFD-E491-B993-57A0-99260FEDABED}"/>
          </ac:spMkLst>
        </pc:spChg>
        <pc:spChg chg="mod">
          <ac:chgData name="Vera Lissa" userId="b5a833c348c5d4cd" providerId="LiveId" clId="{2FCEFF15-414C-45B8-8E2B-EA31F7FDEAE7}" dt="2023-01-17T17:14:47.313" v="124" actId="14100"/>
          <ac:spMkLst>
            <pc:docMk/>
            <pc:sldMk cId="1546261090" sldId="263"/>
            <ac:spMk id="3" creationId="{AD6040EA-249F-3DF4-AFE3-7FF05C701D8F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756463326" sldId="264"/>
        </pc:sldMkLst>
        <pc:spChg chg="mod">
          <ac:chgData name="Vera Lissa" userId="b5a833c348c5d4cd" providerId="LiveId" clId="{2FCEFF15-414C-45B8-8E2B-EA31F7FDEAE7}" dt="2023-01-17T18:39:19.647" v="143" actId="113"/>
          <ac:spMkLst>
            <pc:docMk/>
            <pc:sldMk cId="1756463326" sldId="264"/>
            <ac:spMk id="2" creationId="{FC1D0639-0367-DE71-8941-06A76C3D7FDF}"/>
          </ac:spMkLst>
        </pc:spChg>
        <pc:spChg chg="mod">
          <ac:chgData name="Vera Lissa" userId="b5a833c348c5d4cd" providerId="LiveId" clId="{2FCEFF15-414C-45B8-8E2B-EA31F7FDEAE7}" dt="2023-01-17T18:46:40.944" v="358" actId="20577"/>
          <ac:spMkLst>
            <pc:docMk/>
            <pc:sldMk cId="1756463326" sldId="264"/>
            <ac:spMk id="3" creationId="{C61E4F74-06C2-D283-8EC2-7AE9FBC1E062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2" creationId="{A3B28FB1-97C9-4A9E-A45B-356508C2C38B}"/>
          </ac:spMkLst>
        </pc:spChg>
      </pc:sldChg>
      <pc:sldChg chg="addSp modSp new mod setBg setClrOvrMap">
        <pc:chgData name="Vera Lissa" userId="b5a833c348c5d4cd" providerId="LiveId" clId="{2FCEFF15-414C-45B8-8E2B-EA31F7FDEAE7}" dt="2023-01-17T18:48:47.918" v="418" actId="14100"/>
        <pc:sldMkLst>
          <pc:docMk/>
          <pc:sldMk cId="1109460163" sldId="265"/>
        </pc:sldMkLst>
        <pc:spChg chg="mod">
          <ac:chgData name="Vera Lissa" userId="b5a833c348c5d4cd" providerId="LiveId" clId="{2FCEFF15-414C-45B8-8E2B-EA31F7FDEAE7}" dt="2023-01-17T18:48:01.550" v="413" actId="1076"/>
          <ac:spMkLst>
            <pc:docMk/>
            <pc:sldMk cId="1109460163" sldId="265"/>
            <ac:spMk id="2" creationId="{6DF1C0CF-B1A7-B0FD-0732-4B5A575F7CA9}"/>
          </ac:spMkLst>
        </pc:spChg>
        <pc:spChg chg="mod">
          <ac:chgData name="Vera Lissa" userId="b5a833c348c5d4cd" providerId="LiveId" clId="{2FCEFF15-414C-45B8-8E2B-EA31F7FDEAE7}" dt="2023-01-17T18:48:47.918" v="418" actId="14100"/>
          <ac:spMkLst>
            <pc:docMk/>
            <pc:sldMk cId="1109460163" sldId="265"/>
            <ac:spMk id="3" creationId="{751F0381-076C-B397-3CEC-EDC6A136D7C0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8" creationId="{01109B5D-BC35-4376-98A2-F53B03E4E1B4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0" creationId="{94D90C11-98A3-40E3-B04C-A3025D6458A3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2" creationId="{A3B28FB1-97C9-4A9E-A45B-356508C2C3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H/B/t/x/C/5/select-level-md.png" TargetMode="External"/><Relationship Id="rId13" Type="http://schemas.openxmlformats.org/officeDocument/2006/relationships/hyperlink" Target="https://cdn-icons-png.flaticon.com/512/191/191038.png" TargetMode="External"/><Relationship Id="rId3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7" Type="http://schemas.openxmlformats.org/officeDocument/2006/relationships/hyperlink" Target="https://tse1.mm.bing.net/th?id=OIP.L_-QGwkBDhCvHVZ0ptzkyQHaHa&amp;pid=Api&amp;P=0" TargetMode="External"/><Relationship Id="rId12" Type="http://schemas.openxmlformats.org/officeDocument/2006/relationships/hyperlink" Target="https://icon-library.com/images/garden-icon-png/garden-icon-png-6.jpg" TargetMode="External"/><Relationship Id="rId2" Type="http://schemas.openxmlformats.org/officeDocument/2006/relationships/hyperlink" Target="https://www.irs-software.com/wp-content/uploads/2016/10/store-icon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freebiesupply.com/logos/large/2x/dayton-dragons-logo-png-transparent.png" TargetMode="External"/><Relationship Id="rId11" Type="http://schemas.openxmlformats.org/officeDocument/2006/relationships/hyperlink" Target="https://cdn-icons-png.flaticon.com/512/2077/2077008.png" TargetMode="External"/><Relationship Id="rId5" Type="http://schemas.openxmlformats.org/officeDocument/2006/relationships/hyperlink" Target="https://cdn.coinskid.com/images/icons/2280.png" TargetMode="External"/><Relationship Id="rId15" Type="http://schemas.openxmlformats.org/officeDocument/2006/relationships/image" Target="../media/image11.svg"/><Relationship Id="rId10" Type="http://schemas.openxmlformats.org/officeDocument/2006/relationships/hyperlink" Target="https://emojis.wiki/emoji-pics/apple/blue-square-apple.png" TargetMode="External"/><Relationship Id="rId4" Type="http://schemas.openxmlformats.org/officeDocument/2006/relationships/hyperlink" Target="https://pngimg.com/uploads/dragon/dragon_PNG84497.png" TargetMode="External"/><Relationship Id="rId9" Type="http://schemas.openxmlformats.org/officeDocument/2006/relationships/hyperlink" Target="https://opengameart.org/sites/default/files/PlayButtonHighlight.png" TargetMode="Externa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6" y="2933366"/>
            <a:ext cx="3906520" cy="991268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Dragon</a:t>
            </a:r>
            <a:r>
              <a:rPr lang="en-SG" sz="3600" b="1" dirty="0">
                <a:solidFill>
                  <a:schemeClr val="bg1"/>
                </a:solidFill>
              </a:rPr>
              <a:t> P</a:t>
            </a:r>
            <a:r>
              <a:rPr lang="en-SG" sz="2800" b="1" dirty="0">
                <a:solidFill>
                  <a:schemeClr val="bg1"/>
                </a:solidFill>
              </a:rPr>
              <a:t>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856479"/>
            <a:ext cx="3600748" cy="1092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>
                <a:solidFill>
                  <a:schemeClr val="bg1"/>
                </a:solidFill>
              </a:rPr>
              <a:t>Авторы: Молчанов Степан, Павловская Вера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nk dragon lantern">
            <a:extLst>
              <a:ext uri="{FF2B5EF4-FFF2-40B4-BE49-F238E27FC236}">
                <a16:creationId xmlns:a16="http://schemas.microsoft.com/office/drawing/2014/main" id="{35067CC2-4E34-94B9-03C5-57E347F9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r="10078" b="-1"/>
          <a:stretch/>
        </p:blipFill>
        <p:spPr>
          <a:xfrm>
            <a:off x="4327719" y="480292"/>
            <a:ext cx="6071467" cy="5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13" y="450863"/>
            <a:ext cx="3382297" cy="1150156"/>
          </a:xfrm>
        </p:spPr>
        <p:txBody>
          <a:bodyPr>
            <a:normAutofit fontScale="90000"/>
          </a:bodyPr>
          <a:lstStyle/>
          <a:p>
            <a:r>
              <a:rPr lang="ru-RU" sz="3800" b="1" dirty="0">
                <a:solidFill>
                  <a:srgbClr val="EBEBEB"/>
                </a:solidFill>
              </a:rPr>
              <a:t>Спи</a:t>
            </a:r>
            <a:r>
              <a:rPr lang="en-US" sz="3800" b="1" dirty="0">
                <a:solidFill>
                  <a:srgbClr val="EBEBEB"/>
                </a:solidFill>
              </a:rPr>
              <a:t>c</a:t>
            </a:r>
            <a:r>
              <a:rPr lang="ru-RU" sz="3800" b="1" dirty="0">
                <a:solidFill>
                  <a:srgbClr val="EBEBEB"/>
                </a:solidFill>
              </a:rPr>
              <a:t>ок литературы</a:t>
            </a:r>
            <a:endParaRPr lang="en-SG" sz="38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766" y="818422"/>
            <a:ext cx="6235993" cy="54299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cap="none" baseline="-25000" dirty="0"/>
              <a:t>Картинки</a:t>
            </a:r>
            <a:r>
              <a:rPr lang="ru-RU" sz="1600" cap="none" baseline="-25000" dirty="0"/>
              <a:t>:</a:t>
            </a:r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2"/>
              </a:rPr>
              <a:t>https://www.irs-software.com/wp-content/uploads/2016/10/store-icon.png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3"/>
              </a:rPr>
              <a:t>https://media.istockphoto.com/photos/blue-wallpaper-background-picture-id186563701?k=6&amp;m=186563701&amp;s=612x612&amp;w=0&amp;h=GWCXrsxo8HD4VFeC865met5GqbkWgjKZmnHFSD9YnXM=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4"/>
              </a:rPr>
              <a:t>https://pngimg.com/uploads/dragon/dragon_PNG84497.png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5"/>
              </a:rPr>
              <a:t>https://cdn.coinskid.com/images/icons/2280.png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6"/>
              </a:rPr>
              <a:t>https://cdn.freebiesupply.com/logos/large/2x/dayton-dragons-logo-png-transparent.png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7"/>
              </a:rPr>
              <a:t>https://tse1.mm.bing.net/th?id=OIP.L_-QGwkBDhCvHVZ0ptzkyQHaHa&amp;pid=Api&amp;P=0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8"/>
              </a:rPr>
              <a:t>http://www.clker.com/cliparts/H/B/t/x/C/5/select-level-md.png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9"/>
              </a:rPr>
              <a:t>https://opengameart.org/sites/default/files/PlayButtonHighlight.png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0"/>
              </a:rPr>
              <a:t>https://emojis.wiki/emoji-pics/apple/blue-square-apple.png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1"/>
              </a:rPr>
              <a:t>https://cdn-icons-png.flaticon.com/512/2077/2077008.png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2"/>
              </a:rPr>
              <a:t>https://icon-library.com/images/garden-icon-png/garden-icon-png-6.jpg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3"/>
              </a:rPr>
              <a:t>https://cdn-icons-png.flaticon.com/512/191/191038.png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en-SG" sz="500" cap="none" baseline="-25000" dirty="0"/>
          </a:p>
        </p:txBody>
      </p:sp>
      <p:pic>
        <p:nvPicPr>
          <p:cNvPr id="7" name="Graphic 6" descr="Dragon Dance">
            <a:extLst>
              <a:ext uri="{FF2B5EF4-FFF2-40B4-BE49-F238E27FC236}">
                <a16:creationId xmlns:a16="http://schemas.microsoft.com/office/drawing/2014/main" id="{6A7E88BD-043A-C774-51B1-6084C1856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241" y="1601019"/>
            <a:ext cx="3773897" cy="37738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1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0414E-688E-4B03-3AFF-9CBD5EC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0" y="2714706"/>
            <a:ext cx="2394245" cy="1275403"/>
          </a:xfrm>
        </p:spPr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Структура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проекта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B87-63A0-7210-773B-DFAE8F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45" y="919379"/>
            <a:ext cx="8571346" cy="61606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SG" sz="1900" dirty="0" err="1">
                <a:solidFill>
                  <a:schemeClr val="tx1"/>
                </a:solidFill>
              </a:rPr>
              <a:t>PyGame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project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solidFill>
                  <a:schemeClr val="tx1"/>
                </a:solidFill>
              </a:rPr>
              <a:t>|</a:t>
            </a:r>
            <a:r>
              <a:rPr lang="en-US" sz="1900" dirty="0" err="1">
                <a:solidFill>
                  <a:schemeClr val="tx1"/>
                </a:solidFill>
              </a:rPr>
              <a:t>Main_Dragon_Window</a:t>
            </a:r>
            <a:r>
              <a:rPr lang="ru-RU" sz="1900" dirty="0">
                <a:solidFill>
                  <a:schemeClr val="tx1"/>
                </a:solidFill>
              </a:rPr>
              <a:t>.</a:t>
            </a:r>
            <a:r>
              <a:rPr lang="en-SG" sz="1900" dirty="0" err="1">
                <a:solidFill>
                  <a:schemeClr val="tx1"/>
                </a:solidFill>
              </a:rPr>
              <a:t>py</a:t>
            </a:r>
            <a:r>
              <a:rPr lang="en-US" sz="1900" dirty="0">
                <a:solidFill>
                  <a:schemeClr val="tx1"/>
                </a:solidFill>
              </a:rPr>
              <a:t> –  </a:t>
            </a:r>
            <a:r>
              <a:rPr lang="ru-RU" sz="1900" dirty="0">
                <a:solidFill>
                  <a:schemeClr val="tx1"/>
                </a:solidFill>
              </a:rPr>
              <a:t>В нём реализованы интерфейс и функциональность основного экрана игры. 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r>
              <a:rPr lang="en-SG" dirty="0">
                <a:solidFill>
                  <a:schemeClr val="tx1"/>
                </a:solidFill>
              </a:rPr>
              <a:t>|dragon_fight.py – 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| Dragon_Quiz.py –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Images – 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Каталог для хрнения картинок.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|air_dragon.png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  | erth_</a:t>
            </a:r>
            <a:r>
              <a:rPr lang="en-SG" dirty="0">
                <a:solidFill>
                  <a:schemeClr val="tx1"/>
                </a:solidFill>
              </a:rPr>
              <a:t>dragon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SG" dirty="0">
                <a:solidFill>
                  <a:schemeClr val="tx1"/>
                </a:solidFill>
              </a:rPr>
              <a:t>png</a:t>
            </a:r>
          </a:p>
          <a:p>
            <a:r>
              <a:rPr lang="en-SG" dirty="0">
                <a:solidFill>
                  <a:schemeClr val="tx1"/>
                </a:solidFill>
              </a:rPr>
              <a:t> | fire_dragon.png</a:t>
            </a:r>
          </a:p>
          <a:p>
            <a:r>
              <a:rPr lang="en-SG" dirty="0">
                <a:solidFill>
                  <a:schemeClr val="tx1"/>
                </a:solidFill>
              </a:rPr>
              <a:t> |water_dragon.png</a:t>
            </a:r>
          </a:p>
        </p:txBody>
      </p:sp>
    </p:spTree>
    <p:extLst>
      <p:ext uri="{BB962C8B-B14F-4D97-AF65-F5344CB8AC3E}">
        <p14:creationId xmlns:p14="http://schemas.microsoft.com/office/powerpoint/2010/main" val="2595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55B4-1F12-766B-9B13-12E085D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35" y="768604"/>
            <a:ext cx="3370529" cy="1019556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Dragon_Quiz.py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29A-6D39-44BB-5AE3-FAE52BF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10" y="1339273"/>
            <a:ext cx="10769600" cy="484909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7601-DE46-3E2E-08D1-A2BD4CE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41604"/>
            <a:ext cx="4673600" cy="7604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Main_Dragon_Window.py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2A21-CADC-0C77-2512-3653201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36" y="1489476"/>
            <a:ext cx="9042400" cy="439164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0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E05E5-6DD1-AFA9-60A7-6D6DA33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50" y="800862"/>
            <a:ext cx="3309569" cy="6842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Dragonfight.py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716A-6B7B-9916-F470-6925D743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752" y="1581404"/>
            <a:ext cx="8937859" cy="4391640"/>
          </a:xfrm>
        </p:spPr>
        <p:txBody>
          <a:bodyPr>
            <a:normAutofit/>
          </a:bodyPr>
          <a:lstStyle/>
          <a:p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Функция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main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запускает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битву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драконов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.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Оба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игрока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реализованы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через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класс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Dragon,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который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может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отображаться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4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разными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видами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драконов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Управление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происходит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следующим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образом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: 1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игрок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двигается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с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помощью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клавиш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W, A, S, D, и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стреляет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на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левую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кнопку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мыши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, а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второй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двигается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с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помощью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стрелочек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и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стреляет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на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пробел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.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Сверху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экрана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отображено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здоровье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обоих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игроков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.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Когда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один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из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игроков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побеждает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высвечивается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экран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победителя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, и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игрока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возвращает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в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главное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меню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6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D50A-80AA-E5D9-F176-E057247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32" y="830488"/>
            <a:ext cx="7344936" cy="11553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Скриншоты работающей программы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84BF81-DE68-A587-9A30-C5F8B3F5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9" y="1414619"/>
            <a:ext cx="2541169" cy="2092368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77D299-2EDD-9C84-47D5-BE127A279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7" y="1414619"/>
            <a:ext cx="2570232" cy="2092368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397B8-BB90-5A61-21F4-76A663E4C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2" y="3850567"/>
            <a:ext cx="2526300" cy="2068527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15A72-7ED7-636E-421F-A3E91E0D5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1408152"/>
            <a:ext cx="2724408" cy="209236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277025-B9EB-2801-5049-ECF8313A8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9" y="1408184"/>
            <a:ext cx="2570232" cy="209233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7CD156C-6E14-23ED-84B4-2725475B5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6" y="3837918"/>
            <a:ext cx="2633405" cy="206852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E05DF0-9818-98E9-5AC5-F09CCF0F4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0566"/>
            <a:ext cx="2724408" cy="20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DEFD-E491-B993-57A0-99260FE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768534"/>
            <a:ext cx="9206785" cy="7489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Скринкасты</a:t>
            </a:r>
            <a:r>
              <a:rPr lang="en-SG" sz="2800" b="1" dirty="0">
                <a:solidFill>
                  <a:schemeClr val="tx1"/>
                </a:solidFill>
                <a:latin typeface="+mn-lt"/>
              </a:rPr>
              <a:t>,</a:t>
            </a:r>
            <a:r>
              <a:rPr lang="ru-RU" sz="2800" b="1" dirty="0">
                <a:solidFill>
                  <a:schemeClr val="tx1"/>
                </a:solidFill>
                <a:latin typeface="+mn-lt"/>
              </a:rPr>
              <a:t> показывающие работу приложения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40EA-249F-3DF4-AFE3-7FF05C70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02" y="2114343"/>
            <a:ext cx="8515498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0639-0367-DE71-8941-06A76C3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17" y="876669"/>
            <a:ext cx="7566609" cy="915185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В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+mn-lt"/>
              </a:rPr>
              <a:t>озможности для доработки и развития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4F74-06C2-D283-8EC2-7AE9FBC1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517" y="2239033"/>
            <a:ext cx="7139279" cy="14592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будущем мы планируем ревлизовать больше уровней и персонажей с различными способностями. Также будет реализован выбор музыки для 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И будут дальнейшие улучшения графики.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C0CF-B1A7-B0FD-0732-4B5A575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55" y="724662"/>
            <a:ext cx="5615889" cy="1507236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Ссылка на проект в гитхабе: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0381-076C-B397-3CEC-EDC6A136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74" y="1615440"/>
            <a:ext cx="7197990" cy="41656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https://github.com/VeraPavlovskaya/PyGameProject.git</a:t>
            </a:r>
          </a:p>
        </p:txBody>
      </p:sp>
    </p:spTree>
    <p:extLst>
      <p:ext uri="{BB962C8B-B14F-4D97-AF65-F5344CB8AC3E}">
        <p14:creationId xmlns:p14="http://schemas.microsoft.com/office/powerpoint/2010/main" val="110946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2440</TotalTime>
  <Words>796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 Boardroom</vt:lpstr>
      <vt:lpstr>Dragon Power</vt:lpstr>
      <vt:lpstr>Структура проекта</vt:lpstr>
      <vt:lpstr>Dragon_Quiz.py</vt:lpstr>
      <vt:lpstr>Main_Dragon_Window.py</vt:lpstr>
      <vt:lpstr>Dragonfight.py</vt:lpstr>
      <vt:lpstr>Скриншоты работающей программы</vt:lpstr>
      <vt:lpstr>Скринкасты, показывающие работу приложения</vt:lpstr>
      <vt:lpstr>Возможности для доработки и развития</vt:lpstr>
      <vt:lpstr>Ссылка на проект в гитхабе:</vt:lpstr>
      <vt:lpstr>Спиcок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Power</dc:title>
  <dc:creator>Vera Lissa</dc:creator>
  <cp:lastModifiedBy>Vera Lissa</cp:lastModifiedBy>
  <cp:revision>5</cp:revision>
  <dcterms:created xsi:type="dcterms:W3CDTF">2023-01-16T19:00:42Z</dcterms:created>
  <dcterms:modified xsi:type="dcterms:W3CDTF">2023-01-19T04:12:42Z</dcterms:modified>
</cp:coreProperties>
</file>