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8F951-971F-41BD-98DC-618277FFD7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DE824-3933-4BB3-BD3F-9FE5C1B9EF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F538E-E6BA-47E6-B912-75B5D74DF1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DA96E-CBA0-4184-8A5F-E634CAAE58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95E34-2326-4B91-A906-1D46F40393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D9BB46-B087-4F8C-B983-569D37B67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75549F-07F7-45E4-BE46-4A502B278C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05EFF1-7A51-47FB-8787-72589351E7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FE4AAB-9D42-4B34-8F7D-7F4DA89B27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2099880"/>
            <a:ext cx="8825400" cy="1241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8498A-473A-4CB7-B6A7-437A8C1AE0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9928D3-283C-4E50-A390-A39242457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201E27-D46E-4460-AC0F-294FFEB32F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12D2A1-CCB0-4204-8546-F6D1D4B1E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EB911-FE41-4B44-9A33-65C80D895A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94A8B0-D05D-4AE3-A7BB-FE0F6CDDF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757A9C-EA15-4AF0-B5AA-A052D2BB4D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723948-EE90-4C11-A703-878883963C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87485-1844-48A8-A254-5081D5F033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ABD163-1A0B-415B-BD72-927ECF0CBD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D70694-C88B-4DC9-8A6C-A46FBBD644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2099880"/>
            <a:ext cx="8825400" cy="1241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D5FA29-9F15-4439-BEED-EA6CDF665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EC169-B50E-4A37-BAF6-AFDC98FC70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99421-D63E-4D20-8FEE-412373BD5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D884A0-F5BE-4B1A-AE6E-062A32BA3B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Rectangl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DD40D18-6EA8-496B-AF4C-355895A807B5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>
                <a:gd name="textAreaLeft" fmla="*/ 0 w 3299040"/>
                <a:gd name="textAreaRight" fmla="*/ 3299400 w 3299040"/>
                <a:gd name="textAreaTop" fmla="*/ 0 h 440640"/>
                <a:gd name="textAreaBottom" fmla="*/ 441000 h 440640"/>
              </a:gdLst>
              <a:ah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>
                <a:gd name="textAreaLeft" fmla="*/ 0 w 11277360"/>
                <a:gd name="textAreaRight" fmla="*/ 11277720 w 11277360"/>
                <a:gd name="textAreaTop" fmla="*/ 0 h 4533480"/>
                <a:gd name="textAreaBottom" fmla="*/ 4533840 h 4533480"/>
              </a:gdLst>
              <a:ah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6856200"/>
                <a:gd name="textAreaBottom" fmla="*/ 6856560 h 6856200"/>
              </a:gdLst>
              <a:ah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chemeClr val="accent1"/>
                </a:solidFill>
                <a:latin typeface="Century Gothic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5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516AF5CB-B41D-4208-ACC3-E2B86A2F7DEA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irs-software.com/wp-content/uploads/2016/10/store-icon.png" TargetMode="External"/><Relationship Id="rId2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3" Type="http://schemas.openxmlformats.org/officeDocument/2006/relationships/hyperlink" Target="https://pngimg.com/uploads/dragon/dragon_PNG84497.png" TargetMode="External"/><Relationship Id="rId4" Type="http://schemas.openxmlformats.org/officeDocument/2006/relationships/hyperlink" Target="https://cdn.coinskid.com/images/icons/2280.png" TargetMode="External"/><Relationship Id="rId5" Type="http://schemas.openxmlformats.org/officeDocument/2006/relationships/hyperlink" Target="https://cdn.freebiesupply.com/logos/large/2x/dayton-dragons-logo-png-transparent.png" TargetMode="External"/><Relationship Id="rId6" Type="http://schemas.openxmlformats.org/officeDocument/2006/relationships/hyperlink" Target="https://tse1.mm.bing.net/th?id=OIP.L_-QGwkBDhCvHVZ0ptzkyQHaHa&amp;pid=Api&amp;P=0" TargetMode="External"/><Relationship Id="rId7" Type="http://schemas.openxmlformats.org/officeDocument/2006/relationships/hyperlink" Target="http://www.clker.com/cliparts/H/B/t/x/C/5/select-level-md.png" TargetMode="External"/><Relationship Id="rId8" Type="http://schemas.openxmlformats.org/officeDocument/2006/relationships/hyperlink" Target="https://opengameart.org/sites/default/files/PlayButtonHighlight.png" TargetMode="External"/><Relationship Id="rId9" Type="http://schemas.openxmlformats.org/officeDocument/2006/relationships/hyperlink" Target="https://emojis.wiki/emoji-pics/apple/blue-square-apple.png" TargetMode="External"/><Relationship Id="rId10" Type="http://schemas.openxmlformats.org/officeDocument/2006/relationships/hyperlink" Target="https://cdn-icons-png.flaticon.com/512/2077/2077008.png" TargetMode="External"/><Relationship Id="rId11" Type="http://schemas.openxmlformats.org/officeDocument/2006/relationships/hyperlink" Target="https://icon-library.com/images/garden-icon-png/garden-icon-png-6.jpg" TargetMode="External"/><Relationship Id="rId12" Type="http://schemas.openxmlformats.org/officeDocument/2006/relationships/hyperlink" Target="https://cdn-icons-png.flaticon.com/512/191/191038.png" TargetMode="External"/><Relationship Id="rId13" Type="http://schemas.openxmlformats.org/officeDocument/2006/relationships/image" Target="../media/image8.png"/><Relationship Id="rId1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98200" y="2933280"/>
            <a:ext cx="3906000" cy="99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SG" sz="3600" spc="-1" strike="noStrike">
                <a:solidFill>
                  <a:srgbClr val="ffffff"/>
                </a:solidFill>
                <a:latin typeface="Century Gothic"/>
              </a:rPr>
              <a:t>Dragon Power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705960" y="4856400"/>
            <a:ext cx="3600360" cy="109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 cap="all">
                <a:solidFill>
                  <a:srgbClr val="ffffff"/>
                </a:solidFill>
                <a:latin typeface="Century Gothic"/>
              </a:rPr>
              <a:t>Авторы: Молчанов Степан, Павловская Вера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3" descr="A pink dragon lantern"/>
          <p:cNvPicPr/>
          <p:nvPr/>
        </p:nvPicPr>
        <p:blipFill>
          <a:blip r:embed="rId1"/>
          <a:srcRect l="18715" t="0" r="10078" b="0"/>
          <a:stretch/>
        </p:blipFill>
        <p:spPr>
          <a:xfrm>
            <a:off x="4327560" y="480240"/>
            <a:ext cx="6071040" cy="586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5"/>
          <p:cNvSpPr/>
          <p:nvPr/>
        </p:nvSpPr>
        <p:spPr>
          <a:xfrm>
            <a:off x="0" y="144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30640" y="450720"/>
            <a:ext cx="3381840" cy="114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pPr indent="0">
              <a:lnSpc>
                <a:spcPct val="100000"/>
              </a:lnSpc>
              <a:buNone/>
            </a:pPr>
            <a:r>
              <a:rPr b="1" lang="ru-RU" sz="3800" spc="-1" strike="noStrike">
                <a:solidFill>
                  <a:srgbClr val="ebebeb"/>
                </a:solidFill>
                <a:latin typeface="Century Gothic"/>
              </a:rPr>
              <a:t>Спи</a:t>
            </a:r>
            <a:r>
              <a:rPr b="1" lang="en-US" sz="3800" spc="-1" strike="noStrike">
                <a:solidFill>
                  <a:srgbClr val="ebebeb"/>
                </a:solidFill>
                <a:latin typeface="Century Gothic"/>
              </a:rPr>
              <a:t>c</a:t>
            </a:r>
            <a:r>
              <a:rPr b="1" lang="ru-RU" sz="3800" spc="-1" strike="noStrike">
                <a:solidFill>
                  <a:srgbClr val="ebebeb"/>
                </a:solidFill>
                <a:latin typeface="Century Gothic"/>
              </a:rPr>
              <a:t>ок литературы</a:t>
            </a:r>
            <a:endParaRPr b="0" lang="en-US" sz="3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51880" y="818280"/>
            <a:ext cx="6235560" cy="542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 baseline="-250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Картинки</a:t>
            </a:r>
            <a:r>
              <a:rPr b="0" lang="ru-RU" sz="1600" spc="-1" strike="noStrike" baseline="-250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: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1"/>
              </a:rPr>
              <a:t>https://www.irs-software.com/wp-content/uploads/2016/10/store-icon.png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2"/>
              </a:rPr>
              <a:t>https://media.istockphoto.com/photos/blue-wallpaper-background-picture-id186563701?k=6&amp;m=186563701&amp;s=612x612&amp;w=0&amp;h=GWCXrsxo8HD4VFeC865met5GqbkWgjKZmnHFSD9YnXM=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3"/>
              </a:rPr>
              <a:t>https://pngimg.com/uploads/dragon/dragon_PNG84497.png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4"/>
              </a:rPr>
              <a:t>https://cdn.coinskid.com/images/icons/2280.png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5"/>
              </a:rPr>
              <a:t>https://cdn.freebiesupply.com/logos/large/2x/dayton-dragons-logo-png-transparent.png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6"/>
              </a:rPr>
              <a:t>https://tse1.mm.bing.net/th?id=OIP.L_-QGwkBDhCvHVZ0ptzkyQHaHa&amp;pid=Api&amp;P=0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7"/>
              </a:rPr>
              <a:t>http://www.clker.com/cliparts/H/B/t/x/C/5/select-level-md.png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8"/>
              </a:rPr>
              <a:t>https://opengameart.org/sites/default/files/PlayButtonHighlight.png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9"/>
              </a:rPr>
              <a:t>https://emojis.wiki/emoji-pics/apple/blue-square-apple.png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10"/>
              </a:rPr>
              <a:t>https://cdn-icons-png.flaticon.com/512/2077/2077008.png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11"/>
              </a:rPr>
              <a:t>https://icon-library.com/images/garden-icon-png/garden-icon-png-6.jpg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2000" spc="-1" strike="noStrike" u="sng" baseline="-250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Century Gothic"/>
                <a:hlinkClick r:id="rId12"/>
              </a:rPr>
              <a:t>https://cdn-icons-png.flaticon.com/512/191/191038.png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5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5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Graphic 6"/>
          <p:cNvSpPr/>
          <p:nvPr/>
        </p:nvSpPr>
        <p:spPr>
          <a:xfrm>
            <a:off x="904320" y="1600920"/>
            <a:ext cx="3773520" cy="3773520"/>
          </a:xfrm>
          <a:prstGeom prst="roundRect">
            <a:avLst>
              <a:gd name="adj" fmla="val 1858"/>
            </a:avLst>
          </a:prstGeom>
          <a:blipFill rotWithShape="0">
            <a:blip r:embed="rId13"/>
            <a:srcRect/>
            <a:stretch/>
          </a:blipFill>
          <a:ln w="0">
            <a:noFill/>
          </a:ln>
          <a:effectLst>
            <a:outerShdw algn="tl" blurRad="50760" dir="5400000" dist="507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4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0840" y="2714760"/>
            <a:ext cx="2394000" cy="127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Century Gothic"/>
              </a:rPr>
              <a:t>Структура проекта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084840" y="919440"/>
            <a:ext cx="8570880" cy="616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3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900" spc="-1" strike="noStrike">
                <a:solidFill>
                  <a:srgbClr val="ffffff"/>
                </a:solidFill>
                <a:latin typeface="Century Gothic"/>
              </a:rPr>
              <a:t>PyGame</a:t>
            </a:r>
            <a:r>
              <a:rPr b="0" lang="en-US" sz="1900" spc="-1" strike="noStrike">
                <a:solidFill>
                  <a:srgbClr val="ffffff"/>
                </a:solidFill>
                <a:latin typeface="Century Gothic"/>
              </a:rPr>
              <a:t> project</a:t>
            </a:r>
            <a:endParaRPr b="0" lang="en-US" sz="19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3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ffffff"/>
                </a:solidFill>
                <a:latin typeface="Century Gothic"/>
              </a:rPr>
              <a:t>|Main_Dragon_Window</a:t>
            </a:r>
            <a:r>
              <a:rPr b="0" lang="ru-RU" sz="1900" spc="-1" strike="noStrike">
                <a:solidFill>
                  <a:srgbClr val="ffffff"/>
                </a:solidFill>
                <a:latin typeface="Century Gothic"/>
              </a:rPr>
              <a:t>.</a:t>
            </a:r>
            <a:r>
              <a:rPr b="0" lang="en-SG" sz="1900" spc="-1" strike="noStrike">
                <a:solidFill>
                  <a:srgbClr val="ffffff"/>
                </a:solidFill>
                <a:latin typeface="Century Gothic"/>
              </a:rPr>
              <a:t>py</a:t>
            </a:r>
            <a:r>
              <a:rPr b="0" lang="en-US" sz="1900" spc="-1" strike="noStrike">
                <a:solidFill>
                  <a:srgbClr val="ffffff"/>
                </a:solidFill>
                <a:latin typeface="Century Gothic"/>
              </a:rPr>
              <a:t> –  </a:t>
            </a:r>
            <a:r>
              <a:rPr b="0" lang="ru-RU" sz="1900" spc="-1" strike="noStrike">
                <a:solidFill>
                  <a:srgbClr val="ffffff"/>
                </a:solidFill>
                <a:latin typeface="Century Gothic"/>
              </a:rPr>
              <a:t>В нём реализованы интерфейс и функциональность основного экрана игры. </a:t>
            </a:r>
            <a:endParaRPr b="0" lang="en-US" sz="19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|dragon_fight.py – </a:t>
            </a: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-apple-system"/>
              </a:rPr>
              <a:t>| Dragon_Quiz.py – </a:t>
            </a: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-apple-system"/>
              </a:rPr>
              <a:t>Images – </a:t>
            </a: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Каталог для хрнения картинок.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|air_dragon.png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-apple-system"/>
              </a:rPr>
              <a:t>  </a:t>
            </a:r>
            <a:r>
              <a:rPr b="0" lang="en-SG" sz="1800" spc="-1" strike="noStrike">
                <a:solidFill>
                  <a:srgbClr val="ffffff"/>
                </a:solidFill>
                <a:latin typeface="-apple-system"/>
              </a:rPr>
              <a:t>| erth_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dragon</a:t>
            </a:r>
            <a:r>
              <a:rPr b="0" lang="en-SG" sz="1800" spc="-1" strike="noStrike">
                <a:solidFill>
                  <a:srgbClr val="ffffff"/>
                </a:solidFill>
                <a:latin typeface="-apple-system"/>
              </a:rPr>
              <a:t>.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png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| fire_dragon.png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|water_dragon.png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410720" y="768600"/>
            <a:ext cx="3370320" cy="101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SG" sz="2800" spc="-1" strike="noStrike">
                <a:solidFill>
                  <a:srgbClr val="ffffff"/>
                </a:solidFill>
                <a:latin typeface="Century Gothic"/>
              </a:rPr>
              <a:t>Dragon_Quiz.py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39080" y="1339200"/>
            <a:ext cx="10769400" cy="484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20320" y="641520"/>
            <a:ext cx="4673160" cy="759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SG" sz="2800" spc="-1" strike="noStrike">
                <a:solidFill>
                  <a:srgbClr val="ffffff"/>
                </a:solidFill>
                <a:latin typeface="Century Gothic"/>
              </a:rPr>
              <a:t>Main_Dragon_Window.py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533240" y="1489320"/>
            <a:ext cx="9042120" cy="43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686480" y="801000"/>
            <a:ext cx="3309120" cy="68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SG" sz="2800" spc="-1" strike="noStrike">
                <a:solidFill>
                  <a:srgbClr val="ffffff"/>
                </a:solidFill>
                <a:latin typeface="Century Gothic"/>
              </a:rPr>
              <a:t>Dragonfight.py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185920" y="1581480"/>
            <a:ext cx="6229800" cy="43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Функция main запускает битву драконов. Оба игрока реализованы через класс Dragon, который может отображаться 4 разными видами драконов. Управление происходит следующим образом: 1 игрок двигается с помощью клавиш W, A, S, D, и стреляет на левую кнопку мыши, а второй двигается с помощью стрелочек и стреляет на пробел. Сверху экрана отображено здоровье обоих игроков. Когда один из игроков побеждает, высвечивается экран победителя, и игрока возвращает в главное меню.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423520" y="830520"/>
            <a:ext cx="7344720" cy="115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Century Gothic"/>
              </a:rPr>
              <a:t>Скриншоты работающей программы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Content Placeholder 4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610560" y="1432080"/>
            <a:ext cx="2540880" cy="20919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Graphical user interface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3323520" y="1408320"/>
            <a:ext cx="2570040" cy="20919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0" descr="Graphical user interface, text, application&#10;&#10;Description automatically generated"/>
          <p:cNvPicPr/>
          <p:nvPr/>
        </p:nvPicPr>
        <p:blipFill>
          <a:blip r:embed="rId4"/>
          <a:stretch/>
        </p:blipFill>
        <p:spPr>
          <a:xfrm>
            <a:off x="6050520" y="1432080"/>
            <a:ext cx="2570040" cy="206820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3" descr="Graphical user interface, application&#10;&#10;Description automatically generated"/>
          <p:cNvPicPr/>
          <p:nvPr/>
        </p:nvPicPr>
        <p:blipFill>
          <a:blip r:embed="rId5"/>
          <a:stretch/>
        </p:blipFill>
        <p:spPr>
          <a:xfrm>
            <a:off x="8792280" y="1432080"/>
            <a:ext cx="2657520" cy="2068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5" descr="Graphical user interface, text, application&#10;&#10;Description automatically generated"/>
          <p:cNvPicPr/>
          <p:nvPr/>
        </p:nvPicPr>
        <p:blipFill>
          <a:blip r:embed="rId6"/>
          <a:stretch/>
        </p:blipFill>
        <p:spPr>
          <a:xfrm>
            <a:off x="625320" y="3850560"/>
            <a:ext cx="2540880" cy="20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67680" y="1449360"/>
            <a:ext cx="9206280" cy="74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Century Gothic"/>
              </a:rPr>
              <a:t>Скринкасты</a:t>
            </a:r>
            <a:r>
              <a:rPr b="1" lang="en-SG" sz="2800" spc="-1" strike="noStrike">
                <a:solidFill>
                  <a:srgbClr val="ffffff"/>
                </a:solidFill>
                <a:latin typeface="Century Gothic"/>
              </a:rPr>
              <a:t>,</a:t>
            </a:r>
            <a:r>
              <a:rPr b="1" lang="ru-RU" sz="2800" spc="-1" strike="noStrike">
                <a:solidFill>
                  <a:srgbClr val="ffffff"/>
                </a:solidFill>
                <a:latin typeface="Century Gothic"/>
              </a:rPr>
              <a:t> показывающие работу приложения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42960" y="2114280"/>
            <a:ext cx="8515080" cy="43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168640" y="876600"/>
            <a:ext cx="756612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Century Gothic"/>
              </a:rPr>
              <a:t>Возможности для доработки и развития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2328120" y="1477080"/>
            <a:ext cx="7138800" cy="43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В будущем мы планируем ревлизовать больше уровней и персонажей с различными способностями. Также будет реализован выбор музыки для </a:t>
            </a: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dragonfight.</a:t>
            </a: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 И будут дальнейшие улучшения графики.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Freeform 5"/>
          <p:cNvSpPr/>
          <p:nvPr/>
        </p:nvSpPr>
        <p:spPr>
          <a:xfrm>
            <a:off x="0" y="0"/>
            <a:ext cx="12191760" cy="6856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6200"/>
              <a:gd name="textAreaBottom" fmla="*/ 6856560 h 6856200"/>
            </a:gdLst>
            <a:ahLst/>
            <a:rect l="textAreaLeft" t="textAreaTop" r="textAreaRight" b="textAreaBottom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87880" y="724680"/>
            <a:ext cx="5615640" cy="150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Century Gothic"/>
              </a:rPr>
              <a:t>Ссылка на проект в гитхабе: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Rectangl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631880" y="1615320"/>
            <a:ext cx="7197480" cy="41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SG" sz="1800" spc="-1" strike="noStrike">
                <a:solidFill>
                  <a:srgbClr val="ffffff"/>
                </a:solidFill>
                <a:latin typeface="Century Gothic"/>
              </a:rPr>
              <a:t>https://github.com/VeraPavlovskaya/PyGameProject.git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1432</TotalTime>
  <Application>LibreOffice/7.4.2.3$Linux_X86_64 LibreOffice_project/40$Build-3</Application>
  <AppVersion>15.0000</AppVersion>
  <Words>714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2023-01-16T19:00:42Z</dcterms:created>
  <dc:creator>Vera Lissa</dc:creator>
  <dc:description/>
  <dc:language>ru-RU</dc:language>
  <cp:lastModifiedBy/>
  <dcterms:modified xsi:type="dcterms:W3CDTF">2023-01-19T00:56:05Z</dcterms:modified>
  <cp:revision>3</cp:revision>
  <dc:subject/>
  <dc:title>Dragon Power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