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4AB772-66D6-4B6B-9956-D918525592C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714EF67-46C3-49C5-B301-2E8658682E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Тренажер по математике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Ситкина</a:t>
            </a:r>
            <a:r>
              <a:rPr lang="ru-RU" dirty="0" smtClean="0"/>
              <a:t> Вера Романовна</a:t>
            </a:r>
            <a:r>
              <a:rPr lang="en-US" dirty="0" smtClean="0"/>
              <a:t>,</a:t>
            </a:r>
            <a:r>
              <a:rPr lang="ru-RU" dirty="0" smtClean="0"/>
              <a:t> 9В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33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отработать быстрый счет</a:t>
            </a:r>
          </a:p>
          <a:p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закрепления полученных знаний по </a:t>
            </a:r>
            <a:r>
              <a:rPr lang="ru-RU" dirty="0" smtClean="0"/>
              <a:t>математике</a:t>
            </a:r>
          </a:p>
          <a:p>
            <a:r>
              <a:rPr lang="ru-RU" dirty="0" smtClean="0"/>
              <a:t>Овладеть </a:t>
            </a:r>
            <a:r>
              <a:rPr lang="ru-RU" dirty="0"/>
              <a:t>некоторыми навыками работы на компьютере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636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</a:t>
            </a:r>
            <a:r>
              <a:rPr lang="ru-RU" dirty="0"/>
              <a:t>н</a:t>
            </a:r>
            <a:r>
              <a:rPr lang="ru-RU" dirty="0" smtClean="0"/>
              <a:t>ове структуры лежит класс </a:t>
            </a:r>
            <a:r>
              <a:rPr lang="en-US" dirty="0" smtClean="0"/>
              <a:t>Main,</a:t>
            </a:r>
            <a:r>
              <a:rPr lang="ru-RU" dirty="0" smtClean="0"/>
              <a:t> который реализует работу приложения</a:t>
            </a:r>
          </a:p>
          <a:p>
            <a:r>
              <a:rPr lang="ru-RU" dirty="0" smtClean="0"/>
              <a:t>Функция </a:t>
            </a:r>
            <a:r>
              <a:rPr lang="en-US" dirty="0" err="1" smtClean="0"/>
              <a:t>initUI</a:t>
            </a:r>
            <a:r>
              <a:rPr lang="ru-RU" dirty="0" smtClean="0"/>
              <a:t> реализует интерфейс </a:t>
            </a:r>
          </a:p>
          <a:p>
            <a:r>
              <a:rPr lang="ru-RU" dirty="0" smtClean="0"/>
              <a:t>Функция </a:t>
            </a:r>
            <a:r>
              <a:rPr lang="en-US" dirty="0" smtClean="0"/>
              <a:t>info</a:t>
            </a:r>
            <a:r>
              <a:rPr lang="ru-RU" dirty="0" smtClean="0"/>
              <a:t> представляет собой правила игры </a:t>
            </a:r>
          </a:p>
          <a:p>
            <a:r>
              <a:rPr lang="ru-RU" dirty="0" smtClean="0"/>
              <a:t>Функция </a:t>
            </a:r>
            <a:r>
              <a:rPr lang="en-US" dirty="0"/>
              <a:t> </a:t>
            </a:r>
            <a:r>
              <a:rPr lang="en-US" dirty="0" smtClean="0"/>
              <a:t>start</a:t>
            </a:r>
            <a:r>
              <a:rPr lang="ru-RU" dirty="0" smtClean="0"/>
              <a:t> реализует запуск игры</a:t>
            </a:r>
          </a:p>
          <a:p>
            <a:r>
              <a:rPr lang="ru-RU" dirty="0" smtClean="0"/>
              <a:t>Функции </a:t>
            </a:r>
            <a:r>
              <a:rPr lang="en-US" dirty="0" smtClean="0"/>
              <a:t>go</a:t>
            </a:r>
            <a:r>
              <a:rPr lang="ru-RU" dirty="0" smtClean="0"/>
              <a:t> реализуют ход игры</a:t>
            </a:r>
          </a:p>
          <a:p>
            <a:r>
              <a:rPr lang="ru-RU" dirty="0" smtClean="0"/>
              <a:t>Функция </a:t>
            </a:r>
            <a:r>
              <a:rPr lang="en-US" dirty="0" smtClean="0"/>
              <a:t>finish</a:t>
            </a:r>
            <a:r>
              <a:rPr lang="ru-RU" dirty="0" smtClean="0"/>
              <a:t> отражает результаты игры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16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проект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744"/>
          <a:stretch/>
        </p:blipFill>
        <p:spPr>
          <a:xfrm>
            <a:off x="35496" y="188640"/>
            <a:ext cx="9072000" cy="57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будущем возможна реализация:</a:t>
            </a:r>
          </a:p>
          <a:p>
            <a:pPr lvl="1"/>
            <a:r>
              <a:rPr lang="ru-RU" dirty="0" smtClean="0"/>
              <a:t>Дополнительных блоков игры со средней и повышенной сложностью</a:t>
            </a:r>
          </a:p>
          <a:p>
            <a:pPr lvl="1"/>
            <a:r>
              <a:rPr lang="ru-RU" dirty="0" smtClean="0"/>
              <a:t>Выбора уровня знаний</a:t>
            </a:r>
          </a:p>
          <a:p>
            <a:pPr lvl="1"/>
            <a:r>
              <a:rPr lang="ru-RU" dirty="0" smtClean="0"/>
              <a:t>Добавления анимации в приложение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52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</TotalTime>
  <Words>85</Words>
  <Application>Microsoft Office PowerPoint</Application>
  <PresentationFormat>Экран (4:3)</PresentationFormat>
  <Paragraphs>18</Paragraphs>
  <Slides>5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Волна</vt:lpstr>
      <vt:lpstr>Тренажер по математике</vt:lpstr>
      <vt:lpstr>Идея проекта</vt:lpstr>
      <vt:lpstr>Структура приложения </vt:lpstr>
      <vt:lpstr>Презентация PowerPoint</vt:lpstr>
      <vt:lpstr>Перспективы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по математике</dc:title>
  <dc:creator>user</dc:creator>
  <cp:lastModifiedBy>user</cp:lastModifiedBy>
  <cp:revision>6</cp:revision>
  <dcterms:created xsi:type="dcterms:W3CDTF">2019-11-17T07:03:05Z</dcterms:created>
  <dcterms:modified xsi:type="dcterms:W3CDTF">2019-11-17T07:55:28Z</dcterms:modified>
</cp:coreProperties>
</file>