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4C71EC6-210F-42DE-9C53-41977AD35B3D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10.02.2020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avi"/><Relationship Id="rId1" Type="http://schemas.microsoft.com/office/2007/relationships/media" Target="../media/media2.avi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avi"/><Relationship Id="rId1" Type="http://schemas.microsoft.com/office/2007/relationships/media" Target="../media/media3.avi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«Змейка»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33365" y="4653136"/>
            <a:ext cx="3309803" cy="1028573"/>
          </a:xfrm>
        </p:spPr>
        <p:txBody>
          <a:bodyPr>
            <a:normAutofit fontScale="92500"/>
          </a:bodyPr>
          <a:lstStyle/>
          <a:p>
            <a:pPr algn="just"/>
            <a:r>
              <a:rPr lang="ru-RU" dirty="0" smtClean="0"/>
              <a:t>Выполнили ученицы </a:t>
            </a:r>
            <a:r>
              <a:rPr lang="ru-RU" dirty="0"/>
              <a:t>9</a:t>
            </a:r>
            <a:r>
              <a:rPr lang="ru-RU" dirty="0" smtClean="0"/>
              <a:t> класса Яндекс Лицея</a:t>
            </a:r>
            <a:r>
              <a:rPr lang="en-US" dirty="0" smtClean="0"/>
              <a:t>,</a:t>
            </a:r>
            <a:r>
              <a:rPr lang="ru-RU" dirty="0" smtClean="0"/>
              <a:t> школы 1080</a:t>
            </a:r>
            <a:r>
              <a:rPr lang="en-US" dirty="0" smtClean="0"/>
              <a:t> </a:t>
            </a:r>
            <a:r>
              <a:rPr lang="ru-RU" dirty="0" err="1" smtClean="0"/>
              <a:t>Ситкина</a:t>
            </a:r>
            <a:r>
              <a:rPr lang="ru-RU" dirty="0" smtClean="0"/>
              <a:t> Вера и Сахарова </a:t>
            </a:r>
            <a:r>
              <a:rPr lang="ru-RU" dirty="0" smtClean="0"/>
              <a:t>Ева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222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2" y="2636912"/>
            <a:ext cx="6777317" cy="3195717"/>
          </a:xfrm>
        </p:spPr>
        <p:txBody>
          <a:bodyPr/>
          <a:lstStyle/>
          <a:p>
            <a:pPr algn="just"/>
            <a:r>
              <a:rPr lang="ru-RU" dirty="0" smtClean="0"/>
              <a:t>Нашей целью было реализовать детскую игру «Змейка» для развития моторики и концентрации внимания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214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2" y="2636912"/>
            <a:ext cx="6777317" cy="3195717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ru-RU" dirty="0"/>
              <a:t>Написать программу, которая позволяет игроку управлять змеёй, движущейся по прямоугольному </a:t>
            </a:r>
            <a:r>
              <a:rPr lang="ru-RU" dirty="0" smtClean="0"/>
              <a:t>полю.</a:t>
            </a:r>
          </a:p>
          <a:p>
            <a:pPr algn="just"/>
            <a:r>
              <a:rPr lang="ru-RU" dirty="0" smtClean="0"/>
              <a:t>Программа </a:t>
            </a:r>
            <a:r>
              <a:rPr lang="ru-RU" dirty="0"/>
              <a:t>начинается с изображения короткой змеи</a:t>
            </a:r>
            <a:r>
              <a:rPr lang="ru-RU" dirty="0" smtClean="0"/>
              <a:t>, </a:t>
            </a:r>
            <a:r>
              <a:rPr lang="ru-RU" dirty="0"/>
              <a:t>ползущей по экрану в произвольном направлении. Направлением змеи можно управлять с помощью клавиш-стрелок </a:t>
            </a:r>
            <a:r>
              <a:rPr lang="ru-RU" dirty="0" smtClean="0"/>
              <a:t>или букв</a:t>
            </a:r>
            <a:r>
              <a:rPr lang="en-US" dirty="0"/>
              <a:t> </a:t>
            </a:r>
            <a:r>
              <a:rPr lang="en-US" dirty="0" smtClean="0"/>
              <a:t>“A”, “W”, “D”, “S” </a:t>
            </a:r>
            <a:r>
              <a:rPr lang="ru-RU" dirty="0" smtClean="0"/>
              <a:t>(после </a:t>
            </a:r>
            <a:r>
              <a:rPr lang="ru-RU" dirty="0"/>
              <a:t>этого она должна ползти в заданном направлении, причём каждый участок её тела должен пройти через точку поворота). </a:t>
            </a:r>
            <a:endParaRPr lang="en-US" dirty="0" smtClean="0"/>
          </a:p>
          <a:p>
            <a:pPr algn="just"/>
            <a:r>
              <a:rPr lang="ru-RU" dirty="0" smtClean="0"/>
              <a:t>Цель </a:t>
            </a:r>
            <a:r>
              <a:rPr lang="ru-RU" dirty="0"/>
              <a:t>игры </a:t>
            </a:r>
            <a:r>
              <a:rPr lang="ru-RU" dirty="0" smtClean="0"/>
              <a:t>– удержать </a:t>
            </a:r>
            <a:r>
              <a:rPr lang="ru-RU" dirty="0"/>
              <a:t>змею в пределах игрового поля и от пересечения собственного </a:t>
            </a:r>
            <a:r>
              <a:rPr lang="ru-RU" dirty="0" smtClean="0"/>
              <a:t>тела</a:t>
            </a:r>
            <a:endParaRPr lang="en-US" dirty="0" smtClean="0"/>
          </a:p>
          <a:p>
            <a:pPr algn="just"/>
            <a:r>
              <a:rPr lang="ru-RU" dirty="0"/>
              <a:t>Если змея ударилась о границу поля, пересекла собственное </a:t>
            </a:r>
            <a:r>
              <a:rPr lang="ru-RU" dirty="0" smtClean="0"/>
              <a:t>тело</a:t>
            </a:r>
            <a:r>
              <a:rPr lang="en-US" dirty="0" smtClean="0"/>
              <a:t>, </a:t>
            </a:r>
            <a:r>
              <a:rPr lang="ru-RU" dirty="0" smtClean="0"/>
              <a:t>то программа должна выдать сообщение </a:t>
            </a:r>
            <a:r>
              <a:rPr lang="en-US" dirty="0" smtClean="0"/>
              <a:t>‘‘Game over’’, </a:t>
            </a:r>
            <a:r>
              <a:rPr lang="ru-RU" dirty="0" smtClean="0"/>
              <a:t>показать счет и </a:t>
            </a:r>
            <a:r>
              <a:rPr lang="ru-RU" dirty="0"/>
              <a:t>прекратить работу программы. </a:t>
            </a:r>
          </a:p>
        </p:txBody>
      </p:sp>
    </p:spTree>
    <p:extLst>
      <p:ext uri="{BB962C8B-B14F-4D97-AF65-F5344CB8AC3E}">
        <p14:creationId xmlns:p14="http://schemas.microsoft.com/office/powerpoint/2010/main" val="6035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2" y="2636912"/>
            <a:ext cx="6777317" cy="319571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dirty="0"/>
              <a:t>Для создания данного проекта </a:t>
            </a:r>
            <a:r>
              <a:rPr lang="ru-RU" dirty="0" smtClean="0"/>
              <a:t>понадобилось создать </a:t>
            </a:r>
            <a:r>
              <a:rPr lang="ru-RU" dirty="0"/>
              <a:t>поле, в котором будут располагаться объекты: змейка, </a:t>
            </a:r>
            <a:r>
              <a:rPr lang="ru-RU" dirty="0" smtClean="0"/>
              <a:t>призы. </a:t>
            </a:r>
            <a:r>
              <a:rPr lang="ru-RU" dirty="0"/>
              <a:t>Прямоугольная область, задаётся </a:t>
            </a:r>
            <a:r>
              <a:rPr lang="ru-RU" dirty="0" smtClean="0"/>
              <a:t>координатами.</a:t>
            </a:r>
          </a:p>
          <a:p>
            <a:pPr algn="just"/>
            <a:r>
              <a:rPr lang="ru-RU" dirty="0" smtClean="0"/>
              <a:t>Были реализованы классы </a:t>
            </a:r>
            <a:r>
              <a:rPr lang="en-US" dirty="0" smtClean="0"/>
              <a:t>Game, Snake, Food, </a:t>
            </a:r>
            <a:r>
              <a:rPr lang="en-US" dirty="0" err="1" smtClean="0"/>
              <a:t>Image_snake</a:t>
            </a:r>
            <a:r>
              <a:rPr lang="en-US" dirty="0"/>
              <a:t>.</a:t>
            </a:r>
            <a:endParaRPr lang="en-US" dirty="0" smtClean="0"/>
          </a:p>
          <a:p>
            <a:pPr algn="just"/>
            <a:r>
              <a:rPr lang="ru-RU" dirty="0" smtClean="0"/>
              <a:t>Запуск программы осуществляет функция </a:t>
            </a:r>
            <a:r>
              <a:rPr lang="en-US" dirty="0" smtClean="0"/>
              <a:t>start()</a:t>
            </a:r>
            <a:r>
              <a:rPr lang="ru-RU" dirty="0" smtClean="0"/>
              <a:t>.</a:t>
            </a:r>
            <a:endParaRPr lang="en-US" dirty="0" smtClean="0"/>
          </a:p>
          <a:p>
            <a:pPr algn="just"/>
            <a:r>
              <a:rPr lang="ru-RU" dirty="0" smtClean="0"/>
              <a:t>Функция </a:t>
            </a:r>
            <a:r>
              <a:rPr lang="en-US" dirty="0" smtClean="0"/>
              <a:t>main() </a:t>
            </a:r>
            <a:r>
              <a:rPr lang="ru-RU" dirty="0" smtClean="0"/>
              <a:t>реализует </a:t>
            </a:r>
            <a:r>
              <a:rPr lang="ru-RU" dirty="0" err="1" smtClean="0"/>
              <a:t>отрисовку</a:t>
            </a:r>
            <a:r>
              <a:rPr lang="ru-RU" dirty="0" smtClean="0"/>
              <a:t> игры и обрабатывает все события во время игры.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566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Легкий уровень </a:t>
            </a:r>
            <a:endParaRPr lang="ru-RU" dirty="0"/>
          </a:p>
        </p:txBody>
      </p:sp>
      <p:pic>
        <p:nvPicPr>
          <p:cNvPr id="4" name="pygame1.avi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00263" y="2324100"/>
            <a:ext cx="4660900" cy="3508375"/>
          </a:xfrm>
        </p:spPr>
      </p:pic>
    </p:spTree>
    <p:extLst>
      <p:ext uri="{BB962C8B-B14F-4D97-AF65-F5344CB8AC3E}">
        <p14:creationId xmlns:p14="http://schemas.microsoft.com/office/powerpoint/2010/main" val="147582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Средний уровень </a:t>
            </a:r>
            <a:endParaRPr lang="ru-RU" dirty="0"/>
          </a:p>
        </p:txBody>
      </p:sp>
      <p:pic>
        <p:nvPicPr>
          <p:cNvPr id="4" name="pygame2.avi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00263" y="2324100"/>
            <a:ext cx="4660900" cy="3508375"/>
          </a:xfrm>
        </p:spPr>
      </p:pic>
    </p:spTree>
    <p:extLst>
      <p:ext uri="{BB962C8B-B14F-4D97-AF65-F5344CB8AC3E}">
        <p14:creationId xmlns:p14="http://schemas.microsoft.com/office/powerpoint/2010/main" val="104171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Сложный уровень </a:t>
            </a:r>
            <a:endParaRPr lang="ru-RU" dirty="0"/>
          </a:p>
        </p:txBody>
      </p:sp>
      <p:pic>
        <p:nvPicPr>
          <p:cNvPr id="4" name="pygame3.avi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00263" y="2324100"/>
            <a:ext cx="4660900" cy="3508375"/>
          </a:xfrm>
        </p:spPr>
      </p:pic>
    </p:spTree>
    <p:extLst>
      <p:ext uri="{BB962C8B-B14F-4D97-AF65-F5344CB8AC3E}">
        <p14:creationId xmlns:p14="http://schemas.microsoft.com/office/powerpoint/2010/main" val="371206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2" y="2492896"/>
            <a:ext cx="6777317" cy="3339733"/>
          </a:xfrm>
        </p:spPr>
        <p:txBody>
          <a:bodyPr/>
          <a:lstStyle/>
          <a:p>
            <a:pPr marL="68580" indent="0">
              <a:spcAft>
                <a:spcPts val="1200"/>
              </a:spcAft>
              <a:buNone/>
            </a:pPr>
            <a:r>
              <a:rPr lang="ru-RU" dirty="0" smtClean="0"/>
              <a:t>В будущем возможна реализация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Нескольких уровней для прохождения </a:t>
            </a:r>
          </a:p>
          <a:p>
            <a:pPr lvl="1"/>
            <a:r>
              <a:rPr lang="ru-RU" dirty="0" smtClean="0"/>
              <a:t>Ловушек</a:t>
            </a:r>
          </a:p>
          <a:p>
            <a:pPr lvl="1"/>
            <a:r>
              <a:rPr lang="ru-RU" dirty="0" smtClean="0"/>
              <a:t>Изображения призов в виде фруктов и ягод </a:t>
            </a:r>
          </a:p>
          <a:p>
            <a:pPr lvl="1"/>
            <a:r>
              <a:rPr lang="ru-RU" dirty="0" smtClean="0"/>
              <a:t>Изменения змеи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3328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28</TotalTime>
  <Words>233</Words>
  <Application>Microsoft Office PowerPoint</Application>
  <PresentationFormat>Экран (4:3)</PresentationFormat>
  <Paragraphs>23</Paragraphs>
  <Slides>8</Slides>
  <Notes>0</Notes>
  <HiddenSlides>0</HiddenSlides>
  <MMClips>3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Остин</vt:lpstr>
      <vt:lpstr>Игра «Змейка»</vt:lpstr>
      <vt:lpstr>Идея проекта</vt:lpstr>
      <vt:lpstr>Цели и задачи</vt:lpstr>
      <vt:lpstr>Ход работы</vt:lpstr>
      <vt:lpstr>Легкий уровень </vt:lpstr>
      <vt:lpstr>Средний уровень </vt:lpstr>
      <vt:lpstr>Сложный уровень </vt:lpstr>
      <vt:lpstr>Перспективы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«Змейка»</dc:title>
  <dc:creator>user</dc:creator>
  <cp:lastModifiedBy>Ноутбук 303</cp:lastModifiedBy>
  <cp:revision>5</cp:revision>
  <dcterms:created xsi:type="dcterms:W3CDTF">2020-02-09T08:44:30Z</dcterms:created>
  <dcterms:modified xsi:type="dcterms:W3CDTF">2020-02-10T09:04:53Z</dcterms:modified>
</cp:coreProperties>
</file>