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73" r:id="rId15"/>
    <p:sldId id="274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AA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242ACD-B663-18BE-FDA2-399C458CD287}" v="319" dt="2024-03-23T11:51:01.327"/>
    <p1510:client id="{28B1960E-8899-CBF4-8522-F3A80B7F8196}" v="746" dt="2024-03-23T10:40:53.141"/>
    <p1510:client id="{41608826-2E15-A87F-392E-D3A492822151}" v="383" dt="2024-03-23T20:19:38.044"/>
    <p1510:client id="{97CDB241-DDEC-4FA3-8946-85BAC7028C85}" v="4" dt="2024-03-24T08:36:28.416"/>
    <p1510:client id="{BCCE5030-88A3-BE73-DFBE-DA8CA3CA36E6}" v="1" dt="2024-03-23T14:36:43.195"/>
    <p1510:client id="{DD9C7680-33B4-C2B2-43B9-9709221E2E99}" v="17" dt="2024-03-23T21:51:43.949"/>
    <p1510:client id="{EB9424E0-C8C2-C840-DBB0-095FF103A014}" v="607" dt="2024-03-23T14:36:00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05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еорги Х. Георгиев" userId="S::gg06822571@edu.mon.bg::d5c5f926-1ff0-4f6f-aa7e-ed0464d603e9" providerId="AD" clId="Web-{41608826-2E15-A87F-392E-D3A492822151}"/>
    <pc:docChg chg="addSld delSld modSld sldOrd">
      <pc:chgData name="Георги Х. Георгиев" userId="S::gg06822571@edu.mon.bg::d5c5f926-1ff0-4f6f-aa7e-ed0464d603e9" providerId="AD" clId="Web-{41608826-2E15-A87F-392E-D3A492822151}" dt="2024-03-23T20:19:38.044" v="325"/>
      <pc:docMkLst>
        <pc:docMk/>
      </pc:docMkLst>
      <pc:sldChg chg="addSp modSp">
        <pc:chgData name="Георги Х. Георгиев" userId="S::gg06822571@edu.mon.bg::d5c5f926-1ff0-4f6f-aa7e-ed0464d603e9" providerId="AD" clId="Web-{41608826-2E15-A87F-392E-D3A492822151}" dt="2024-03-23T19:15:52.182" v="5" actId="1076"/>
        <pc:sldMkLst>
          <pc:docMk/>
          <pc:sldMk cId="2390275662" sldId="264"/>
        </pc:sldMkLst>
        <pc:spChg chg="add mod ord">
          <ac:chgData name="Георги Х. Георгиев" userId="S::gg06822571@edu.mon.bg::d5c5f926-1ff0-4f6f-aa7e-ed0464d603e9" providerId="AD" clId="Web-{41608826-2E15-A87F-392E-D3A492822151}" dt="2024-03-23T19:15:52.182" v="5" actId="1076"/>
          <ac:spMkLst>
            <pc:docMk/>
            <pc:sldMk cId="2390275662" sldId="264"/>
            <ac:spMk id="2" creationId="{6E692B9B-C4E5-5845-8FD4-8C3664DED0BC}"/>
          </ac:spMkLst>
        </pc:spChg>
      </pc:sldChg>
      <pc:sldChg chg="modSp">
        <pc:chgData name="Георги Х. Георгиев" userId="S::gg06822571@edu.mon.bg::d5c5f926-1ff0-4f6f-aa7e-ed0464d603e9" providerId="AD" clId="Web-{41608826-2E15-A87F-392E-D3A492822151}" dt="2024-03-23T19:35:23.435" v="109" actId="20577"/>
        <pc:sldMkLst>
          <pc:docMk/>
          <pc:sldMk cId="1630803974" sldId="268"/>
        </pc:sldMkLst>
        <pc:spChg chg="mod">
          <ac:chgData name="Георги Х. Георгиев" userId="S::gg06822571@edu.mon.bg::d5c5f926-1ff0-4f6f-aa7e-ed0464d603e9" providerId="AD" clId="Web-{41608826-2E15-A87F-392E-D3A492822151}" dt="2024-03-23T19:35:23.435" v="109" actId="20577"/>
          <ac:spMkLst>
            <pc:docMk/>
            <pc:sldMk cId="1630803974" sldId="268"/>
            <ac:spMk id="17" creationId="{6C9B9566-D413-7100-7516-AAC321F2F7B2}"/>
          </ac:spMkLst>
        </pc:spChg>
      </pc:sldChg>
      <pc:sldChg chg="modSp">
        <pc:chgData name="Георги Х. Георгиев" userId="S::gg06822571@edu.mon.bg::d5c5f926-1ff0-4f6f-aa7e-ed0464d603e9" providerId="AD" clId="Web-{41608826-2E15-A87F-392E-D3A492822151}" dt="2024-03-23T19:56:44.004" v="318" actId="1076"/>
        <pc:sldMkLst>
          <pc:docMk/>
          <pc:sldMk cId="4128013468" sldId="269"/>
        </pc:sldMkLst>
        <pc:spChg chg="mod">
          <ac:chgData name="Георги Х. Георгиев" userId="S::gg06822571@edu.mon.bg::d5c5f926-1ff0-4f6f-aa7e-ed0464d603e9" providerId="AD" clId="Web-{41608826-2E15-A87F-392E-D3A492822151}" dt="2024-03-23T19:56:44.004" v="318" actId="1076"/>
          <ac:spMkLst>
            <pc:docMk/>
            <pc:sldMk cId="4128013468" sldId="269"/>
            <ac:spMk id="7" creationId="{620ED810-7C4F-EF4F-CFAA-AB31D140CCDB}"/>
          </ac:spMkLst>
        </pc:spChg>
      </pc:sldChg>
      <pc:sldChg chg="addSp delSp modSp new">
        <pc:chgData name="Георги Х. Георгиев" userId="S::gg06822571@edu.mon.bg::d5c5f926-1ff0-4f6f-aa7e-ed0464d603e9" providerId="AD" clId="Web-{41608826-2E15-A87F-392E-D3A492822151}" dt="2024-03-23T20:11:19.999" v="324" actId="1076"/>
        <pc:sldMkLst>
          <pc:docMk/>
          <pc:sldMk cId="724887076" sldId="273"/>
        </pc:sldMkLst>
        <pc:spChg chg="del">
          <ac:chgData name="Георги Х. Георгиев" userId="S::gg06822571@edu.mon.bg::d5c5f926-1ff0-4f6f-aa7e-ed0464d603e9" providerId="AD" clId="Web-{41608826-2E15-A87F-392E-D3A492822151}" dt="2024-03-23T19:17:42.279" v="26"/>
          <ac:spMkLst>
            <pc:docMk/>
            <pc:sldMk cId="724887076" sldId="273"/>
            <ac:spMk id="2" creationId="{D7166105-E147-7BDE-703F-FD98D6B0ACAF}"/>
          </ac:spMkLst>
        </pc:spChg>
        <pc:spChg chg="del">
          <ac:chgData name="Георги Х. Георгиев" userId="S::gg06822571@edu.mon.bg::d5c5f926-1ff0-4f6f-aa7e-ed0464d603e9" providerId="AD" clId="Web-{41608826-2E15-A87F-392E-D3A492822151}" dt="2024-03-23T19:21:58.787" v="28"/>
          <ac:spMkLst>
            <pc:docMk/>
            <pc:sldMk cId="724887076" sldId="273"/>
            <ac:spMk id="3" creationId="{0D5668D5-5927-5310-8FB2-487DAE41DF2E}"/>
          </ac:spMkLst>
        </pc:spChg>
        <pc:spChg chg="add mod">
          <ac:chgData name="Георги Х. Георгиев" userId="S::gg06822571@edu.mon.bg::d5c5f926-1ff0-4f6f-aa7e-ed0464d603e9" providerId="AD" clId="Web-{41608826-2E15-A87F-392E-D3A492822151}" dt="2024-03-23T19:16:55.590" v="10" actId="1076"/>
          <ac:spMkLst>
            <pc:docMk/>
            <pc:sldMk cId="724887076" sldId="273"/>
            <ac:spMk id="5" creationId="{62EC211A-C42D-6200-3BA6-40586311C5D4}"/>
          </ac:spMkLst>
        </pc:spChg>
        <pc:spChg chg="add mod">
          <ac:chgData name="Георги Х. Георгиев" userId="S::gg06822571@edu.mon.bg::d5c5f926-1ff0-4f6f-aa7e-ed0464d603e9" providerId="AD" clId="Web-{41608826-2E15-A87F-392E-D3A492822151}" dt="2024-03-23T19:17:34.466" v="25" actId="1076"/>
          <ac:spMkLst>
            <pc:docMk/>
            <pc:sldMk cId="724887076" sldId="273"/>
            <ac:spMk id="7" creationId="{22178BDF-6A52-ED2A-E91C-B26E90B8142F}"/>
          </ac:spMkLst>
        </pc:spChg>
        <pc:spChg chg="add mod">
          <ac:chgData name="Георги Х. Георгиев" userId="S::gg06822571@edu.mon.bg::d5c5f926-1ff0-4f6f-aa7e-ed0464d603e9" providerId="AD" clId="Web-{41608826-2E15-A87F-392E-D3A492822151}" dt="2024-03-23T19:17:47.686" v="27" actId="1076"/>
          <ac:spMkLst>
            <pc:docMk/>
            <pc:sldMk cId="724887076" sldId="273"/>
            <ac:spMk id="9" creationId="{9960E674-CCED-6EB9-C126-19D32C3E1818}"/>
          </ac:spMkLst>
        </pc:spChg>
        <pc:spChg chg="add mod ord">
          <ac:chgData name="Георги Х. Георгиев" userId="S::gg06822571@edu.mon.bg::d5c5f926-1ff0-4f6f-aa7e-ed0464d603e9" providerId="AD" clId="Web-{41608826-2E15-A87F-392E-D3A492822151}" dt="2024-03-23T19:30:15.363" v="93" actId="1076"/>
          <ac:spMkLst>
            <pc:docMk/>
            <pc:sldMk cId="724887076" sldId="273"/>
            <ac:spMk id="15" creationId="{32D30304-4773-AA6E-E38A-03B7C586D342}"/>
          </ac:spMkLst>
        </pc:spChg>
        <pc:spChg chg="add mod ord">
          <ac:chgData name="Георги Х. Георгиев" userId="S::gg06822571@edu.mon.bg::d5c5f926-1ff0-4f6f-aa7e-ed0464d603e9" providerId="AD" clId="Web-{41608826-2E15-A87F-392E-D3A492822151}" dt="2024-03-23T19:29:55.910" v="86" actId="1076"/>
          <ac:spMkLst>
            <pc:docMk/>
            <pc:sldMk cId="724887076" sldId="273"/>
            <ac:spMk id="17" creationId="{DC2D9CF0-3D03-5317-F52D-9AE43623BD55}"/>
          </ac:spMkLst>
        </pc:spChg>
        <pc:spChg chg="add mod ord">
          <ac:chgData name="Георги Х. Георгиев" userId="S::gg06822571@edu.mon.bg::d5c5f926-1ff0-4f6f-aa7e-ed0464d603e9" providerId="AD" clId="Web-{41608826-2E15-A87F-392E-D3A492822151}" dt="2024-03-23T19:24:52.120" v="78" actId="1076"/>
          <ac:spMkLst>
            <pc:docMk/>
            <pc:sldMk cId="724887076" sldId="273"/>
            <ac:spMk id="19" creationId="{AC5DC0BB-40A1-E8EC-897C-75E07C565D58}"/>
          </ac:spMkLst>
        </pc:spChg>
        <pc:spChg chg="add mod ord">
          <ac:chgData name="Георги Х. Георгиев" userId="S::gg06822571@edu.mon.bg::d5c5f926-1ff0-4f6f-aa7e-ed0464d603e9" providerId="AD" clId="Web-{41608826-2E15-A87F-392E-D3A492822151}" dt="2024-03-23T19:31:09.599" v="103" actId="1076"/>
          <ac:spMkLst>
            <pc:docMk/>
            <pc:sldMk cId="724887076" sldId="273"/>
            <ac:spMk id="20" creationId="{B045775A-04A5-F28F-49B0-E4A9DBAA16C9}"/>
          </ac:spMkLst>
        </pc:spChg>
        <pc:picChg chg="add mod ord modCrop">
          <ac:chgData name="Георги Х. Георгиев" userId="S::gg06822571@edu.mon.bg::d5c5f926-1ff0-4f6f-aa7e-ed0464d603e9" providerId="AD" clId="Web-{41608826-2E15-A87F-392E-D3A492822151}" dt="2024-03-23T20:11:19.999" v="324" actId="1076"/>
          <ac:picMkLst>
            <pc:docMk/>
            <pc:sldMk cId="724887076" sldId="273"/>
            <ac:picMk id="10" creationId="{2B805A28-9044-DF2C-16C7-EB475A5CD137}"/>
          </ac:picMkLst>
        </pc:picChg>
        <pc:picChg chg="add mod">
          <ac:chgData name="Георги Х. Георгиев" userId="S::gg06822571@edu.mon.bg::d5c5f926-1ff0-4f6f-aa7e-ed0464d603e9" providerId="AD" clId="Web-{41608826-2E15-A87F-392E-D3A492822151}" dt="2024-03-23T19:31:02.818" v="102" actId="1076"/>
          <ac:picMkLst>
            <pc:docMk/>
            <pc:sldMk cId="724887076" sldId="273"/>
            <ac:picMk id="11" creationId="{EC036474-1197-1C25-DD84-7B2F8673C530}"/>
          </ac:picMkLst>
        </pc:picChg>
        <pc:picChg chg="add mod">
          <ac:chgData name="Георги Х. Георгиев" userId="S::gg06822571@edu.mon.bg::d5c5f926-1ff0-4f6f-aa7e-ed0464d603e9" providerId="AD" clId="Web-{41608826-2E15-A87F-392E-D3A492822151}" dt="2024-03-23T19:23:28.367" v="54" actId="14100"/>
          <ac:picMkLst>
            <pc:docMk/>
            <pc:sldMk cId="724887076" sldId="273"/>
            <ac:picMk id="12" creationId="{E18066B9-2F1B-AE58-1E24-2CDDC08D15A7}"/>
          </ac:picMkLst>
        </pc:picChg>
        <pc:picChg chg="add mod">
          <ac:chgData name="Георги Х. Георгиев" userId="S::gg06822571@edu.mon.bg::d5c5f926-1ff0-4f6f-aa7e-ed0464d603e9" providerId="AD" clId="Web-{41608826-2E15-A87F-392E-D3A492822151}" dt="2024-03-23T19:23:31.445" v="55" actId="1076"/>
          <ac:picMkLst>
            <pc:docMk/>
            <pc:sldMk cId="724887076" sldId="273"/>
            <ac:picMk id="13" creationId="{05DBA3C7-A5FD-9D42-5850-B59F33AD02DE}"/>
          </ac:picMkLst>
        </pc:picChg>
      </pc:sldChg>
      <pc:sldChg chg="addSp delSp modSp new ord">
        <pc:chgData name="Георги Х. Георгиев" userId="S::gg06822571@edu.mon.bg::d5c5f926-1ff0-4f6f-aa7e-ed0464d603e9" providerId="AD" clId="Web-{41608826-2E15-A87F-392E-D3A492822151}" dt="2024-03-23T20:19:38.044" v="325"/>
        <pc:sldMkLst>
          <pc:docMk/>
          <pc:sldMk cId="2031671299" sldId="274"/>
        </pc:sldMkLst>
        <pc:spChg chg="del">
          <ac:chgData name="Георги Х. Георгиев" userId="S::gg06822571@edu.mon.bg::d5c5f926-1ff0-4f6f-aa7e-ed0464d603e9" providerId="AD" clId="Web-{41608826-2E15-A87F-392E-D3A492822151}" dt="2024-03-23T19:37:23.594" v="132"/>
          <ac:spMkLst>
            <pc:docMk/>
            <pc:sldMk cId="2031671299" sldId="274"/>
            <ac:spMk id="2" creationId="{9D797A66-2C07-7D1E-DDC3-78FCC1349784}"/>
          </ac:spMkLst>
        </pc:spChg>
        <pc:spChg chg="del">
          <ac:chgData name="Георги Х. Георгиев" userId="S::gg06822571@edu.mon.bg::d5c5f926-1ff0-4f6f-aa7e-ed0464d603e9" providerId="AD" clId="Web-{41608826-2E15-A87F-392E-D3A492822151}" dt="2024-03-23T19:37:51.081" v="136"/>
          <ac:spMkLst>
            <pc:docMk/>
            <pc:sldMk cId="2031671299" sldId="274"/>
            <ac:spMk id="3" creationId="{8F96BDAC-7C2F-0A53-84DB-7502ED5DCDF4}"/>
          </ac:spMkLst>
        </pc:spChg>
        <pc:spChg chg="add mod ord">
          <ac:chgData name="Георги Х. Георгиев" userId="S::gg06822571@edu.mon.bg::d5c5f926-1ff0-4f6f-aa7e-ed0464d603e9" providerId="AD" clId="Web-{41608826-2E15-A87F-392E-D3A492822151}" dt="2024-03-23T19:55:56.737" v="302" actId="1076"/>
          <ac:spMkLst>
            <pc:docMk/>
            <pc:sldMk cId="2031671299" sldId="274"/>
            <ac:spMk id="5" creationId="{4015E62A-CDD9-CF52-4EF0-80A432C1A689}"/>
          </ac:spMkLst>
        </pc:spChg>
        <pc:spChg chg="add mod ord">
          <ac:chgData name="Георги Х. Георгиев" userId="S::gg06822571@edu.mon.bg::d5c5f926-1ff0-4f6f-aa7e-ed0464d603e9" providerId="AD" clId="Web-{41608826-2E15-A87F-392E-D3A492822151}" dt="2024-03-23T19:56:23.722" v="310" actId="1076"/>
          <ac:spMkLst>
            <pc:docMk/>
            <pc:sldMk cId="2031671299" sldId="274"/>
            <ac:spMk id="7" creationId="{DE61B7F6-D0F1-494E-329B-3BB98B3C8A78}"/>
          </ac:spMkLst>
        </pc:spChg>
        <pc:spChg chg="add mod ord">
          <ac:chgData name="Георги Х. Георгиев" userId="S::gg06822571@edu.mon.bg::d5c5f926-1ff0-4f6f-aa7e-ed0464d603e9" providerId="AD" clId="Web-{41608826-2E15-A87F-392E-D3A492822151}" dt="2024-03-23T19:55:59.034" v="303" actId="1076"/>
          <ac:spMkLst>
            <pc:docMk/>
            <pc:sldMk cId="2031671299" sldId="274"/>
            <ac:spMk id="9" creationId="{DC0EC3A6-D251-03EE-48EB-6FE0706DCB52}"/>
          </ac:spMkLst>
        </pc:spChg>
        <pc:spChg chg="add mod">
          <ac:chgData name="Георги Х. Георгиев" userId="S::gg06822571@edu.mon.bg::d5c5f926-1ff0-4f6f-aa7e-ed0464d603e9" providerId="AD" clId="Web-{41608826-2E15-A87F-392E-D3A492822151}" dt="2024-03-23T19:40:29.679" v="166" actId="1076"/>
          <ac:spMkLst>
            <pc:docMk/>
            <pc:sldMk cId="2031671299" sldId="274"/>
            <ac:spMk id="11" creationId="{C5112583-288C-3F9E-C5F9-1BFAA4DA8C5A}"/>
          </ac:spMkLst>
        </pc:spChg>
        <pc:spChg chg="add mod">
          <ac:chgData name="Георги Х. Георгиев" userId="S::gg06822571@edu.mon.bg::d5c5f926-1ff0-4f6f-aa7e-ed0464d603e9" providerId="AD" clId="Web-{41608826-2E15-A87F-392E-D3A492822151}" dt="2024-03-23T20:02:20.811" v="320" actId="20577"/>
          <ac:spMkLst>
            <pc:docMk/>
            <pc:sldMk cId="2031671299" sldId="274"/>
            <ac:spMk id="13" creationId="{53E5DFC1-3455-2EDE-553B-96BBCBD994D7}"/>
          </ac:spMkLst>
        </pc:spChg>
        <pc:spChg chg="add mod">
          <ac:chgData name="Георги Х. Георгиев" userId="S::gg06822571@edu.mon.bg::d5c5f926-1ff0-4f6f-aa7e-ed0464d603e9" providerId="AD" clId="Web-{41608826-2E15-A87F-392E-D3A492822151}" dt="2024-03-23T19:47:50.833" v="229" actId="20577"/>
          <ac:spMkLst>
            <pc:docMk/>
            <pc:sldMk cId="2031671299" sldId="274"/>
            <ac:spMk id="15" creationId="{09777589-DBF2-6A47-83B5-EA0861262836}"/>
          </ac:spMkLst>
        </pc:spChg>
        <pc:spChg chg="add del mod">
          <ac:chgData name="Георги Х. Георгиев" userId="S::gg06822571@edu.mon.bg::d5c5f926-1ff0-4f6f-aa7e-ed0464d603e9" providerId="AD" clId="Web-{41608826-2E15-A87F-392E-D3A492822151}" dt="2024-03-23T19:45:58.798" v="191"/>
          <ac:spMkLst>
            <pc:docMk/>
            <pc:sldMk cId="2031671299" sldId="274"/>
            <ac:spMk id="17" creationId="{63C2F075-81B8-490A-674B-705C2B91310E}"/>
          </ac:spMkLst>
        </pc:spChg>
        <pc:spChg chg="add mod">
          <ac:chgData name="Георги Х. Георгиев" userId="S::gg06822571@edu.mon.bg::d5c5f926-1ff0-4f6f-aa7e-ed0464d603e9" providerId="AD" clId="Web-{41608826-2E15-A87F-392E-D3A492822151}" dt="2024-03-23T19:40:35.429" v="168" actId="1076"/>
          <ac:spMkLst>
            <pc:docMk/>
            <pc:sldMk cId="2031671299" sldId="274"/>
            <ac:spMk id="19" creationId="{B5243E7C-61C7-A11F-D018-90FB816EBEC3}"/>
          </ac:spMkLst>
        </pc:spChg>
        <pc:spChg chg="add mod">
          <ac:chgData name="Георги Х. Георгиев" userId="S::gg06822571@edu.mon.bg::d5c5f926-1ff0-4f6f-aa7e-ed0464d603e9" providerId="AD" clId="Web-{41608826-2E15-A87F-392E-D3A492822151}" dt="2024-03-23T19:49:15.913" v="277" actId="20577"/>
          <ac:spMkLst>
            <pc:docMk/>
            <pc:sldMk cId="2031671299" sldId="274"/>
            <ac:spMk id="21" creationId="{9FB0CE2A-CE85-C470-1F9F-15A2EE8CBE89}"/>
          </ac:spMkLst>
        </pc:spChg>
        <pc:spChg chg="add mod">
          <ac:chgData name="Георги Х. Георгиев" userId="S::gg06822571@edu.mon.bg::d5c5f926-1ff0-4f6f-aa7e-ed0464d603e9" providerId="AD" clId="Web-{41608826-2E15-A87F-392E-D3A492822151}" dt="2024-03-23T19:46:55.393" v="197"/>
          <ac:spMkLst>
            <pc:docMk/>
            <pc:sldMk cId="2031671299" sldId="274"/>
            <ac:spMk id="23" creationId="{667D1640-2C1B-B692-E2B1-34D000FBCCF2}"/>
          </ac:spMkLst>
        </pc:spChg>
        <pc:cxnChg chg="add del mod">
          <ac:chgData name="Георги Х. Георгиев" userId="S::gg06822571@edu.mon.bg::d5c5f926-1ff0-4f6f-aa7e-ed0464d603e9" providerId="AD" clId="Web-{41608826-2E15-A87F-392E-D3A492822151}" dt="2024-03-23T19:43:47.654" v="177"/>
          <ac:cxnSpMkLst>
            <pc:docMk/>
            <pc:sldMk cId="2031671299" sldId="274"/>
            <ac:cxnSpMk id="22" creationId="{D289D545-3FD8-F275-EFDA-D004DA7D72F9}"/>
          </ac:cxnSpMkLst>
        </pc:cxnChg>
      </pc:sldChg>
      <pc:sldChg chg="new del">
        <pc:chgData name="Георги Х. Георгиев" userId="S::gg06822571@edu.mon.bg::d5c5f926-1ff0-4f6f-aa7e-ed0464d603e9" providerId="AD" clId="Web-{41608826-2E15-A87F-392E-D3A492822151}" dt="2024-03-23T19:37:56.050" v="137"/>
        <pc:sldMkLst>
          <pc:docMk/>
          <pc:sldMk cId="3454994870" sldId="275"/>
        </pc:sldMkLst>
      </pc:sldChg>
      <pc:sldChg chg="new del">
        <pc:chgData name="Георги Х. Георгиев" userId="S::gg06822571@edu.mon.bg::d5c5f926-1ff0-4f6f-aa7e-ed0464d603e9" providerId="AD" clId="Web-{41608826-2E15-A87F-392E-D3A492822151}" dt="2024-03-23T19:37:57.425" v="138"/>
        <pc:sldMkLst>
          <pc:docMk/>
          <pc:sldMk cId="324718210" sldId="276"/>
        </pc:sldMkLst>
      </pc:sldChg>
    </pc:docChg>
  </pc:docChgLst>
  <pc:docChgLst>
    <pc:chgData name="Георги Х. Георгиев" userId="d5c5f926-1ff0-4f6f-aa7e-ed0464d603e9" providerId="ADAL" clId="{97CDB241-DDEC-4FA3-8946-85BAC7028C85}"/>
    <pc:docChg chg="modSld">
      <pc:chgData name="Георги Х. Георгиев" userId="d5c5f926-1ff0-4f6f-aa7e-ed0464d603e9" providerId="ADAL" clId="{97CDB241-DDEC-4FA3-8946-85BAC7028C85}" dt="2024-03-24T08:36:40.056" v="20" actId="404"/>
      <pc:docMkLst>
        <pc:docMk/>
      </pc:docMkLst>
      <pc:sldChg chg="addSp modSp mod">
        <pc:chgData name="Георги Х. Георгиев" userId="d5c5f926-1ff0-4f6f-aa7e-ed0464d603e9" providerId="ADAL" clId="{97CDB241-DDEC-4FA3-8946-85BAC7028C85}" dt="2024-03-24T08:36:28.416" v="19" actId="122"/>
        <pc:sldMkLst>
          <pc:docMk/>
          <pc:sldMk cId="3368011304" sldId="257"/>
        </pc:sldMkLst>
        <pc:spChg chg="add mod ord">
          <ac:chgData name="Георги Х. Георгиев" userId="d5c5f926-1ff0-4f6f-aa7e-ed0464d603e9" providerId="ADAL" clId="{97CDB241-DDEC-4FA3-8946-85BAC7028C85}" dt="2024-03-24T08:35:46.708" v="17" actId="1076"/>
          <ac:spMkLst>
            <pc:docMk/>
            <pc:sldMk cId="3368011304" sldId="257"/>
            <ac:spMk id="3" creationId="{D5C0B2E1-93E9-F64B-94C1-FB3A6DF6AA7E}"/>
          </ac:spMkLst>
        </pc:spChg>
        <pc:spChg chg="add mod">
          <ac:chgData name="Георги Х. Георгиев" userId="d5c5f926-1ff0-4f6f-aa7e-ed0464d603e9" providerId="ADAL" clId="{97CDB241-DDEC-4FA3-8946-85BAC7028C85}" dt="2024-03-24T08:35:46.708" v="17" actId="1076"/>
          <ac:spMkLst>
            <pc:docMk/>
            <pc:sldMk cId="3368011304" sldId="257"/>
            <ac:spMk id="4" creationId="{CFBEAAC3-29AF-1368-8BDC-B5091AC2E0A9}"/>
          </ac:spMkLst>
        </pc:spChg>
        <pc:graphicFrameChg chg="mod">
          <ac:chgData name="Георги Х. Георгиев" userId="d5c5f926-1ff0-4f6f-aa7e-ed0464d603e9" providerId="ADAL" clId="{97CDB241-DDEC-4FA3-8946-85BAC7028C85}" dt="2024-03-24T08:36:28.416" v="19" actId="122"/>
          <ac:graphicFrameMkLst>
            <pc:docMk/>
            <pc:sldMk cId="3368011304" sldId="257"/>
            <ac:graphicFrameMk id="11" creationId="{E3E2FF54-AD05-2BCA-4B3B-8DDD88A94776}"/>
          </ac:graphicFrameMkLst>
        </pc:graphicFrameChg>
      </pc:sldChg>
      <pc:sldChg chg="modSp mod">
        <pc:chgData name="Георги Х. Георгиев" userId="d5c5f926-1ff0-4f6f-aa7e-ed0464d603e9" providerId="ADAL" clId="{97CDB241-DDEC-4FA3-8946-85BAC7028C85}" dt="2024-03-24T08:36:40.056" v="20" actId="404"/>
        <pc:sldMkLst>
          <pc:docMk/>
          <pc:sldMk cId="2031671299" sldId="274"/>
        </pc:sldMkLst>
        <pc:spChg chg="mod">
          <ac:chgData name="Георги Х. Георгиев" userId="d5c5f926-1ff0-4f6f-aa7e-ed0464d603e9" providerId="ADAL" clId="{97CDB241-DDEC-4FA3-8946-85BAC7028C85}" dt="2024-03-24T08:36:40.056" v="20" actId="404"/>
          <ac:spMkLst>
            <pc:docMk/>
            <pc:sldMk cId="2031671299" sldId="274"/>
            <ac:spMk id="13" creationId="{53E5DFC1-3455-2EDE-553B-96BBCBD994D7}"/>
          </ac:spMkLst>
        </pc:spChg>
      </pc:sldChg>
    </pc:docChg>
  </pc:docChgLst>
  <pc:docChgLst>
    <pc:chgData name="Георги Х. Георгиев" userId="S::gg06822571@edu.mon.bg::d5c5f926-1ff0-4f6f-aa7e-ed0464d603e9" providerId="AD" clId="Web-{DD9C7680-33B4-C2B2-43B9-9709221E2E99}"/>
    <pc:docChg chg="addSld delSld modSld">
      <pc:chgData name="Георги Х. Георгиев" userId="S::gg06822571@edu.mon.bg::d5c5f926-1ff0-4f6f-aa7e-ed0464d603e9" providerId="AD" clId="Web-{DD9C7680-33B4-C2B2-43B9-9709221E2E99}" dt="2024-03-23T21:51:43.949" v="14" actId="20577"/>
      <pc:docMkLst>
        <pc:docMk/>
      </pc:docMkLst>
      <pc:sldChg chg="modSp">
        <pc:chgData name="Георги Х. Георгиев" userId="S::gg06822571@edu.mon.bg::d5c5f926-1ff0-4f6f-aa7e-ed0464d603e9" providerId="AD" clId="Web-{DD9C7680-33B4-C2B2-43B9-9709221E2E99}" dt="2024-03-23T21:51:43.949" v="14" actId="20577"/>
        <pc:sldMkLst>
          <pc:docMk/>
          <pc:sldMk cId="1630803974" sldId="268"/>
        </pc:sldMkLst>
        <pc:spChg chg="mod">
          <ac:chgData name="Георги Х. Георгиев" userId="S::gg06822571@edu.mon.bg::d5c5f926-1ff0-4f6f-aa7e-ed0464d603e9" providerId="AD" clId="Web-{DD9C7680-33B4-C2B2-43B9-9709221E2E99}" dt="2024-03-23T21:51:43.949" v="14" actId="20577"/>
          <ac:spMkLst>
            <pc:docMk/>
            <pc:sldMk cId="1630803974" sldId="268"/>
            <ac:spMk id="17" creationId="{6C9B9566-D413-7100-7516-AAC321F2F7B2}"/>
          </ac:spMkLst>
        </pc:spChg>
      </pc:sldChg>
      <pc:sldChg chg="del">
        <pc:chgData name="Георги Х. Георгиев" userId="S::gg06822571@edu.mon.bg::d5c5f926-1ff0-4f6f-aa7e-ed0464d603e9" providerId="AD" clId="Web-{DD9C7680-33B4-C2B2-43B9-9709221E2E99}" dt="2024-03-23T21:49:58.445" v="7"/>
        <pc:sldMkLst>
          <pc:docMk/>
          <pc:sldMk cId="4128013468" sldId="269"/>
        </pc:sldMkLst>
      </pc:sldChg>
      <pc:sldChg chg="modSp">
        <pc:chgData name="Георги Х. Георгиев" userId="S::gg06822571@edu.mon.bg::d5c5f926-1ff0-4f6f-aa7e-ed0464d603e9" providerId="AD" clId="Web-{DD9C7680-33B4-C2B2-43B9-9709221E2E99}" dt="2024-03-23T21:49:28.960" v="6"/>
        <pc:sldMkLst>
          <pc:docMk/>
          <pc:sldMk cId="2031671299" sldId="274"/>
        </pc:sldMkLst>
        <pc:spChg chg="mod">
          <ac:chgData name="Георги Х. Георгиев" userId="S::gg06822571@edu.mon.bg::d5c5f926-1ff0-4f6f-aa7e-ed0464d603e9" providerId="AD" clId="Web-{DD9C7680-33B4-C2B2-43B9-9709221E2E99}" dt="2024-03-23T21:49:28.929" v="4"/>
          <ac:spMkLst>
            <pc:docMk/>
            <pc:sldMk cId="2031671299" sldId="274"/>
            <ac:spMk id="11" creationId="{C5112583-288C-3F9E-C5F9-1BFAA4DA8C5A}"/>
          </ac:spMkLst>
        </pc:spChg>
        <pc:spChg chg="mod">
          <ac:chgData name="Георги Х. Георгиев" userId="S::gg06822571@edu.mon.bg::d5c5f926-1ff0-4f6f-aa7e-ed0464d603e9" providerId="AD" clId="Web-{DD9C7680-33B4-C2B2-43B9-9709221E2E99}" dt="2024-03-23T21:49:28.929" v="5"/>
          <ac:spMkLst>
            <pc:docMk/>
            <pc:sldMk cId="2031671299" sldId="274"/>
            <ac:spMk id="15" creationId="{09777589-DBF2-6A47-83B5-EA0861262836}"/>
          </ac:spMkLst>
        </pc:spChg>
        <pc:spChg chg="mod">
          <ac:chgData name="Георги Х. Георгиев" userId="S::gg06822571@edu.mon.bg::d5c5f926-1ff0-4f6f-aa7e-ed0464d603e9" providerId="AD" clId="Web-{DD9C7680-33B4-C2B2-43B9-9709221E2E99}" dt="2024-03-23T21:49:28.960" v="6"/>
          <ac:spMkLst>
            <pc:docMk/>
            <pc:sldMk cId="2031671299" sldId="274"/>
            <ac:spMk id="19" creationId="{B5243E7C-61C7-A11F-D018-90FB816EBEC3}"/>
          </ac:spMkLst>
        </pc:spChg>
        <pc:spChg chg="mod">
          <ac:chgData name="Георги Х. Георгиев" userId="S::gg06822571@edu.mon.bg::d5c5f926-1ff0-4f6f-aa7e-ed0464d603e9" providerId="AD" clId="Web-{DD9C7680-33B4-C2B2-43B9-9709221E2E99}" dt="2024-03-23T21:49:15.881" v="3"/>
          <ac:spMkLst>
            <pc:docMk/>
            <pc:sldMk cId="2031671299" sldId="274"/>
            <ac:spMk id="23" creationId="{667D1640-2C1B-B692-E2B1-34D000FBCCF2}"/>
          </ac:spMkLst>
        </pc:spChg>
      </pc:sldChg>
      <pc:sldChg chg="new del">
        <pc:chgData name="Георги Х. Георгиев" userId="S::gg06822571@edu.mon.bg::d5c5f926-1ff0-4f6f-aa7e-ed0464d603e9" providerId="AD" clId="Web-{DD9C7680-33B4-C2B2-43B9-9709221E2E99}" dt="2024-03-23T21:51:26.135" v="9"/>
        <pc:sldMkLst>
          <pc:docMk/>
          <pc:sldMk cId="517627044" sldId="27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17C188-D390-403C-A7E6-275B4C30BB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72B116B-6BB6-4211-A9F0-0619621B569A}">
      <dgm:prSet/>
      <dgm:spPr/>
      <dgm:t>
        <a:bodyPr/>
        <a:lstStyle/>
        <a:p>
          <a:pPr algn="ctr"/>
          <a:r>
            <a:rPr lang="en-US" dirty="0">
              <a:latin typeface="Perpetua"/>
            </a:rPr>
            <a:t>Visual Studio (C#)</a:t>
          </a:r>
        </a:p>
      </dgm:t>
    </dgm:pt>
    <dgm:pt modelId="{5FC964FB-2094-40F9-BB06-13D21747348B}" type="parTrans" cxnId="{66C018AA-D4E8-4551-93AA-B70AAE91D5DB}">
      <dgm:prSet/>
      <dgm:spPr/>
      <dgm:t>
        <a:bodyPr/>
        <a:lstStyle/>
        <a:p>
          <a:endParaRPr lang="en-US"/>
        </a:p>
      </dgm:t>
    </dgm:pt>
    <dgm:pt modelId="{9612117A-9A8A-4333-900E-090BB4F0DE01}" type="sibTrans" cxnId="{66C018AA-D4E8-4551-93AA-B70AAE91D5DB}">
      <dgm:prSet/>
      <dgm:spPr/>
      <dgm:t>
        <a:bodyPr/>
        <a:lstStyle/>
        <a:p>
          <a:endParaRPr lang="en-US"/>
        </a:p>
      </dgm:t>
    </dgm:pt>
    <dgm:pt modelId="{9A98543D-6C59-4104-AD46-2ACC0DB45A7E}">
      <dgm:prSet/>
      <dgm:spPr/>
      <dgm:t>
        <a:bodyPr/>
        <a:lstStyle/>
        <a:p>
          <a:pPr algn="ctr"/>
          <a:r>
            <a:rPr lang="en-US" dirty="0">
              <a:latin typeface="Perpetua"/>
            </a:rPr>
            <a:t>Microsoft SQL</a:t>
          </a:r>
        </a:p>
      </dgm:t>
    </dgm:pt>
    <dgm:pt modelId="{0326333B-DA97-4DA5-8B3A-1FF4533FFEE9}" type="parTrans" cxnId="{BA79C0C6-7D3B-4A7C-99E6-03775E4DEF27}">
      <dgm:prSet/>
      <dgm:spPr/>
      <dgm:t>
        <a:bodyPr/>
        <a:lstStyle/>
        <a:p>
          <a:endParaRPr lang="en-US"/>
        </a:p>
      </dgm:t>
    </dgm:pt>
    <dgm:pt modelId="{029DFFA1-4B1E-4266-8C55-EE6C26CF3690}" type="sibTrans" cxnId="{BA79C0C6-7D3B-4A7C-99E6-03775E4DEF27}">
      <dgm:prSet/>
      <dgm:spPr/>
      <dgm:t>
        <a:bodyPr/>
        <a:lstStyle/>
        <a:p>
          <a:endParaRPr lang="en-US"/>
        </a:p>
      </dgm:t>
    </dgm:pt>
    <dgm:pt modelId="{72790DDE-C180-4E88-BDF8-8B1194A87617}">
      <dgm:prSet/>
      <dgm:spPr/>
      <dgm:t>
        <a:bodyPr/>
        <a:lstStyle/>
        <a:p>
          <a:pPr algn="ctr"/>
          <a:r>
            <a:rPr lang="en-US" dirty="0" err="1">
              <a:latin typeface="Perpetua"/>
            </a:rPr>
            <a:t>ChatGpt</a:t>
          </a:r>
          <a:endParaRPr lang="en-US" dirty="0">
            <a:latin typeface="Perpetua"/>
          </a:endParaRPr>
        </a:p>
      </dgm:t>
    </dgm:pt>
    <dgm:pt modelId="{9316358C-E010-471B-BD4A-E9296D8E44CD}" type="parTrans" cxnId="{E70F0AC5-08C3-4EF0-A8AD-BF5B24184D18}">
      <dgm:prSet/>
      <dgm:spPr/>
      <dgm:t>
        <a:bodyPr/>
        <a:lstStyle/>
        <a:p>
          <a:endParaRPr lang="en-US"/>
        </a:p>
      </dgm:t>
    </dgm:pt>
    <dgm:pt modelId="{3791E825-D32E-4450-83AB-8F854BA4CF06}" type="sibTrans" cxnId="{E70F0AC5-08C3-4EF0-A8AD-BF5B24184D18}">
      <dgm:prSet/>
      <dgm:spPr/>
      <dgm:t>
        <a:bodyPr/>
        <a:lstStyle/>
        <a:p>
          <a:endParaRPr lang="en-US"/>
        </a:p>
      </dgm:t>
    </dgm:pt>
    <dgm:pt modelId="{2160C467-479D-4875-9CED-93AB04298E03}" type="pres">
      <dgm:prSet presAssocID="{9517C188-D390-403C-A7E6-275B4C30BBD6}" presName="linear" presStyleCnt="0">
        <dgm:presLayoutVars>
          <dgm:animLvl val="lvl"/>
          <dgm:resizeHandles val="exact"/>
        </dgm:presLayoutVars>
      </dgm:prSet>
      <dgm:spPr/>
    </dgm:pt>
    <dgm:pt modelId="{EEEC0425-3E48-4E32-BF43-3EA58C3B690D}" type="pres">
      <dgm:prSet presAssocID="{472B116B-6BB6-4211-A9F0-0619621B569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54F174E-7FFD-4237-BCA2-F6922F6926BA}" type="pres">
      <dgm:prSet presAssocID="{9612117A-9A8A-4333-900E-090BB4F0DE01}" presName="spacer" presStyleCnt="0"/>
      <dgm:spPr/>
    </dgm:pt>
    <dgm:pt modelId="{CFD3597A-5169-48F1-BD6A-88B976BCBA4B}" type="pres">
      <dgm:prSet presAssocID="{9A98543D-6C59-4104-AD46-2ACC0DB45A7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004F6BA-A910-4EDD-8EA2-CB043D524AAD}" type="pres">
      <dgm:prSet presAssocID="{029DFFA1-4B1E-4266-8C55-EE6C26CF3690}" presName="spacer" presStyleCnt="0"/>
      <dgm:spPr/>
    </dgm:pt>
    <dgm:pt modelId="{2034AD74-AA40-49F3-8EF9-2B30560B799E}" type="pres">
      <dgm:prSet presAssocID="{72790DDE-C180-4E88-BDF8-8B1194A8761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35A2222-6594-4BA3-AD5D-2BD37E960209}" type="presOf" srcId="{472B116B-6BB6-4211-A9F0-0619621B569A}" destId="{EEEC0425-3E48-4E32-BF43-3EA58C3B690D}" srcOrd="0" destOrd="0" presId="urn:microsoft.com/office/officeart/2005/8/layout/vList2"/>
    <dgm:cxn modelId="{322A1566-5750-46B4-83C1-5CCCD009F970}" type="presOf" srcId="{72790DDE-C180-4E88-BDF8-8B1194A87617}" destId="{2034AD74-AA40-49F3-8EF9-2B30560B799E}" srcOrd="0" destOrd="0" presId="urn:microsoft.com/office/officeart/2005/8/layout/vList2"/>
    <dgm:cxn modelId="{1010D17D-DF1D-40E9-A634-4AA37F386640}" type="presOf" srcId="{9A98543D-6C59-4104-AD46-2ACC0DB45A7E}" destId="{CFD3597A-5169-48F1-BD6A-88B976BCBA4B}" srcOrd="0" destOrd="0" presId="urn:microsoft.com/office/officeart/2005/8/layout/vList2"/>
    <dgm:cxn modelId="{817F7481-EC00-42EB-B6BC-593734EF6E0F}" type="presOf" srcId="{9517C188-D390-403C-A7E6-275B4C30BBD6}" destId="{2160C467-479D-4875-9CED-93AB04298E03}" srcOrd="0" destOrd="0" presId="urn:microsoft.com/office/officeart/2005/8/layout/vList2"/>
    <dgm:cxn modelId="{66C018AA-D4E8-4551-93AA-B70AAE91D5DB}" srcId="{9517C188-D390-403C-A7E6-275B4C30BBD6}" destId="{472B116B-6BB6-4211-A9F0-0619621B569A}" srcOrd="0" destOrd="0" parTransId="{5FC964FB-2094-40F9-BB06-13D21747348B}" sibTransId="{9612117A-9A8A-4333-900E-090BB4F0DE01}"/>
    <dgm:cxn modelId="{E70F0AC5-08C3-4EF0-A8AD-BF5B24184D18}" srcId="{9517C188-D390-403C-A7E6-275B4C30BBD6}" destId="{72790DDE-C180-4E88-BDF8-8B1194A87617}" srcOrd="2" destOrd="0" parTransId="{9316358C-E010-471B-BD4A-E9296D8E44CD}" sibTransId="{3791E825-D32E-4450-83AB-8F854BA4CF06}"/>
    <dgm:cxn modelId="{BA79C0C6-7D3B-4A7C-99E6-03775E4DEF27}" srcId="{9517C188-D390-403C-A7E6-275B4C30BBD6}" destId="{9A98543D-6C59-4104-AD46-2ACC0DB45A7E}" srcOrd="1" destOrd="0" parTransId="{0326333B-DA97-4DA5-8B3A-1FF4533FFEE9}" sibTransId="{029DFFA1-4B1E-4266-8C55-EE6C26CF3690}"/>
    <dgm:cxn modelId="{B33A8207-0A55-43D6-8228-E62DB57A8551}" type="presParOf" srcId="{2160C467-479D-4875-9CED-93AB04298E03}" destId="{EEEC0425-3E48-4E32-BF43-3EA58C3B690D}" srcOrd="0" destOrd="0" presId="urn:microsoft.com/office/officeart/2005/8/layout/vList2"/>
    <dgm:cxn modelId="{CF040E59-F50B-48AA-BBFF-6D8A0B94FC35}" type="presParOf" srcId="{2160C467-479D-4875-9CED-93AB04298E03}" destId="{254F174E-7FFD-4237-BCA2-F6922F6926BA}" srcOrd="1" destOrd="0" presId="urn:microsoft.com/office/officeart/2005/8/layout/vList2"/>
    <dgm:cxn modelId="{7E910AD3-114B-4CC2-AF18-702A616CB9A6}" type="presParOf" srcId="{2160C467-479D-4875-9CED-93AB04298E03}" destId="{CFD3597A-5169-48F1-BD6A-88B976BCBA4B}" srcOrd="2" destOrd="0" presId="urn:microsoft.com/office/officeart/2005/8/layout/vList2"/>
    <dgm:cxn modelId="{617420DC-B23E-4577-AC1F-772F71D65170}" type="presParOf" srcId="{2160C467-479D-4875-9CED-93AB04298E03}" destId="{8004F6BA-A910-4EDD-8EA2-CB043D524AAD}" srcOrd="3" destOrd="0" presId="urn:microsoft.com/office/officeart/2005/8/layout/vList2"/>
    <dgm:cxn modelId="{CBE5B30E-91D1-4A65-8B1D-7808BB2E8879}" type="presParOf" srcId="{2160C467-479D-4875-9CED-93AB04298E03}" destId="{2034AD74-AA40-49F3-8EF9-2B30560B799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EC0425-3E48-4E32-BF43-3EA58C3B690D}">
      <dsp:nvSpPr>
        <dsp:cNvPr id="0" name=""/>
        <dsp:cNvSpPr/>
      </dsp:nvSpPr>
      <dsp:spPr>
        <a:xfrm>
          <a:off x="0" y="30660"/>
          <a:ext cx="5536397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>
              <a:latin typeface="Perpetua"/>
            </a:rPr>
            <a:t>Visual Studio (C#)</a:t>
          </a:r>
        </a:p>
      </dsp:txBody>
      <dsp:txXfrm>
        <a:off x="58257" y="88917"/>
        <a:ext cx="5419883" cy="1076886"/>
      </dsp:txXfrm>
    </dsp:sp>
    <dsp:sp modelId="{CFD3597A-5169-48F1-BD6A-88B976BCBA4B}">
      <dsp:nvSpPr>
        <dsp:cNvPr id="0" name=""/>
        <dsp:cNvSpPr/>
      </dsp:nvSpPr>
      <dsp:spPr>
        <a:xfrm>
          <a:off x="0" y="1370940"/>
          <a:ext cx="5536397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>
              <a:latin typeface="Perpetua"/>
            </a:rPr>
            <a:t>Microsoft SQL</a:t>
          </a:r>
        </a:p>
      </dsp:txBody>
      <dsp:txXfrm>
        <a:off x="58257" y="1429197"/>
        <a:ext cx="5419883" cy="1076886"/>
      </dsp:txXfrm>
    </dsp:sp>
    <dsp:sp modelId="{2034AD74-AA40-49F3-8EF9-2B30560B799E}">
      <dsp:nvSpPr>
        <dsp:cNvPr id="0" name=""/>
        <dsp:cNvSpPr/>
      </dsp:nvSpPr>
      <dsp:spPr>
        <a:xfrm>
          <a:off x="0" y="2711220"/>
          <a:ext cx="5536397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 err="1">
              <a:latin typeface="Perpetua"/>
            </a:rPr>
            <a:t>ChatGpt</a:t>
          </a:r>
          <a:endParaRPr lang="en-US" sz="5100" kern="1200" dirty="0">
            <a:latin typeface="Perpetua"/>
          </a:endParaRPr>
        </a:p>
      </dsp:txBody>
      <dsp:txXfrm>
        <a:off x="58257" y="2769477"/>
        <a:ext cx="5419883" cy="1076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  <a:latin typeface="Perpetua"/>
              </a:rPr>
              <a:t>Kindergarden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4916" y="4533813"/>
            <a:ext cx="6930189" cy="938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Perpetua"/>
                <a:ea typeface="+mn-lt"/>
                <a:cs typeface="+mn-lt"/>
              </a:rPr>
              <a:t>Разработка на софтуер по НП " ИТ кариера"</a:t>
            </a:r>
            <a:endParaRPr lang="en-US">
              <a:solidFill>
                <a:srgbClr val="FFFFFF"/>
              </a:solidFill>
              <a:latin typeface="Perpetua"/>
            </a:endParaRP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11DECCE-F86C-800B-1EF0-8428CD7FCB06}"/>
              </a:ext>
            </a:extLst>
          </p:cNvPr>
          <p:cNvSpPr/>
          <p:nvPr/>
        </p:nvSpPr>
        <p:spPr>
          <a:xfrm>
            <a:off x="6874195" y="356425"/>
            <a:ext cx="5053852" cy="456860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F224ED-DA03-DFAC-0A20-15BE87FCB822}"/>
              </a:ext>
            </a:extLst>
          </p:cNvPr>
          <p:cNvSpPr/>
          <p:nvPr/>
        </p:nvSpPr>
        <p:spPr>
          <a:xfrm>
            <a:off x="565282" y="322808"/>
            <a:ext cx="4661647" cy="479271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5F73BCD-596E-115E-D1C5-BF38EBE99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605" y="128541"/>
            <a:ext cx="4610436" cy="4787152"/>
          </a:xfrm>
          <a:prstGeom prst="round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EAE6451-8CFB-C848-EC89-E3988AF5DB88}"/>
              </a:ext>
            </a:extLst>
          </p:cNvPr>
          <p:cNvSpPr/>
          <p:nvPr/>
        </p:nvSpPr>
        <p:spPr>
          <a:xfrm>
            <a:off x="3669927" y="4698068"/>
            <a:ext cx="5109881" cy="510988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7239F5E-4A0D-996E-9F58-C92A46A7944F}"/>
              </a:ext>
            </a:extLst>
          </p:cNvPr>
          <p:cNvSpPr txBox="1">
            <a:spLocks/>
          </p:cNvSpPr>
          <p:nvPr/>
        </p:nvSpPr>
        <p:spPr>
          <a:xfrm>
            <a:off x="838200" y="55870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solidFill>
                  <a:schemeClr val="bg1"/>
                </a:solidFill>
                <a:latin typeface="Perpetua"/>
              </a:rPr>
              <a:t>Display</a:t>
            </a:r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C72419-6C66-6386-1FDA-377F39947883}"/>
              </a:ext>
            </a:extLst>
          </p:cNvPr>
          <p:cNvSpPr/>
          <p:nvPr/>
        </p:nvSpPr>
        <p:spPr>
          <a:xfrm>
            <a:off x="3838015" y="5975537"/>
            <a:ext cx="246528" cy="26894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3D0B180E-A5F1-5B92-9374-A082C2EA6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063" y="183777"/>
            <a:ext cx="5064318" cy="450700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57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E1D9936-D317-2B00-3225-AAEC121F3CF6}"/>
              </a:ext>
            </a:extLst>
          </p:cNvPr>
          <p:cNvSpPr/>
          <p:nvPr/>
        </p:nvSpPr>
        <p:spPr>
          <a:xfrm>
            <a:off x="632518" y="950338"/>
            <a:ext cx="6600263" cy="55323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54374FA-B68B-20E6-D0BE-7EFB044B05A3}"/>
              </a:ext>
            </a:extLst>
          </p:cNvPr>
          <p:cNvSpPr/>
          <p:nvPr/>
        </p:nvSpPr>
        <p:spPr>
          <a:xfrm>
            <a:off x="7636195" y="1712337"/>
            <a:ext cx="4381500" cy="412036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73259A4-CB15-38E6-87D9-2CA8B64B1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33" y="564778"/>
            <a:ext cx="6602694" cy="5526741"/>
          </a:xfrm>
          <a:prstGeom prst="roundRect">
            <a:avLst/>
          </a:prstGeom>
        </p:spPr>
      </p:pic>
      <p:pic>
        <p:nvPicPr>
          <p:cNvPr id="7" name="Picture 6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1F72EB5F-1FD6-5535-62D5-5001DA8A0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050" y="1382806"/>
            <a:ext cx="4328919" cy="41148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15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D00289-2C0A-11D1-7D88-C7DA7BC759FB}"/>
              </a:ext>
            </a:extLst>
          </p:cNvPr>
          <p:cNvSpPr/>
          <p:nvPr/>
        </p:nvSpPr>
        <p:spPr>
          <a:xfrm>
            <a:off x="3534844" y="4805159"/>
            <a:ext cx="4908175" cy="196883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F45640-C254-EA84-1370-39A749D6B4E6}"/>
              </a:ext>
            </a:extLst>
          </p:cNvPr>
          <p:cNvSpPr/>
          <p:nvPr/>
        </p:nvSpPr>
        <p:spPr>
          <a:xfrm>
            <a:off x="6078578" y="972749"/>
            <a:ext cx="6062381" cy="322389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5E6956-F682-BF61-A830-40060A121447}"/>
              </a:ext>
            </a:extLst>
          </p:cNvPr>
          <p:cNvSpPr/>
          <p:nvPr/>
        </p:nvSpPr>
        <p:spPr>
          <a:xfrm>
            <a:off x="464430" y="412455"/>
            <a:ext cx="5412440" cy="412036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A66E5AE6-D0C8-18EA-7446-18C52BFB5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2733" y="754108"/>
            <a:ext cx="5995148" cy="3222252"/>
          </a:xfrm>
          <a:prstGeom prst="round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F0058C2-ED32-B470-7349-23B15837E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59" y="179015"/>
            <a:ext cx="5362575" cy="4124325"/>
          </a:xfrm>
          <a:prstGeom prst="roundRect">
            <a:avLst/>
          </a:prstGeom>
        </p:spPr>
      </p:pic>
      <p:pic>
        <p:nvPicPr>
          <p:cNvPr id="6" name="Picture 5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E15FA704-03AA-C396-E7B5-E3992F3C1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2215" y="4644278"/>
            <a:ext cx="48672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36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F65E3EE-1F6F-A7DE-A1FB-BA60AA85BEDC}"/>
              </a:ext>
            </a:extLst>
          </p:cNvPr>
          <p:cNvSpPr/>
          <p:nvPr/>
        </p:nvSpPr>
        <p:spPr>
          <a:xfrm>
            <a:off x="3613898" y="-2955550"/>
            <a:ext cx="5109881" cy="510988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D1206-4F8D-5066-8ED7-9540E82CE3AE}"/>
              </a:ext>
            </a:extLst>
          </p:cNvPr>
          <p:cNvSpPr txBox="1">
            <a:spLocks/>
          </p:cNvSpPr>
          <p:nvPr/>
        </p:nvSpPr>
        <p:spPr>
          <a:xfrm>
            <a:off x="838200" y="2194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err="1">
                <a:solidFill>
                  <a:schemeClr val="bg1"/>
                </a:solidFill>
                <a:latin typeface="Perpetua"/>
              </a:rPr>
              <a:t>Трудности</a:t>
            </a:r>
            <a:endParaRPr lang="en-US" err="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995B75-26C3-00AD-F05D-08E127FB91CA}"/>
              </a:ext>
            </a:extLst>
          </p:cNvPr>
          <p:cNvSpPr/>
          <p:nvPr/>
        </p:nvSpPr>
        <p:spPr>
          <a:xfrm>
            <a:off x="5978339" y="2019861"/>
            <a:ext cx="246528" cy="26894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D625BA-9F7B-935B-C460-D8FA0F0ED522}"/>
              </a:ext>
            </a:extLst>
          </p:cNvPr>
          <p:cNvSpPr/>
          <p:nvPr/>
        </p:nvSpPr>
        <p:spPr>
          <a:xfrm>
            <a:off x="4409513" y="2751042"/>
            <a:ext cx="3204882" cy="1131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D25766-7846-6639-0AD6-2C6BD007A206}"/>
              </a:ext>
            </a:extLst>
          </p:cNvPr>
          <p:cNvSpPr txBox="1"/>
          <p:nvPr/>
        </p:nvSpPr>
        <p:spPr>
          <a:xfrm>
            <a:off x="4070536" y="2745441"/>
            <a:ext cx="388003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err="1">
                <a:solidFill>
                  <a:schemeClr val="bg1"/>
                </a:solidFill>
                <a:latin typeface="Perpetua"/>
              </a:rPr>
              <a:t>Връзки</a:t>
            </a:r>
            <a:r>
              <a:rPr lang="en-US" sz="3200">
                <a:solidFill>
                  <a:schemeClr val="bg1"/>
                </a:solidFill>
                <a:latin typeface="Perpetua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Perpetua"/>
              </a:rPr>
              <a:t>между</a:t>
            </a:r>
            <a:r>
              <a:rPr lang="en-US" sz="3200">
                <a:solidFill>
                  <a:schemeClr val="bg1"/>
                </a:solidFill>
                <a:latin typeface="Perpetua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Perpetua"/>
              </a:rPr>
              <a:t>таблиците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8EDF2A-C5D8-B1F7-3E14-6A83B8A669FF}"/>
              </a:ext>
            </a:extLst>
          </p:cNvPr>
          <p:cNvSpPr/>
          <p:nvPr/>
        </p:nvSpPr>
        <p:spPr>
          <a:xfrm>
            <a:off x="4416237" y="4416237"/>
            <a:ext cx="3204882" cy="1131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9B9566-D413-7100-7516-AAC321F2F7B2}"/>
              </a:ext>
            </a:extLst>
          </p:cNvPr>
          <p:cNvSpPr txBox="1"/>
          <p:nvPr/>
        </p:nvSpPr>
        <p:spPr>
          <a:xfrm>
            <a:off x="4077261" y="4533899"/>
            <a:ext cx="3880036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err="1">
                <a:solidFill>
                  <a:schemeClr val="bg1"/>
                </a:solidFill>
                <a:latin typeface="Perpetua"/>
              </a:rPr>
              <a:t>Работа</a:t>
            </a:r>
            <a:r>
              <a:rPr lang="en-US" sz="2300">
                <a:solidFill>
                  <a:schemeClr val="bg1"/>
                </a:solidFill>
                <a:latin typeface="Perpetua"/>
              </a:rPr>
              <a:t> в </a:t>
            </a:r>
            <a:r>
              <a:rPr lang="en-US" sz="2300" err="1">
                <a:solidFill>
                  <a:schemeClr val="bg1"/>
                </a:solidFill>
                <a:latin typeface="Perpetua"/>
              </a:rPr>
              <a:t>комбинация</a:t>
            </a:r>
            <a:r>
              <a:rPr lang="en-US" sz="2300">
                <a:solidFill>
                  <a:schemeClr val="bg1"/>
                </a:solidFill>
                <a:latin typeface="Perpetua"/>
              </a:rPr>
              <a:t> с </a:t>
            </a:r>
            <a:r>
              <a:rPr lang="en-US" sz="2300" err="1">
                <a:solidFill>
                  <a:schemeClr val="bg1"/>
                </a:solidFill>
                <a:latin typeface="Perpetua"/>
              </a:rPr>
              <a:t>училище</a:t>
            </a:r>
            <a:endParaRPr lang="en-US" sz="2300">
              <a:solidFill>
                <a:schemeClr val="bg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D78F153-6CE4-75E6-8E61-6B313510B67D}"/>
              </a:ext>
            </a:extLst>
          </p:cNvPr>
          <p:cNvSpPr/>
          <p:nvPr/>
        </p:nvSpPr>
        <p:spPr>
          <a:xfrm>
            <a:off x="556931" y="2753283"/>
            <a:ext cx="3204882" cy="1131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297624-E6B9-4E64-11CC-D5FC45E33A54}"/>
              </a:ext>
            </a:extLst>
          </p:cNvPr>
          <p:cNvSpPr txBox="1"/>
          <p:nvPr/>
        </p:nvSpPr>
        <p:spPr>
          <a:xfrm>
            <a:off x="217954" y="2747681"/>
            <a:ext cx="388003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err="1">
                <a:solidFill>
                  <a:schemeClr val="bg1"/>
                </a:solidFill>
                <a:latin typeface="Perpetua"/>
              </a:rPr>
              <a:t>Психическо</a:t>
            </a:r>
            <a:r>
              <a:rPr lang="en-US" sz="3200">
                <a:solidFill>
                  <a:schemeClr val="bg1"/>
                </a:solidFill>
                <a:latin typeface="Perpetua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Perpetua"/>
              </a:rPr>
              <a:t>натоварване</a:t>
            </a:r>
            <a:endParaRPr lang="en-US" sz="3200">
              <a:solidFill>
                <a:schemeClr val="bg1"/>
              </a:solidFill>
              <a:latin typeface="Perpetua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7154BE9-4372-14DF-599C-14DEF5B11F9B}"/>
              </a:ext>
            </a:extLst>
          </p:cNvPr>
          <p:cNvSpPr/>
          <p:nvPr/>
        </p:nvSpPr>
        <p:spPr>
          <a:xfrm>
            <a:off x="8250890" y="2748801"/>
            <a:ext cx="3204882" cy="1131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52166E-4FEE-65DE-DC8D-25ADE2BA8AD4}"/>
              </a:ext>
            </a:extLst>
          </p:cNvPr>
          <p:cNvSpPr txBox="1"/>
          <p:nvPr/>
        </p:nvSpPr>
        <p:spPr>
          <a:xfrm>
            <a:off x="8113619" y="2855258"/>
            <a:ext cx="3532655" cy="13388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00" err="1">
                <a:solidFill>
                  <a:schemeClr val="bg1"/>
                </a:solidFill>
                <a:latin typeface="Perpetua"/>
              </a:rPr>
              <a:t>Пълнене</a:t>
            </a:r>
            <a:r>
              <a:rPr lang="en-US" sz="2700">
                <a:solidFill>
                  <a:schemeClr val="bg1"/>
                </a:solidFill>
                <a:latin typeface="Perpetua"/>
              </a:rPr>
              <a:t> </a:t>
            </a:r>
            <a:r>
              <a:rPr lang="en-US" sz="2700" err="1">
                <a:solidFill>
                  <a:schemeClr val="bg1"/>
                </a:solidFill>
                <a:latin typeface="Perpetua"/>
              </a:rPr>
              <a:t>на</a:t>
            </a:r>
            <a:r>
              <a:rPr lang="en-US" sz="2700">
                <a:solidFill>
                  <a:schemeClr val="bg1"/>
                </a:solidFill>
                <a:latin typeface="Perpetua"/>
              </a:rPr>
              <a:t> </a:t>
            </a:r>
            <a:r>
              <a:rPr lang="en-US" sz="2700" err="1">
                <a:solidFill>
                  <a:schemeClr val="bg1"/>
                </a:solidFill>
                <a:latin typeface="Perpetua"/>
              </a:rPr>
              <a:t>таблици</a:t>
            </a:r>
            <a:r>
              <a:rPr lang="en-US" sz="2700">
                <a:solidFill>
                  <a:schemeClr val="bg1"/>
                </a:solidFill>
                <a:latin typeface="Perpetua"/>
              </a:rPr>
              <a:t> в </a:t>
            </a:r>
            <a:r>
              <a:rPr lang="en-US" sz="2700" err="1">
                <a:solidFill>
                  <a:schemeClr val="bg1"/>
                </a:solidFill>
                <a:latin typeface="Perpetua"/>
              </a:rPr>
              <a:t>графичен</a:t>
            </a:r>
            <a:r>
              <a:rPr lang="en-US" sz="2700">
                <a:solidFill>
                  <a:schemeClr val="bg1"/>
                </a:solidFill>
                <a:latin typeface="Perpetua"/>
              </a:rPr>
              <a:t> </a:t>
            </a:r>
            <a:r>
              <a:rPr lang="en-US" sz="2700" err="1">
                <a:solidFill>
                  <a:schemeClr val="bg1"/>
                </a:solidFill>
                <a:latin typeface="Perpetua"/>
              </a:rPr>
              <a:t>интерфейс</a:t>
            </a:r>
            <a:endParaRPr lang="en-US" sz="2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803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045775A-04A5-F28F-49B0-E4A9DBAA16C9}"/>
              </a:ext>
            </a:extLst>
          </p:cNvPr>
          <p:cNvSpPr/>
          <p:nvPr/>
        </p:nvSpPr>
        <p:spPr>
          <a:xfrm>
            <a:off x="7008666" y="3572513"/>
            <a:ext cx="5098675" cy="257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2D30304-4773-AA6E-E38A-03B7C586D342}"/>
              </a:ext>
            </a:extLst>
          </p:cNvPr>
          <p:cNvSpPr/>
          <p:nvPr/>
        </p:nvSpPr>
        <p:spPr>
          <a:xfrm>
            <a:off x="643725" y="3561307"/>
            <a:ext cx="6095998" cy="257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C2D9CF0-3D03-5317-F52D-9AE43623BD55}"/>
              </a:ext>
            </a:extLst>
          </p:cNvPr>
          <p:cNvSpPr/>
          <p:nvPr/>
        </p:nvSpPr>
        <p:spPr>
          <a:xfrm>
            <a:off x="598902" y="1824396"/>
            <a:ext cx="8494056" cy="146457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C5DC0BB-40A1-E8EC-897C-75E07C565D58}"/>
              </a:ext>
            </a:extLst>
          </p:cNvPr>
          <p:cNvSpPr/>
          <p:nvPr/>
        </p:nvSpPr>
        <p:spPr>
          <a:xfrm>
            <a:off x="610107" y="367632"/>
            <a:ext cx="6633881" cy="12516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2B805A28-9044-DF2C-16C7-EB475A5CD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1" b="10262"/>
          <a:stretch/>
        </p:blipFill>
        <p:spPr>
          <a:xfrm>
            <a:off x="412580" y="1821391"/>
            <a:ext cx="8486371" cy="1320314"/>
          </a:xfrm>
          <a:prstGeom prst="round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2EC211A-C42D-6200-3BA6-40586311C5D4}"/>
              </a:ext>
            </a:extLst>
          </p:cNvPr>
          <p:cNvSpPr/>
          <p:nvPr/>
        </p:nvSpPr>
        <p:spPr>
          <a:xfrm>
            <a:off x="8432427" y="-2529726"/>
            <a:ext cx="5109881" cy="510988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178BDF-6A52-ED2A-E91C-B26E90B8142F}"/>
              </a:ext>
            </a:extLst>
          </p:cNvPr>
          <p:cNvSpPr txBox="1">
            <a:spLocks/>
          </p:cNvSpPr>
          <p:nvPr/>
        </p:nvSpPr>
        <p:spPr>
          <a:xfrm>
            <a:off x="5141259" y="289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solidFill>
                  <a:schemeClr val="bg1"/>
                </a:solidFill>
                <a:latin typeface="Perpetua"/>
              </a:rPr>
              <a:t>Windows Forms</a:t>
            </a:r>
            <a:endParaRPr lang="en-US" err="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960E674-CCED-6EB9-C126-19D32C3E1818}"/>
              </a:ext>
            </a:extLst>
          </p:cNvPr>
          <p:cNvSpPr/>
          <p:nvPr/>
        </p:nvSpPr>
        <p:spPr>
          <a:xfrm>
            <a:off x="11648515" y="2311213"/>
            <a:ext cx="246528" cy="26894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omputer screen with text&#10;&#10;Description automatically generated">
            <a:extLst>
              <a:ext uri="{FF2B5EF4-FFF2-40B4-BE49-F238E27FC236}">
                <a16:creationId xmlns:a16="http://schemas.microsoft.com/office/drawing/2014/main" id="{EC036474-1197-1C25-DD84-7B2F8673C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588" y="3428133"/>
            <a:ext cx="5102038" cy="2575111"/>
          </a:xfrm>
          <a:prstGeom prst="roundRect">
            <a:avLst/>
          </a:prstGeom>
        </p:spPr>
      </p:pic>
      <p:pic>
        <p:nvPicPr>
          <p:cNvPr id="12" name="Picture 11" descr="A computer code with white text&#10;&#10;Description automatically generated">
            <a:extLst>
              <a:ext uri="{FF2B5EF4-FFF2-40B4-BE49-F238E27FC236}">
                <a16:creationId xmlns:a16="http://schemas.microsoft.com/office/drawing/2014/main" id="{E18066B9-2F1B-AE58-1E24-2CDDC08D1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53" y="279280"/>
            <a:ext cx="6633882" cy="1231526"/>
          </a:xfrm>
          <a:prstGeom prst="roundRect">
            <a:avLst/>
          </a:prstGeom>
        </p:spPr>
      </p:pic>
      <p:pic>
        <p:nvPicPr>
          <p:cNvPr id="13" name="Picture 12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05DBA3C7-A5FD-9D42-5850-B59F33AD0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853" y="3428132"/>
            <a:ext cx="6096000" cy="2579571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724887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5112583-288C-3F9E-C5F9-1BFAA4DA8C5A}"/>
              </a:ext>
            </a:extLst>
          </p:cNvPr>
          <p:cNvSpPr/>
          <p:nvPr/>
        </p:nvSpPr>
        <p:spPr>
          <a:xfrm>
            <a:off x="5586131" y="2224365"/>
            <a:ext cx="3204882" cy="1131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E5DFC1-3455-2EDE-553B-96BBCBD994D7}"/>
              </a:ext>
            </a:extLst>
          </p:cNvPr>
          <p:cNvSpPr txBox="1"/>
          <p:nvPr/>
        </p:nvSpPr>
        <p:spPr>
          <a:xfrm>
            <a:off x="5247154" y="2286000"/>
            <a:ext cx="388003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Perpetua"/>
              </a:rPr>
              <a:t>Усъвършенстване</a:t>
            </a:r>
            <a:r>
              <a:rPr lang="en-US" sz="2400" dirty="0">
                <a:solidFill>
                  <a:schemeClr val="bg1"/>
                </a:solidFill>
                <a:latin typeface="Perpetu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erpetua"/>
              </a:rPr>
              <a:t>на</a:t>
            </a:r>
            <a:r>
              <a:rPr lang="en-US" sz="2400" dirty="0">
                <a:solidFill>
                  <a:schemeClr val="bg1"/>
                </a:solidFill>
                <a:latin typeface="Perpetu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erpetua"/>
              </a:rPr>
              <a:t>графичния</a:t>
            </a:r>
            <a:r>
              <a:rPr lang="en-US" sz="2400" dirty="0">
                <a:solidFill>
                  <a:schemeClr val="bg1"/>
                </a:solidFill>
                <a:latin typeface="Perpetu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erpetua"/>
              </a:rPr>
              <a:t>интерфейс</a:t>
            </a:r>
            <a:endParaRPr lang="en-US" sz="2400" dirty="0">
              <a:solidFill>
                <a:schemeClr val="bg1"/>
              </a:solidFill>
              <a:latin typeface="Perpetua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9777589-DBF2-6A47-83B5-EA0861262836}"/>
              </a:ext>
            </a:extLst>
          </p:cNvPr>
          <p:cNvSpPr/>
          <p:nvPr/>
        </p:nvSpPr>
        <p:spPr>
          <a:xfrm>
            <a:off x="2865342" y="4030753"/>
            <a:ext cx="3204882" cy="1131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600" err="1">
                <a:latin typeface="Perpetua"/>
              </a:rPr>
              <a:t>Добавяне</a:t>
            </a:r>
            <a:r>
              <a:rPr lang="en-US" sz="2600">
                <a:latin typeface="Perpetua"/>
              </a:rPr>
              <a:t> </a:t>
            </a:r>
            <a:r>
              <a:rPr lang="en-US" sz="2600" err="1">
                <a:latin typeface="Perpetua"/>
              </a:rPr>
              <a:t>на</a:t>
            </a:r>
            <a:r>
              <a:rPr lang="en-US" sz="2600">
                <a:latin typeface="Perpetua"/>
              </a:rPr>
              <a:t> </a:t>
            </a:r>
            <a:r>
              <a:rPr lang="en-US" sz="2600" err="1">
                <a:latin typeface="Perpetua"/>
              </a:rPr>
              <a:t>потребителски</a:t>
            </a:r>
            <a:r>
              <a:rPr lang="en-US" sz="2600">
                <a:latin typeface="Perpetua"/>
              </a:rPr>
              <a:t> </a:t>
            </a:r>
            <a:r>
              <a:rPr lang="en-US" sz="2600" err="1">
                <a:latin typeface="Perpetua"/>
              </a:rPr>
              <a:t>разновидности</a:t>
            </a:r>
            <a:endParaRPr lang="en-US" sz="2600">
              <a:latin typeface="Perpetua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5243E7C-61C7-A11F-D018-90FB816EBEC3}"/>
              </a:ext>
            </a:extLst>
          </p:cNvPr>
          <p:cNvSpPr/>
          <p:nvPr/>
        </p:nvSpPr>
        <p:spPr>
          <a:xfrm>
            <a:off x="8575861" y="417978"/>
            <a:ext cx="3204882" cy="1131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B0CE2A-CE85-C470-1F9F-15A2EE8CBE89}"/>
              </a:ext>
            </a:extLst>
          </p:cNvPr>
          <p:cNvSpPr txBox="1"/>
          <p:nvPr/>
        </p:nvSpPr>
        <p:spPr>
          <a:xfrm>
            <a:off x="8438590" y="524435"/>
            <a:ext cx="353265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00" err="1">
                <a:solidFill>
                  <a:schemeClr val="bg1"/>
                </a:solidFill>
                <a:latin typeface="Perpetua"/>
              </a:rPr>
              <a:t>Изграждане</a:t>
            </a:r>
            <a:r>
              <a:rPr lang="en-US" sz="2700">
                <a:solidFill>
                  <a:schemeClr val="bg1"/>
                </a:solidFill>
                <a:latin typeface="Perpetua"/>
              </a:rPr>
              <a:t> </a:t>
            </a:r>
            <a:r>
              <a:rPr lang="en-US" sz="2700" err="1">
                <a:solidFill>
                  <a:schemeClr val="bg1"/>
                </a:solidFill>
                <a:latin typeface="Perpetua"/>
              </a:rPr>
              <a:t>на</a:t>
            </a:r>
            <a:r>
              <a:rPr lang="en-US" sz="2700">
                <a:solidFill>
                  <a:schemeClr val="bg1"/>
                </a:solidFill>
                <a:latin typeface="Perpetua"/>
              </a:rPr>
              <a:t> </a:t>
            </a:r>
            <a:r>
              <a:rPr lang="en-US" sz="2700" err="1">
                <a:solidFill>
                  <a:schemeClr val="bg1"/>
                </a:solidFill>
                <a:latin typeface="Perpetua"/>
              </a:rPr>
              <a:t>Уеб</a:t>
            </a:r>
            <a:r>
              <a:rPr lang="en-US" sz="2700">
                <a:solidFill>
                  <a:schemeClr val="bg1"/>
                </a:solidFill>
                <a:latin typeface="Perpetua"/>
              </a:rPr>
              <a:t> </a:t>
            </a:r>
            <a:r>
              <a:rPr lang="en-US" sz="2700" err="1">
                <a:solidFill>
                  <a:schemeClr val="bg1"/>
                </a:solidFill>
                <a:latin typeface="Perpetua"/>
              </a:rPr>
              <a:t>старница</a:t>
            </a:r>
            <a:endParaRPr lang="en-US" err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15E62A-CDD9-CF52-4EF0-80A432C1A689}"/>
              </a:ext>
            </a:extLst>
          </p:cNvPr>
          <p:cNvSpPr/>
          <p:nvPr/>
        </p:nvSpPr>
        <p:spPr>
          <a:xfrm>
            <a:off x="-2056278" y="4305862"/>
            <a:ext cx="5109881" cy="510988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0EC3A6-D251-03EE-48EB-6FE0706DCB52}"/>
              </a:ext>
            </a:extLst>
          </p:cNvPr>
          <p:cNvSpPr/>
          <p:nvPr/>
        </p:nvSpPr>
        <p:spPr>
          <a:xfrm>
            <a:off x="319368" y="4171389"/>
            <a:ext cx="246528" cy="26894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61B7F6-D0F1-494E-329B-3BB98B3C8A78}"/>
              </a:ext>
            </a:extLst>
          </p:cNvPr>
          <p:cNvSpPr txBox="1">
            <a:spLocks/>
          </p:cNvSpPr>
          <p:nvPr/>
        </p:nvSpPr>
        <p:spPr>
          <a:xfrm>
            <a:off x="8966" y="5295713"/>
            <a:ext cx="25482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err="1">
                <a:solidFill>
                  <a:schemeClr val="bg1"/>
                </a:solidFill>
                <a:latin typeface="Perpetua"/>
              </a:rPr>
              <a:t>Планове</a:t>
            </a:r>
            <a:r>
              <a:rPr lang="en-US">
                <a:solidFill>
                  <a:schemeClr val="bg1"/>
                </a:solidFill>
                <a:latin typeface="Perpetua"/>
              </a:rPr>
              <a:t> </a:t>
            </a:r>
            <a:r>
              <a:rPr lang="en-US" err="1">
                <a:solidFill>
                  <a:schemeClr val="bg1"/>
                </a:solidFill>
                <a:latin typeface="Perpetua"/>
              </a:rPr>
              <a:t>за</a:t>
            </a:r>
            <a:r>
              <a:rPr lang="en-US">
                <a:solidFill>
                  <a:schemeClr val="bg1"/>
                </a:solidFill>
                <a:latin typeface="Perpetua"/>
              </a:rPr>
              <a:t> </a:t>
            </a:r>
            <a:r>
              <a:rPr lang="en-US" err="1">
                <a:solidFill>
                  <a:schemeClr val="bg1"/>
                </a:solidFill>
                <a:latin typeface="Perpetua"/>
              </a:rPr>
              <a:t>бъдещо</a:t>
            </a:r>
            <a:r>
              <a:rPr lang="en-US">
                <a:solidFill>
                  <a:schemeClr val="bg1"/>
                </a:solidFill>
                <a:latin typeface="Perpetua"/>
              </a:rPr>
              <a:t> </a:t>
            </a:r>
            <a:r>
              <a:rPr lang="en-US" err="1">
                <a:solidFill>
                  <a:schemeClr val="bg1"/>
                </a:solidFill>
                <a:latin typeface="Perpetua"/>
              </a:rPr>
              <a:t>развитие</a:t>
            </a:r>
            <a:endParaRPr lang="en-US">
              <a:solidFill>
                <a:schemeClr val="bg1"/>
              </a:solidFill>
              <a:latin typeface="Perpetua"/>
            </a:endParaRPr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667D1640-2C1B-B692-E2B1-34D000FBCCF2}"/>
              </a:ext>
            </a:extLst>
          </p:cNvPr>
          <p:cNvSpPr/>
          <p:nvPr/>
        </p:nvSpPr>
        <p:spPr>
          <a:xfrm rot="3960000">
            <a:off x="5335225" y="-886967"/>
            <a:ext cx="616325" cy="4751293"/>
          </a:xfrm>
          <a:prstGeom prst="upArrow">
            <a:avLst/>
          </a:prstGeom>
          <a:solidFill>
            <a:srgbClr val="ED7D3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71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r>
              <a:rPr lang="en-US" sz="6600" err="1">
                <a:solidFill>
                  <a:srgbClr val="FFFFFF"/>
                </a:solidFill>
                <a:latin typeface="Perpetua"/>
              </a:rPr>
              <a:t>Благодарим</a:t>
            </a:r>
            <a:r>
              <a:rPr lang="en-US" sz="6600">
                <a:solidFill>
                  <a:srgbClr val="FFFFFF"/>
                </a:solidFill>
                <a:latin typeface="Perpetua"/>
              </a:rPr>
              <a:t> </a:t>
            </a:r>
            <a:r>
              <a:rPr lang="en-US" sz="6600" err="1">
                <a:solidFill>
                  <a:srgbClr val="FFFFFF"/>
                </a:solidFill>
                <a:latin typeface="Perpetua"/>
              </a:rPr>
              <a:t>ви</a:t>
            </a:r>
            <a:r>
              <a:rPr lang="en-US" sz="6600">
                <a:solidFill>
                  <a:srgbClr val="FFFFFF"/>
                </a:solidFill>
                <a:latin typeface="Perpetua"/>
              </a:rPr>
              <a:t> </a:t>
            </a:r>
            <a:r>
              <a:rPr lang="en-US" sz="6600" err="1">
                <a:solidFill>
                  <a:srgbClr val="FFFFFF"/>
                </a:solidFill>
                <a:latin typeface="Perpetua"/>
              </a:rPr>
              <a:t>за</a:t>
            </a:r>
            <a:r>
              <a:rPr lang="en-US" sz="6600">
                <a:solidFill>
                  <a:srgbClr val="FFFFFF"/>
                </a:solidFill>
                <a:latin typeface="Perpetua"/>
              </a:rPr>
              <a:t> </a:t>
            </a:r>
            <a:r>
              <a:rPr lang="en-US" sz="6600" err="1">
                <a:solidFill>
                  <a:srgbClr val="FFFFFF"/>
                </a:solidFill>
                <a:latin typeface="Perpetua"/>
              </a:rPr>
              <a:t>вниманието</a:t>
            </a:r>
            <a:r>
              <a:rPr lang="en-US" sz="6600">
                <a:solidFill>
                  <a:srgbClr val="FFFFFF"/>
                </a:solidFill>
                <a:latin typeface="Perpetua"/>
              </a:rPr>
              <a:t>!!!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4916" y="4533813"/>
            <a:ext cx="6930189" cy="9384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rgbClr val="FFFFFF"/>
                </a:solidFill>
                <a:latin typeface="Perpetua"/>
              </a:rPr>
              <a:t>Изготвили</a:t>
            </a:r>
            <a:r>
              <a:rPr lang="en-US">
                <a:solidFill>
                  <a:srgbClr val="FFFFFF"/>
                </a:solidFill>
                <a:latin typeface="Perpetua"/>
              </a:rPr>
              <a:t>: </a:t>
            </a:r>
            <a:r>
              <a:rPr lang="en-US" err="1">
                <a:solidFill>
                  <a:srgbClr val="FFFFFF"/>
                </a:solidFill>
                <a:latin typeface="Perpetua"/>
              </a:rPr>
              <a:t>Вера</a:t>
            </a:r>
            <a:r>
              <a:rPr lang="en-US">
                <a:solidFill>
                  <a:srgbClr val="FFFFFF"/>
                </a:solidFill>
                <a:latin typeface="Perpetua"/>
              </a:rPr>
              <a:t> </a:t>
            </a:r>
            <a:r>
              <a:rPr lang="en-US" err="1">
                <a:solidFill>
                  <a:srgbClr val="FFFFFF"/>
                </a:solidFill>
                <a:latin typeface="Perpetua"/>
              </a:rPr>
              <a:t>Стефанова</a:t>
            </a:r>
            <a:r>
              <a:rPr lang="en-US">
                <a:solidFill>
                  <a:srgbClr val="FFFFFF"/>
                </a:solidFill>
                <a:latin typeface="Perpetua"/>
              </a:rPr>
              <a:t>, </a:t>
            </a:r>
            <a:r>
              <a:rPr lang="en-US" err="1">
                <a:solidFill>
                  <a:srgbClr val="FFFFFF"/>
                </a:solidFill>
                <a:latin typeface="Perpetua"/>
              </a:rPr>
              <a:t>Георги</a:t>
            </a:r>
            <a:r>
              <a:rPr lang="en-US">
                <a:solidFill>
                  <a:srgbClr val="FFFFFF"/>
                </a:solidFill>
                <a:latin typeface="Perpetua"/>
              </a:rPr>
              <a:t> </a:t>
            </a:r>
            <a:r>
              <a:rPr lang="en-US" err="1">
                <a:solidFill>
                  <a:srgbClr val="FFFFFF"/>
                </a:solidFill>
                <a:latin typeface="Perpetua"/>
              </a:rPr>
              <a:t>Георгиев</a:t>
            </a:r>
            <a:r>
              <a:rPr lang="en-US">
                <a:solidFill>
                  <a:srgbClr val="FFFFFF"/>
                </a:solidFill>
                <a:latin typeface="Perpetua"/>
              </a:rPr>
              <a:t> и </a:t>
            </a:r>
            <a:r>
              <a:rPr lang="en-US" err="1">
                <a:solidFill>
                  <a:srgbClr val="FFFFFF"/>
                </a:solidFill>
                <a:latin typeface="Perpetua"/>
              </a:rPr>
              <a:t>Камен</a:t>
            </a:r>
            <a:r>
              <a:rPr lang="en-US">
                <a:solidFill>
                  <a:srgbClr val="FFFFFF"/>
                </a:solidFill>
                <a:latin typeface="Perpetua"/>
              </a:rPr>
              <a:t> </a:t>
            </a:r>
            <a:r>
              <a:rPr lang="en-US" err="1">
                <a:solidFill>
                  <a:srgbClr val="FFFFFF"/>
                </a:solidFill>
                <a:latin typeface="Perpetua"/>
              </a:rPr>
              <a:t>Комсийски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1696F0-C400-3F0D-11B0-B76188242881}"/>
              </a:ext>
            </a:extLst>
          </p:cNvPr>
          <p:cNvSpPr/>
          <p:nvPr/>
        </p:nvSpPr>
        <p:spPr>
          <a:xfrm>
            <a:off x="1854575" y="439832"/>
            <a:ext cx="717174" cy="72838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009E43-C171-8A91-D8C3-7F0B3405AF2C}"/>
              </a:ext>
            </a:extLst>
          </p:cNvPr>
          <p:cNvSpPr/>
          <p:nvPr/>
        </p:nvSpPr>
        <p:spPr>
          <a:xfrm>
            <a:off x="2022663" y="5796242"/>
            <a:ext cx="369792" cy="381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92BC21-49A1-5801-6214-47707D605C15}"/>
              </a:ext>
            </a:extLst>
          </p:cNvPr>
          <p:cNvSpPr/>
          <p:nvPr/>
        </p:nvSpPr>
        <p:spPr>
          <a:xfrm>
            <a:off x="10561544" y="2692214"/>
            <a:ext cx="437027" cy="448234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03386412-D182-2861-6ACC-EBD04A7E8DF5}"/>
              </a:ext>
            </a:extLst>
          </p:cNvPr>
          <p:cNvCxnSpPr/>
          <p:nvPr/>
        </p:nvCxnSpPr>
        <p:spPr>
          <a:xfrm flipH="1">
            <a:off x="2194112" y="741829"/>
            <a:ext cx="374276" cy="533400"/>
          </a:xfrm>
          <a:prstGeom prst="curvedConnector3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24921CAA-1B85-9251-40ED-8B348B0BB8C4}"/>
              </a:ext>
            </a:extLst>
          </p:cNvPr>
          <p:cNvCxnSpPr>
            <a:cxnSpLocks/>
          </p:cNvCxnSpPr>
          <p:nvPr/>
        </p:nvCxnSpPr>
        <p:spPr>
          <a:xfrm>
            <a:off x="1963270" y="5862916"/>
            <a:ext cx="331693" cy="309283"/>
          </a:xfrm>
          <a:prstGeom prst="curvedConnector3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E80F8B96-1DD6-C629-0E99-572AC2B58D48}"/>
              </a:ext>
            </a:extLst>
          </p:cNvPr>
          <p:cNvCxnSpPr>
            <a:cxnSpLocks/>
          </p:cNvCxnSpPr>
          <p:nvPr/>
        </p:nvCxnSpPr>
        <p:spPr>
          <a:xfrm>
            <a:off x="10569388" y="2848534"/>
            <a:ext cx="432546" cy="342902"/>
          </a:xfrm>
          <a:prstGeom prst="curvedConnector3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6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890AA-794A-D3E6-EAA8-ADFCC935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Perpetua"/>
              </a:rPr>
              <a:t>Основни технологии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C0B2E1-93E9-F64B-94C1-FB3A6DF6AA7E}"/>
              </a:ext>
            </a:extLst>
          </p:cNvPr>
          <p:cNvSpPr/>
          <p:nvPr/>
        </p:nvSpPr>
        <p:spPr>
          <a:xfrm>
            <a:off x="5791012" y="4607175"/>
            <a:ext cx="5536397" cy="1131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E3E2FF54-AD05-2BCA-4B3B-8DDD88A94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778180"/>
              </p:ext>
            </p:extLst>
          </p:nvPr>
        </p:nvGraphicFramePr>
        <p:xfrm>
          <a:off x="5791013" y="539448"/>
          <a:ext cx="5536397" cy="3935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FBEAAC3-29AF-1368-8BDC-B5091AC2E0A9}"/>
              </a:ext>
            </a:extLst>
          </p:cNvPr>
          <p:cNvSpPr txBox="1"/>
          <p:nvPr/>
        </p:nvSpPr>
        <p:spPr>
          <a:xfrm>
            <a:off x="6619192" y="4788351"/>
            <a:ext cx="388003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  <a:latin typeface="Perpetua"/>
              </a:rPr>
              <a:t>GhostDoc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1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EC7D228E-14D7-D543-3E29-B02ADA0BDAFB}"/>
              </a:ext>
            </a:extLst>
          </p:cNvPr>
          <p:cNvSpPr/>
          <p:nvPr/>
        </p:nvSpPr>
        <p:spPr>
          <a:xfrm>
            <a:off x="4373095" y="-1269067"/>
            <a:ext cx="3014382" cy="2868705"/>
          </a:xfrm>
          <a:prstGeom prst="flowChartConnector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B1E6E-1DF1-F49D-F346-C0A1621F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935" y="-4669"/>
            <a:ext cx="2727512" cy="1347974"/>
          </a:xfrm>
        </p:spPr>
        <p:txBody>
          <a:bodyPr/>
          <a:lstStyle/>
          <a:p>
            <a:pPr algn="ctr"/>
            <a:r>
              <a:rPr lang="en-US" err="1">
                <a:solidFill>
                  <a:schemeClr val="bg1"/>
                </a:solidFill>
                <a:latin typeface="Perpetua"/>
              </a:rPr>
              <a:t>Проекти</a:t>
            </a:r>
            <a:endParaRPr lang="en-US">
              <a:solidFill>
                <a:schemeClr val="bg1"/>
              </a:solidFill>
              <a:latin typeface="Perpetu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95B13-D8FA-4956-42D3-21665361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latin typeface="Perpetua"/>
            </a:endParaRPr>
          </a:p>
          <a:p>
            <a:endParaRPr lang="en-US">
              <a:latin typeface="Perpetu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333813-60FB-6FEC-D55A-F96711D66A67}"/>
              </a:ext>
            </a:extLst>
          </p:cNvPr>
          <p:cNvSpPr txBox="1"/>
          <p:nvPr/>
        </p:nvSpPr>
        <p:spPr>
          <a:xfrm>
            <a:off x="-2742640" y="1529602"/>
            <a:ext cx="9777132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Perpetua"/>
              </a:rPr>
              <a:t>Models</a:t>
            </a:r>
          </a:p>
          <a:p>
            <a:pPr algn="ctr"/>
            <a:endParaRPr lang="en-US" sz="3600">
              <a:solidFill>
                <a:schemeClr val="bg1"/>
              </a:solidFill>
              <a:latin typeface="Perpetua"/>
            </a:endParaRPr>
          </a:p>
          <a:p>
            <a:pPr algn="ctr"/>
            <a:r>
              <a:rPr lang="en-US" sz="3600">
                <a:solidFill>
                  <a:schemeClr val="bg1"/>
                </a:solidFill>
                <a:latin typeface="Perpetua"/>
              </a:rPr>
              <a:t>Services</a:t>
            </a:r>
          </a:p>
          <a:p>
            <a:pPr algn="ctr"/>
            <a:endParaRPr lang="en-US" sz="3600">
              <a:solidFill>
                <a:schemeClr val="bg1"/>
              </a:solidFill>
              <a:latin typeface="Perpetua"/>
            </a:endParaRPr>
          </a:p>
          <a:p>
            <a:pPr algn="ctr"/>
            <a:r>
              <a:rPr lang="en-US" sz="3600">
                <a:solidFill>
                  <a:schemeClr val="bg1"/>
                </a:solidFill>
                <a:latin typeface="Perpetua"/>
              </a:rPr>
              <a:t>Data</a:t>
            </a:r>
          </a:p>
          <a:p>
            <a:pPr algn="ctr"/>
            <a:endParaRPr lang="en-US" sz="3600">
              <a:solidFill>
                <a:schemeClr val="bg1"/>
              </a:solidFill>
              <a:latin typeface="Perpetua"/>
            </a:endParaRPr>
          </a:p>
          <a:p>
            <a:pPr algn="ctr"/>
            <a:r>
              <a:rPr lang="en-US" sz="3600">
                <a:solidFill>
                  <a:schemeClr val="bg1"/>
                </a:solidFill>
                <a:latin typeface="Perpetua"/>
              </a:rPr>
              <a:t>Display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B49FDA-E108-E257-D1FE-7F9DA5BB6137}"/>
              </a:ext>
            </a:extLst>
          </p:cNvPr>
          <p:cNvSpPr/>
          <p:nvPr/>
        </p:nvSpPr>
        <p:spPr>
          <a:xfrm>
            <a:off x="8096249" y="2190749"/>
            <a:ext cx="3204882" cy="1131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AAF1D77-AD6C-E2DA-D337-8116711482BE}"/>
              </a:ext>
            </a:extLst>
          </p:cNvPr>
          <p:cNvGrpSpPr/>
          <p:nvPr/>
        </p:nvGrpSpPr>
        <p:grpSpPr>
          <a:xfrm>
            <a:off x="722779" y="2190750"/>
            <a:ext cx="3305735" cy="1131794"/>
            <a:chOff x="790014" y="1708897"/>
            <a:chExt cx="3305735" cy="113179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350771F-0F91-9584-E70E-4163147B1642}"/>
                </a:ext>
              </a:extLst>
            </p:cNvPr>
            <p:cNvSpPr/>
            <p:nvPr/>
          </p:nvSpPr>
          <p:spPr>
            <a:xfrm>
              <a:off x="834838" y="1708897"/>
              <a:ext cx="3204882" cy="113179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60D91A-AE44-75A1-587D-F67B9E7B8E07}"/>
                </a:ext>
              </a:extLst>
            </p:cNvPr>
            <p:cNvSpPr txBox="1"/>
            <p:nvPr/>
          </p:nvSpPr>
          <p:spPr>
            <a:xfrm>
              <a:off x="790014" y="1885389"/>
              <a:ext cx="3305735" cy="769441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4400">
                  <a:solidFill>
                    <a:schemeClr val="bg1"/>
                  </a:solidFill>
                  <a:latin typeface="Perpetua"/>
                </a:rPr>
                <a:t>Models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8D19D79-FBEE-42F8-C0A1-7F0A553F444C}"/>
              </a:ext>
            </a:extLst>
          </p:cNvPr>
          <p:cNvSpPr/>
          <p:nvPr/>
        </p:nvSpPr>
        <p:spPr>
          <a:xfrm>
            <a:off x="2549337" y="3916454"/>
            <a:ext cx="3204882" cy="1131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5348C8B-5A2D-F9A9-2CE2-FB08DB26F772}"/>
              </a:ext>
            </a:extLst>
          </p:cNvPr>
          <p:cNvSpPr/>
          <p:nvPr/>
        </p:nvSpPr>
        <p:spPr>
          <a:xfrm>
            <a:off x="6224866" y="3916454"/>
            <a:ext cx="3204882" cy="1131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00BA179-E11E-BF5F-7D98-1CAF24278AC9}"/>
              </a:ext>
            </a:extLst>
          </p:cNvPr>
          <p:cNvGrpSpPr/>
          <p:nvPr/>
        </p:nvGrpSpPr>
        <p:grpSpPr>
          <a:xfrm>
            <a:off x="4420721" y="2190750"/>
            <a:ext cx="3204882" cy="1131794"/>
            <a:chOff x="4420721" y="2190750"/>
            <a:chExt cx="3204882" cy="113179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1CBE840-18BB-3E57-9B3E-160E8400C44F}"/>
                </a:ext>
              </a:extLst>
            </p:cNvPr>
            <p:cNvSpPr/>
            <p:nvPr/>
          </p:nvSpPr>
          <p:spPr>
            <a:xfrm>
              <a:off x="4420721" y="2190750"/>
              <a:ext cx="3204882" cy="113179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EB53C8-53A7-EAFF-5B7D-BE7877CDD83A}"/>
                </a:ext>
              </a:extLst>
            </p:cNvPr>
            <p:cNvSpPr txBox="1"/>
            <p:nvPr/>
          </p:nvSpPr>
          <p:spPr>
            <a:xfrm>
              <a:off x="4768102" y="2370044"/>
              <a:ext cx="2507316" cy="769441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Perpetua"/>
                </a:rPr>
                <a:t>Services</a:t>
              </a:r>
              <a:endParaRPr 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C1277-8020-42CF-5B5A-1F086165C619}"/>
              </a:ext>
            </a:extLst>
          </p:cNvPr>
          <p:cNvSpPr txBox="1"/>
          <p:nvPr/>
        </p:nvSpPr>
        <p:spPr>
          <a:xfrm>
            <a:off x="2210360" y="4090146"/>
            <a:ext cx="388003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  <a:latin typeface="Perpetua"/>
              </a:rPr>
              <a:t>Display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640B95-4991-4E91-720E-DBB503B3CF7B}"/>
              </a:ext>
            </a:extLst>
          </p:cNvPr>
          <p:cNvSpPr txBox="1"/>
          <p:nvPr/>
        </p:nvSpPr>
        <p:spPr>
          <a:xfrm>
            <a:off x="5885889" y="4090145"/>
            <a:ext cx="388003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  <a:latin typeface="Perpetua"/>
              </a:rPr>
              <a:t>WindForms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94F417-A32B-7E92-0A79-C7210DD2E4B3}"/>
              </a:ext>
            </a:extLst>
          </p:cNvPr>
          <p:cNvSpPr txBox="1"/>
          <p:nvPr/>
        </p:nvSpPr>
        <p:spPr>
          <a:xfrm>
            <a:off x="7757271" y="2375644"/>
            <a:ext cx="3880036" cy="76944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  <a:latin typeface="Perpetua"/>
              </a:rPr>
              <a:t>Data</a:t>
            </a:r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992D4F9-9CDA-B66B-F313-0CC4B30AE2F9}"/>
              </a:ext>
            </a:extLst>
          </p:cNvPr>
          <p:cNvSpPr/>
          <p:nvPr/>
        </p:nvSpPr>
        <p:spPr>
          <a:xfrm>
            <a:off x="7244603" y="114860"/>
            <a:ext cx="224117" cy="21291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7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7175BF-10E7-7F95-5383-03F45B5644D8}"/>
              </a:ext>
            </a:extLst>
          </p:cNvPr>
          <p:cNvSpPr/>
          <p:nvPr/>
        </p:nvSpPr>
        <p:spPr>
          <a:xfrm>
            <a:off x="5235947" y="3975285"/>
            <a:ext cx="6555442" cy="276785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7E95ECB-FCBE-047A-A999-67CD4B929E55}"/>
              </a:ext>
            </a:extLst>
          </p:cNvPr>
          <p:cNvSpPr/>
          <p:nvPr/>
        </p:nvSpPr>
        <p:spPr>
          <a:xfrm>
            <a:off x="5348007" y="658344"/>
            <a:ext cx="6555442" cy="276785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F8B284-10DC-8A1C-2079-3D7B4FB639F6}"/>
              </a:ext>
            </a:extLst>
          </p:cNvPr>
          <p:cNvSpPr/>
          <p:nvPr/>
        </p:nvSpPr>
        <p:spPr>
          <a:xfrm>
            <a:off x="1201830" y="658345"/>
            <a:ext cx="3473823" cy="276785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14DC32-9462-C98F-B37E-1544A358BF5A}"/>
              </a:ext>
            </a:extLst>
          </p:cNvPr>
          <p:cNvSpPr/>
          <p:nvPr/>
        </p:nvSpPr>
        <p:spPr>
          <a:xfrm>
            <a:off x="-1832162" y="4014509"/>
            <a:ext cx="5109881" cy="510988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2D01B-1A75-6692-0D71-643E807A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14800" y="5060389"/>
            <a:ext cx="10515600" cy="1325563"/>
          </a:xfrm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latin typeface="Perpetua"/>
              </a:rPr>
              <a:t>Models</a:t>
            </a:r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A77651F-D0E3-FD92-B2DA-E4A566D6A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969" y="409528"/>
            <a:ext cx="3463178" cy="2768413"/>
          </a:xfrm>
          <a:prstGeom prst="roundRect">
            <a:avLst/>
          </a:prstGeom>
        </p:spPr>
      </p:pic>
      <p:pic>
        <p:nvPicPr>
          <p:cNvPr id="5" name="Picture 4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D367BBC1-A3EC-50E8-1989-9FC81BA6C0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482" b="-408"/>
          <a:stretch/>
        </p:blipFill>
        <p:spPr>
          <a:xfrm>
            <a:off x="4997824" y="3620774"/>
            <a:ext cx="6553818" cy="2866191"/>
          </a:xfrm>
          <a:prstGeom prst="roundRect">
            <a:avLst/>
          </a:prstGeom>
        </p:spPr>
      </p:pic>
      <p:pic>
        <p:nvPicPr>
          <p:cNvPr id="6" name="Picture 5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D3EEFBDF-32A8-F830-ECDA-083C4FEAB6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19" t="1031" r="219" b="-1031"/>
          <a:stretch/>
        </p:blipFill>
        <p:spPr>
          <a:xfrm>
            <a:off x="4997823" y="404685"/>
            <a:ext cx="6555447" cy="2771421"/>
          </a:xfrm>
          <a:prstGeom prst="round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7EE0A3D-1050-4CFA-4272-980AEB02DCAA}"/>
              </a:ext>
            </a:extLst>
          </p:cNvPr>
          <p:cNvSpPr/>
          <p:nvPr/>
        </p:nvSpPr>
        <p:spPr>
          <a:xfrm>
            <a:off x="511521" y="3824926"/>
            <a:ext cx="411494" cy="387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4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0D77F31-D209-BB47-D16A-1A82A7263D19}"/>
              </a:ext>
            </a:extLst>
          </p:cNvPr>
          <p:cNvSpPr/>
          <p:nvPr/>
        </p:nvSpPr>
        <p:spPr>
          <a:xfrm>
            <a:off x="235323" y="1910604"/>
            <a:ext cx="8908675" cy="117661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470CB05-994F-C637-9BCF-51ED7E71B94F}"/>
              </a:ext>
            </a:extLst>
          </p:cNvPr>
          <p:cNvSpPr/>
          <p:nvPr/>
        </p:nvSpPr>
        <p:spPr>
          <a:xfrm>
            <a:off x="235323" y="3423398"/>
            <a:ext cx="8908675" cy="134470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2FE0FD4-17CE-A1F4-8A02-27E121323130}"/>
              </a:ext>
            </a:extLst>
          </p:cNvPr>
          <p:cNvSpPr/>
          <p:nvPr/>
        </p:nvSpPr>
        <p:spPr>
          <a:xfrm>
            <a:off x="232520" y="5101477"/>
            <a:ext cx="3148851" cy="12774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CE7692-67A7-036A-2CE8-87F74F50169C}"/>
              </a:ext>
            </a:extLst>
          </p:cNvPr>
          <p:cNvSpPr/>
          <p:nvPr/>
        </p:nvSpPr>
        <p:spPr>
          <a:xfrm>
            <a:off x="8970309" y="-2070285"/>
            <a:ext cx="5109881" cy="510988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7EBE4-AF13-BECE-5CE1-66C061E71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377" y="275478"/>
            <a:ext cx="10515600" cy="1325563"/>
          </a:xfrm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latin typeface="Perpetua"/>
              </a:rPr>
              <a:t>Services</a:t>
            </a:r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3A989D-33A4-5DC6-0335-CED1B22D2B75}"/>
              </a:ext>
            </a:extLst>
          </p:cNvPr>
          <p:cNvSpPr/>
          <p:nvPr/>
        </p:nvSpPr>
        <p:spPr>
          <a:xfrm>
            <a:off x="841562" y="370915"/>
            <a:ext cx="3204882" cy="1131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C0BBAF-D477-F743-58C0-5361FFECD1AE}"/>
              </a:ext>
            </a:extLst>
          </p:cNvPr>
          <p:cNvSpPr txBox="1"/>
          <p:nvPr/>
        </p:nvSpPr>
        <p:spPr>
          <a:xfrm>
            <a:off x="790014" y="551889"/>
            <a:ext cx="3305735" cy="76944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  <a:latin typeface="Perpetua"/>
              </a:rPr>
              <a:t>Interfaces</a:t>
            </a:r>
          </a:p>
        </p:txBody>
      </p:sp>
      <p:pic>
        <p:nvPicPr>
          <p:cNvPr id="16" name="Picture 15" descr="A computer screen shot of a black background&#10;&#10;Description automatically generated">
            <a:extLst>
              <a:ext uri="{FF2B5EF4-FFF2-40B4-BE49-F238E27FC236}">
                <a16:creationId xmlns:a16="http://schemas.microsoft.com/office/drawing/2014/main" id="{F52E5D07-666E-605E-64B7-21CAD44644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" r="2692" b="33377"/>
          <a:stretch/>
        </p:blipFill>
        <p:spPr>
          <a:xfrm>
            <a:off x="414618" y="1914911"/>
            <a:ext cx="8909018" cy="1177599"/>
          </a:xfrm>
          <a:prstGeom prst="roundRect">
            <a:avLst/>
          </a:prstGeom>
        </p:spPr>
      </p:pic>
      <p:pic>
        <p:nvPicPr>
          <p:cNvPr id="17" name="Picture 16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B5657243-F11F-A1C8-0B6D-F829A3E26B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28" r="3546" b="23841"/>
          <a:stretch/>
        </p:blipFill>
        <p:spPr>
          <a:xfrm>
            <a:off x="470646" y="3427706"/>
            <a:ext cx="8912826" cy="1351030"/>
          </a:xfrm>
          <a:prstGeom prst="roundRect">
            <a:avLst/>
          </a:prstGeom>
        </p:spPr>
      </p:pic>
      <p:pic>
        <p:nvPicPr>
          <p:cNvPr id="18" name="Picture 1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F1276CD-6FF1-5EF9-120C-77DE07E988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" r="-358" b="23436"/>
          <a:stretch/>
        </p:blipFill>
        <p:spPr>
          <a:xfrm>
            <a:off x="475131" y="5097383"/>
            <a:ext cx="3141029" cy="1277939"/>
          </a:xfrm>
          <a:prstGeom prst="round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C3DF2784-35B9-4DF4-79D0-9DB9913592A5}"/>
              </a:ext>
            </a:extLst>
          </p:cNvPr>
          <p:cNvSpPr/>
          <p:nvPr/>
        </p:nvSpPr>
        <p:spPr>
          <a:xfrm>
            <a:off x="10517455" y="2738139"/>
            <a:ext cx="224117" cy="21291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9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25B8C4-F26F-7CAB-4463-570EE56E0459}"/>
              </a:ext>
            </a:extLst>
          </p:cNvPr>
          <p:cNvSpPr/>
          <p:nvPr/>
        </p:nvSpPr>
        <p:spPr>
          <a:xfrm>
            <a:off x="4943814" y="1809472"/>
            <a:ext cx="6089019" cy="449998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computer screen shot of a group&#10;&#10;Description automatically generated">
            <a:extLst>
              <a:ext uri="{FF2B5EF4-FFF2-40B4-BE49-F238E27FC236}">
                <a16:creationId xmlns:a16="http://schemas.microsoft.com/office/drawing/2014/main" id="{2EEA78DC-AD59-C540-915B-D2FFA40CA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6205" y="1499301"/>
            <a:ext cx="6085914" cy="4499722"/>
          </a:xfrm>
          <a:prstGeom prst="round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9FBF81-F706-B44E-FF32-E03BCCA0614C}"/>
              </a:ext>
            </a:extLst>
          </p:cNvPr>
          <p:cNvSpPr/>
          <p:nvPr/>
        </p:nvSpPr>
        <p:spPr>
          <a:xfrm>
            <a:off x="841562" y="370915"/>
            <a:ext cx="3204882" cy="1131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5DE088-092F-27F3-7D0A-8CD0C0BEEAB8}"/>
              </a:ext>
            </a:extLst>
          </p:cNvPr>
          <p:cNvSpPr txBox="1"/>
          <p:nvPr/>
        </p:nvSpPr>
        <p:spPr>
          <a:xfrm>
            <a:off x="790014" y="551889"/>
            <a:ext cx="3305735" cy="76944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err="1">
                <a:solidFill>
                  <a:schemeClr val="bg1"/>
                </a:solidFill>
                <a:latin typeface="Perpetua"/>
              </a:rPr>
              <a:t>GroupService</a:t>
            </a:r>
          </a:p>
        </p:txBody>
      </p:sp>
    </p:spTree>
    <p:extLst>
      <p:ext uri="{BB962C8B-B14F-4D97-AF65-F5344CB8AC3E}">
        <p14:creationId xmlns:p14="http://schemas.microsoft.com/office/powerpoint/2010/main" val="423003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DC3111C-92C9-3B24-3E7B-CA2395E692DF}"/>
              </a:ext>
            </a:extLst>
          </p:cNvPr>
          <p:cNvSpPr/>
          <p:nvPr/>
        </p:nvSpPr>
        <p:spPr>
          <a:xfrm>
            <a:off x="507065" y="3339351"/>
            <a:ext cx="6420970" cy="208429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DF0702F-86F9-6223-F835-235D7B96B428}"/>
              </a:ext>
            </a:extLst>
          </p:cNvPr>
          <p:cNvSpPr/>
          <p:nvPr/>
        </p:nvSpPr>
        <p:spPr>
          <a:xfrm>
            <a:off x="507066" y="380999"/>
            <a:ext cx="6420970" cy="26782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690FE7D-5675-6273-C1B8-8D1E6B87854F}"/>
              </a:ext>
            </a:extLst>
          </p:cNvPr>
          <p:cNvSpPr/>
          <p:nvPr/>
        </p:nvSpPr>
        <p:spPr>
          <a:xfrm>
            <a:off x="7398682" y="3157680"/>
            <a:ext cx="4560792" cy="16024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1BB667F-7C22-D78C-9878-9121CA75CF5F}"/>
              </a:ext>
            </a:extLst>
          </p:cNvPr>
          <p:cNvSpPr/>
          <p:nvPr/>
        </p:nvSpPr>
        <p:spPr>
          <a:xfrm>
            <a:off x="7734859" y="1622133"/>
            <a:ext cx="4224617" cy="133350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7814E94-2D5F-C6ED-0F8E-93D782F108B0}"/>
              </a:ext>
            </a:extLst>
          </p:cNvPr>
          <p:cNvSpPr/>
          <p:nvPr/>
        </p:nvSpPr>
        <p:spPr>
          <a:xfrm>
            <a:off x="417418" y="5625351"/>
            <a:ext cx="3765176" cy="118782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125CD5E-05D3-2EE1-972A-A11CDC8C85C2}"/>
              </a:ext>
            </a:extLst>
          </p:cNvPr>
          <p:cNvGrpSpPr/>
          <p:nvPr/>
        </p:nvGrpSpPr>
        <p:grpSpPr>
          <a:xfrm>
            <a:off x="8365191" y="337297"/>
            <a:ext cx="3305735" cy="1131794"/>
            <a:chOff x="790014" y="370915"/>
            <a:chExt cx="3305735" cy="113179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9FBF81-F706-B44E-FF32-E03BCCA0614C}"/>
                </a:ext>
              </a:extLst>
            </p:cNvPr>
            <p:cNvSpPr/>
            <p:nvPr/>
          </p:nvSpPr>
          <p:spPr>
            <a:xfrm>
              <a:off x="841562" y="370915"/>
              <a:ext cx="3204882" cy="113179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5DE088-092F-27F3-7D0A-8CD0C0BEEAB8}"/>
                </a:ext>
              </a:extLst>
            </p:cNvPr>
            <p:cNvSpPr txBox="1"/>
            <p:nvPr/>
          </p:nvSpPr>
          <p:spPr>
            <a:xfrm>
              <a:off x="790014" y="551889"/>
              <a:ext cx="3305735" cy="769441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4400" err="1">
                  <a:solidFill>
                    <a:schemeClr val="bg1"/>
                  </a:solidFill>
                  <a:latin typeface="Perpetua"/>
                </a:rPr>
                <a:t>KidService</a:t>
              </a:r>
            </a:p>
          </p:txBody>
        </p:sp>
      </p:grpSp>
      <p:pic>
        <p:nvPicPr>
          <p:cNvPr id="10" name="Content Placeholder 9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66036033-29D9-CE41-9C33-4CE6C4313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0" b="4833"/>
          <a:stretch/>
        </p:blipFill>
        <p:spPr>
          <a:xfrm>
            <a:off x="336178" y="179810"/>
            <a:ext cx="6420971" cy="2681474"/>
          </a:xfrm>
          <a:prstGeom prst="roundRect">
            <a:avLst/>
          </a:prstGeom>
        </p:spPr>
      </p:pic>
      <p:pic>
        <p:nvPicPr>
          <p:cNvPr id="11" name="Picture 10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5DE47EF-3593-4DD1-A286-7BD27C9F9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75" y="5534585"/>
            <a:ext cx="3756772" cy="1190064"/>
          </a:xfrm>
          <a:prstGeom prst="roundRect">
            <a:avLst/>
          </a:prstGeom>
        </p:spPr>
      </p:pic>
      <p:pic>
        <p:nvPicPr>
          <p:cNvPr id="12" name="Picture 11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0747F8FB-66AB-7D6C-1635-D6252772C2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93"/>
          <a:stretch/>
        </p:blipFill>
        <p:spPr>
          <a:xfrm>
            <a:off x="336177" y="3152788"/>
            <a:ext cx="6420973" cy="2079782"/>
          </a:xfrm>
          <a:prstGeom prst="roundRect">
            <a:avLst/>
          </a:prstGeom>
        </p:spPr>
      </p:pic>
      <p:pic>
        <p:nvPicPr>
          <p:cNvPr id="13" name="Picture 12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E56ADCE5-D5CA-3813-E911-5863E38D57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602" b="813"/>
          <a:stretch/>
        </p:blipFill>
        <p:spPr>
          <a:xfrm>
            <a:off x="7627283" y="1530249"/>
            <a:ext cx="4232788" cy="1338038"/>
          </a:xfrm>
          <a:prstGeom prst="roundRect">
            <a:avLst/>
          </a:prstGeom>
        </p:spPr>
      </p:pic>
      <p:pic>
        <p:nvPicPr>
          <p:cNvPr id="14" name="Picture 13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13419753-FE45-8C30-5D77-FEF5D7AE25E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833" b="662"/>
          <a:stretch/>
        </p:blipFill>
        <p:spPr>
          <a:xfrm>
            <a:off x="7294748" y="3018992"/>
            <a:ext cx="4557401" cy="1607526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D2220AE-6286-95E7-1B25-8823207EFC53}"/>
              </a:ext>
            </a:extLst>
          </p:cNvPr>
          <p:cNvSpPr/>
          <p:nvPr/>
        </p:nvSpPr>
        <p:spPr>
          <a:xfrm>
            <a:off x="8090935" y="4901156"/>
            <a:ext cx="3301999" cy="19165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9B59333A-25FE-A302-936D-E3D908D700A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613"/>
          <a:stretch/>
        </p:blipFill>
        <p:spPr>
          <a:xfrm>
            <a:off x="7922388" y="4806006"/>
            <a:ext cx="3294530" cy="191218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9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E692B9B-C4E5-5845-8FD4-8C3664DED0BC}"/>
              </a:ext>
            </a:extLst>
          </p:cNvPr>
          <p:cNvSpPr/>
          <p:nvPr/>
        </p:nvSpPr>
        <p:spPr>
          <a:xfrm>
            <a:off x="6783865" y="3882880"/>
            <a:ext cx="5266764" cy="16394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61DB4F8-36E1-00F6-5B13-4CF4756E7342}"/>
              </a:ext>
            </a:extLst>
          </p:cNvPr>
          <p:cNvSpPr/>
          <p:nvPr/>
        </p:nvSpPr>
        <p:spPr>
          <a:xfrm>
            <a:off x="519778" y="3838057"/>
            <a:ext cx="4953000" cy="16394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8C3466D-9A06-AB66-94CF-996EF844EE36}"/>
              </a:ext>
            </a:extLst>
          </p:cNvPr>
          <p:cNvSpPr/>
          <p:nvPr/>
        </p:nvSpPr>
        <p:spPr>
          <a:xfrm>
            <a:off x="519777" y="1725240"/>
            <a:ext cx="4953000" cy="19511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AE21A1-4DBB-D84F-8B3C-BAE205B88544}"/>
              </a:ext>
            </a:extLst>
          </p:cNvPr>
          <p:cNvSpPr/>
          <p:nvPr/>
        </p:nvSpPr>
        <p:spPr>
          <a:xfrm>
            <a:off x="6823597" y="1713694"/>
            <a:ext cx="5264727" cy="193963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49D3AEE-E55F-6515-9947-1DAD1F678747}"/>
              </a:ext>
            </a:extLst>
          </p:cNvPr>
          <p:cNvSpPr/>
          <p:nvPr/>
        </p:nvSpPr>
        <p:spPr>
          <a:xfrm>
            <a:off x="3971870" y="143513"/>
            <a:ext cx="4572000" cy="14085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E60DC2E-D1AD-115A-3258-589FEE8C8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0" y="91562"/>
            <a:ext cx="4572000" cy="1409700"/>
          </a:xfrm>
          <a:prstGeom prst="round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B35123-D79D-AF9C-9DBC-1985796F0D48}"/>
              </a:ext>
            </a:extLst>
          </p:cNvPr>
          <p:cNvSpPr/>
          <p:nvPr/>
        </p:nvSpPr>
        <p:spPr>
          <a:xfrm>
            <a:off x="4494680" y="5604062"/>
            <a:ext cx="3204882" cy="1131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740301-E8BA-D16C-83A9-A50059048EA9}"/>
              </a:ext>
            </a:extLst>
          </p:cNvPr>
          <p:cNvSpPr txBox="1"/>
          <p:nvPr/>
        </p:nvSpPr>
        <p:spPr>
          <a:xfrm>
            <a:off x="4443132" y="5785036"/>
            <a:ext cx="3305735" cy="76944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err="1">
                <a:solidFill>
                  <a:schemeClr val="bg1"/>
                </a:solidFill>
                <a:latin typeface="Perpetua"/>
              </a:rPr>
              <a:t>ParentService</a:t>
            </a:r>
          </a:p>
        </p:txBody>
      </p:sp>
      <p:pic>
        <p:nvPicPr>
          <p:cNvPr id="9" name="Picture 8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1D6C5E0B-02AA-4E44-3F27-70503DF4CB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14"/>
          <a:stretch/>
        </p:blipFill>
        <p:spPr>
          <a:xfrm>
            <a:off x="6703156" y="1590701"/>
            <a:ext cx="5264388" cy="1951493"/>
          </a:xfrm>
          <a:prstGeom prst="roundRect">
            <a:avLst/>
          </a:prstGeom>
        </p:spPr>
      </p:pic>
      <p:pic>
        <p:nvPicPr>
          <p:cNvPr id="11" name="Picture 10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F8B5CE62-2407-72AC-2A73-4356CF0B69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29" b="3889"/>
          <a:stretch/>
        </p:blipFill>
        <p:spPr>
          <a:xfrm>
            <a:off x="369794" y="1590702"/>
            <a:ext cx="4949968" cy="1950906"/>
          </a:xfrm>
          <a:prstGeom prst="roundRect">
            <a:avLst/>
          </a:prstGeom>
        </p:spPr>
      </p:pic>
      <p:pic>
        <p:nvPicPr>
          <p:cNvPr id="12" name="Picture 11" descr="A computer screen with text&#10;&#10;Description automatically generated">
            <a:extLst>
              <a:ext uri="{FF2B5EF4-FFF2-40B4-BE49-F238E27FC236}">
                <a16:creationId xmlns:a16="http://schemas.microsoft.com/office/drawing/2014/main" id="{1D7FFB1E-7353-6AA8-BC87-310BFE5133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25"/>
          <a:stretch/>
        </p:blipFill>
        <p:spPr>
          <a:xfrm>
            <a:off x="366397" y="3751740"/>
            <a:ext cx="4955379" cy="1639292"/>
          </a:xfrm>
          <a:prstGeom prst="roundRect">
            <a:avLst/>
          </a:prstGeom>
        </p:spPr>
      </p:pic>
      <p:pic>
        <p:nvPicPr>
          <p:cNvPr id="13" name="Picture 12" descr="A computer screen with text&#10;&#10;Description automatically generated">
            <a:extLst>
              <a:ext uri="{FF2B5EF4-FFF2-40B4-BE49-F238E27FC236}">
                <a16:creationId xmlns:a16="http://schemas.microsoft.com/office/drawing/2014/main" id="{EE56F9C1-3C4B-6335-A5D6-D00A6EB9A6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-212" b="757"/>
          <a:stretch/>
        </p:blipFill>
        <p:spPr>
          <a:xfrm>
            <a:off x="6650861" y="3751740"/>
            <a:ext cx="5261011" cy="163696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7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5A0247-A71B-D810-2B25-6326C68ED2AF}"/>
              </a:ext>
            </a:extLst>
          </p:cNvPr>
          <p:cNvSpPr/>
          <p:nvPr/>
        </p:nvSpPr>
        <p:spPr>
          <a:xfrm>
            <a:off x="610105" y="4356926"/>
            <a:ext cx="6095999" cy="24618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5087284-ADE6-CCE6-BAB9-8340828B2526}"/>
              </a:ext>
            </a:extLst>
          </p:cNvPr>
          <p:cNvSpPr/>
          <p:nvPr/>
        </p:nvSpPr>
        <p:spPr>
          <a:xfrm>
            <a:off x="610105" y="2014895"/>
            <a:ext cx="4459942" cy="214813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DA9CFF-71BC-A2FE-6C8A-F38674C2B284}"/>
              </a:ext>
            </a:extLst>
          </p:cNvPr>
          <p:cNvSpPr/>
          <p:nvPr/>
        </p:nvSpPr>
        <p:spPr>
          <a:xfrm>
            <a:off x="610105" y="356425"/>
            <a:ext cx="10186147" cy="14645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30A5C30-9CD9-0105-9300-F9692615D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030" y="4212046"/>
            <a:ext cx="6096000" cy="2469614"/>
          </a:xfrm>
          <a:prstGeom prst="round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F7B22DF-B161-BF1D-F6FD-FD1F86045325}"/>
              </a:ext>
            </a:extLst>
          </p:cNvPr>
          <p:cNvSpPr/>
          <p:nvPr/>
        </p:nvSpPr>
        <p:spPr>
          <a:xfrm>
            <a:off x="8723780" y="3880038"/>
            <a:ext cx="5109881" cy="510988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0D42C04-269F-0E5F-B222-366778D3F309}"/>
              </a:ext>
            </a:extLst>
          </p:cNvPr>
          <p:cNvSpPr txBox="1">
            <a:spLocks/>
          </p:cNvSpPr>
          <p:nvPr/>
        </p:nvSpPr>
        <p:spPr>
          <a:xfrm>
            <a:off x="5634318" y="53629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solidFill>
                  <a:schemeClr val="bg1"/>
                </a:solidFill>
                <a:latin typeface="Perpetua"/>
              </a:rPr>
              <a:t>Data</a:t>
            </a:r>
            <a:endParaRPr lang="en-US"/>
          </a:p>
        </p:txBody>
      </p:sp>
      <p:pic>
        <p:nvPicPr>
          <p:cNvPr id="9" name="Picture 8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46A864D-9F05-B90D-4EA1-C60C59EDE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" y="1864378"/>
            <a:ext cx="4467225" cy="2143125"/>
          </a:xfrm>
          <a:prstGeom prst="roundRect">
            <a:avLst/>
          </a:prstGeom>
        </p:spPr>
      </p:pic>
      <p:pic>
        <p:nvPicPr>
          <p:cNvPr id="10" name="Picture 9" descr="A computer screen shot of a black background&#10;&#10;Description automatically generated">
            <a:extLst>
              <a:ext uri="{FF2B5EF4-FFF2-40B4-BE49-F238E27FC236}">
                <a16:creationId xmlns:a16="http://schemas.microsoft.com/office/drawing/2014/main" id="{583657E7-237C-DD93-14C1-F17EE1784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" y="183497"/>
            <a:ext cx="10197352" cy="1467167"/>
          </a:xfrm>
          <a:prstGeom prst="round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90E2DBE8-0640-BB2E-68DF-749CE846783E}"/>
              </a:ext>
            </a:extLst>
          </p:cNvPr>
          <p:cNvSpPr/>
          <p:nvPr/>
        </p:nvSpPr>
        <p:spPr>
          <a:xfrm>
            <a:off x="8802221" y="5325595"/>
            <a:ext cx="246528" cy="26894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2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89</Words>
  <Application>Microsoft Office PowerPoint</Application>
  <PresentationFormat>Widescreen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Perpetua</vt:lpstr>
      <vt:lpstr>office theme</vt:lpstr>
      <vt:lpstr>Kindergarden </vt:lpstr>
      <vt:lpstr>Основни технологии</vt:lpstr>
      <vt:lpstr>Проекти</vt:lpstr>
      <vt:lpstr>Models</vt:lpstr>
      <vt:lpstr>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Благодарим ви за вниманието!!!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Георги Х. Георгиев</cp:lastModifiedBy>
  <cp:revision>1</cp:revision>
  <dcterms:created xsi:type="dcterms:W3CDTF">2024-03-23T08:39:00Z</dcterms:created>
  <dcterms:modified xsi:type="dcterms:W3CDTF">2024-03-24T08:36:45Z</dcterms:modified>
</cp:coreProperties>
</file>