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1pPr>
    <a:lvl2pPr marL="0" marR="0" indent="4572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2pPr>
    <a:lvl3pPr marL="0" marR="0" indent="9144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3pPr>
    <a:lvl4pPr marL="0" marR="0" indent="13716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4pPr>
    <a:lvl5pPr marL="0" marR="0" indent="18288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5pPr>
    <a:lvl6pPr marL="0" marR="0" indent="22860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6pPr>
    <a:lvl7pPr marL="0" marR="0" indent="27432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7pPr>
    <a:lvl8pPr marL="0" marR="0" indent="32004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8pPr>
    <a:lvl9pPr marL="0" marR="0" indent="365760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chemeClr val="accent1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381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381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381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3A39E5"/>
        </a:fontRef>
        <a:srgbClr val="3A39E5"/>
      </a:tcTxStyle>
      <a:tcStyle>
        <a:tcBdr>
          <a:left>
            <a:ln w="12700" cap="flat">
              <a:solidFill>
                <a:srgbClr val="525760"/>
              </a:solidFill>
              <a:prstDash val="solid"/>
              <a:miter lim="400000"/>
            </a:ln>
          </a:left>
          <a:right>
            <a:ln w="38100" cap="flat">
              <a:solidFill>
                <a:schemeClr val="accent1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/>
              </a:solidFill>
              <a:prstDash val="solid"/>
              <a:miter lim="400000"/>
            </a:ln>
          </a:top>
          <a:bottom>
            <a:ln w="12700" cap="flat">
              <a:solidFill>
                <a:srgbClr val="525760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25760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381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5458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45357"/>
              <a:satOff val="2412"/>
              <a:lumOff val="-28753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45A62"/>
              </a:solidFill>
              <a:prstDash val="solid"/>
              <a:miter lim="400000"/>
            </a:ln>
          </a:left>
          <a:right>
            <a:ln w="12700" cap="flat">
              <a:solidFill>
                <a:srgbClr val="545A62"/>
              </a:solidFill>
              <a:prstDash val="solid"/>
              <a:miter lim="400000"/>
            </a:ln>
          </a:right>
          <a:top>
            <a:ln w="12700" cap="flat">
              <a:solidFill>
                <a:srgbClr val="545A62"/>
              </a:solidFill>
              <a:prstDash val="solid"/>
              <a:miter lim="400000"/>
            </a:ln>
          </a:top>
          <a:bottom>
            <a:ln w="12700" cap="flat">
              <a:solidFill>
                <a:srgbClr val="545A62"/>
              </a:solidFill>
              <a:prstDash val="solid"/>
              <a:miter lim="400000"/>
            </a:ln>
          </a:bottom>
          <a:insideH>
            <a:ln w="12700" cap="flat">
              <a:solidFill>
                <a:srgbClr val="545A62"/>
              </a:solidFill>
              <a:prstDash val="solid"/>
              <a:miter lim="400000"/>
            </a:ln>
          </a:insideH>
          <a:insideV>
            <a:ln w="12700" cap="flat">
              <a:solidFill>
                <a:srgbClr val="545A6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9FAFF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38100" cap="flat">
              <a:solidFill>
                <a:srgbClr val="545A62"/>
              </a:solidFill>
              <a:prstDash val="solid"/>
              <a:miter lim="400000"/>
            </a:ln>
          </a:right>
          <a:top>
            <a:ln w="12700" cap="flat">
              <a:solidFill>
                <a:srgbClr val="555A61"/>
              </a:solidFill>
              <a:prstDash val="solid"/>
              <a:miter lim="400000"/>
            </a:ln>
          </a:top>
          <a:bottom>
            <a:ln w="12700" cap="flat">
              <a:solidFill>
                <a:srgbClr val="555A61"/>
              </a:solidFill>
              <a:prstDash val="solid"/>
              <a:miter lim="400000"/>
            </a:ln>
          </a:bottom>
          <a:insideH>
            <a:ln w="12700" cap="flat">
              <a:solidFill>
                <a:srgbClr val="555A61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527787"/>
              <a:satOff val="-26837"/>
              <a:lumOff val="15324"/>
            </a:schemeClr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45A62"/>
              </a:solidFill>
              <a:prstDash val="solid"/>
              <a:miter lim="400000"/>
            </a:ln>
          </a:left>
          <a:right>
            <a:ln w="12700" cap="flat">
              <a:solidFill>
                <a:srgbClr val="545A62"/>
              </a:solidFill>
              <a:prstDash val="solid"/>
              <a:miter lim="400000"/>
            </a:ln>
          </a:right>
          <a:top>
            <a:ln w="38100" cap="flat">
              <a:solidFill>
                <a:srgbClr val="545A62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45A62"/>
              </a:solidFill>
              <a:prstDash val="solid"/>
              <a:miter lim="400000"/>
            </a:ln>
          </a:insideH>
          <a:insideV>
            <a:ln w="12700" cap="flat">
              <a:solidFill>
                <a:srgbClr val="545A6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38100" cap="flat">
              <a:solidFill>
                <a:srgbClr val="545A62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238625"/>
              <a:satOff val="-6134"/>
              <a:lumOff val="8689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6F4E4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381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503731"/>
              <a:lumOff val="7092"/>
            </a:schemeClr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38100" cap="flat">
              <a:solidFill>
                <a:srgbClr val="54585E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381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4585E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A8A8A8"/>
              </a:solidFill>
              <a:prstDash val="solid"/>
              <a:miter lim="400000"/>
            </a:ln>
          </a:left>
          <a:right>
            <a:ln w="12700" cap="flat">
              <a:solidFill>
                <a:srgbClr val="A8A8A8"/>
              </a:solidFill>
              <a:prstDash val="solid"/>
              <a:miter lim="400000"/>
            </a:ln>
          </a:right>
          <a:top>
            <a:ln w="12700" cap="flat">
              <a:solidFill>
                <a:srgbClr val="A8A8A8"/>
              </a:solidFill>
              <a:prstDash val="solid"/>
              <a:miter lim="400000"/>
            </a:ln>
          </a:top>
          <a:bottom>
            <a:ln w="12700" cap="flat">
              <a:solidFill>
                <a:srgbClr val="A8A8A8"/>
              </a:solidFill>
              <a:prstDash val="solid"/>
              <a:miter lim="400000"/>
            </a:ln>
          </a:bottom>
          <a:insideH>
            <a:ln w="12700" cap="flat">
              <a:solidFill>
                <a:srgbClr val="A8A8A8"/>
              </a:solidFill>
              <a:prstDash val="solid"/>
              <a:miter lim="400000"/>
            </a:ln>
          </a:insideH>
          <a:insideV>
            <a:ln w="12700" cap="flat">
              <a:solidFill>
                <a:srgbClr val="A8A8A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5666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56667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EBEB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38100" cap="flat">
              <a:solidFill>
                <a:srgbClr val="656667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A8A8A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" name="Author and Date"/>
          <p:cNvSpPr txBox="1"/>
          <p:nvPr>
            <p:ph type="body" sz="quarter" idx="21" hasCustomPrompt="1"/>
          </p:nvPr>
        </p:nvSpPr>
        <p:spPr>
          <a:xfrm>
            <a:off x="571500" y="12269258"/>
            <a:ext cx="23235147" cy="555245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tabLst/>
              <a:defRPr b="1" cap="all" spc="168" sz="2800">
                <a:solidFill>
                  <a:schemeClr val="accent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Author and Date </a:t>
            </a:r>
          </a:p>
        </p:txBody>
      </p:sp>
      <p:sp>
        <p:nvSpPr>
          <p:cNvPr id="14" name="Line"/>
          <p:cNvSpPr/>
          <p:nvPr/>
        </p:nvSpPr>
        <p:spPr>
          <a:xfrm>
            <a:off x="635000" y="9443335"/>
            <a:ext cx="23114000" cy="63502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5" name="Presentation Title"/>
          <p:cNvSpPr txBox="1"/>
          <p:nvPr>
            <p:ph type="title" hasCustomPrompt="1"/>
          </p:nvPr>
        </p:nvSpPr>
        <p:spPr>
          <a:xfrm>
            <a:off x="571500" y="9525885"/>
            <a:ext cx="23235147" cy="2647065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pc="-300" sz="15000">
                <a:solidFill>
                  <a:srgbClr val="FFFFFF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6" name="Body Level One…"/>
          <p:cNvSpPr txBox="1"/>
          <p:nvPr>
            <p:ph type="body" sz="quarter" idx="1" hasCustomPrompt="1"/>
          </p:nvPr>
        </p:nvSpPr>
        <p:spPr>
          <a:xfrm>
            <a:off x="571500" y="847716"/>
            <a:ext cx="23235147" cy="232410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14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15" name="Body Level One…"/>
          <p:cNvSpPr txBox="1"/>
          <p:nvPr>
            <p:ph type="body" sz="half" idx="1" hasCustomPrompt="1"/>
          </p:nvPr>
        </p:nvSpPr>
        <p:spPr>
          <a:xfrm>
            <a:off x="571500" y="3898900"/>
            <a:ext cx="23236826" cy="5499100"/>
          </a:xfrm>
          <a:prstGeom prst="rect">
            <a:avLst/>
          </a:prstGeom>
        </p:spPr>
        <p:txBody>
          <a:bodyPr anchor="ctr"/>
          <a:lstStyle>
            <a:lvl1pPr defTabSz="825500">
              <a:lnSpc>
                <a:spcPct val="100000"/>
              </a:lnSpc>
              <a:tabLst/>
              <a:defRPr spc="-23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defTabSz="825500">
              <a:lnSpc>
                <a:spcPct val="100000"/>
              </a:lnSpc>
              <a:tabLst/>
              <a:defRPr spc="-23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defTabSz="825500">
              <a:lnSpc>
                <a:spcPct val="100000"/>
              </a:lnSpc>
              <a:tabLst/>
              <a:defRPr spc="-23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defTabSz="825500">
              <a:lnSpc>
                <a:spcPct val="100000"/>
              </a:lnSpc>
              <a:tabLst/>
              <a:defRPr spc="-23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defTabSz="825500">
              <a:lnSpc>
                <a:spcPct val="100000"/>
              </a:lnSpc>
              <a:tabLst/>
              <a:defRPr spc="-23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bg>
      <p:bgPr>
        <a:solidFill>
          <a:srgbClr val="C3D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Body Level One…"/>
          <p:cNvSpPr txBox="1"/>
          <p:nvPr>
            <p:ph type="body" idx="1" hasCustomPrompt="1"/>
          </p:nvPr>
        </p:nvSpPr>
        <p:spPr>
          <a:xfrm>
            <a:off x="634999" y="1346200"/>
            <a:ext cx="23241001" cy="8451368"/>
          </a:xfrm>
          <a:prstGeom prst="rect">
            <a:avLst/>
          </a:prstGeom>
        </p:spPr>
        <p:txBody>
          <a:bodyPr anchor="b"/>
          <a:lstStyle>
            <a:lvl1pPr defTabSz="825500">
              <a:lnSpc>
                <a:spcPct val="80000"/>
              </a:lnSpc>
              <a:tabLst/>
              <a:defRPr spc="-419" sz="420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1pPr>
            <a:lvl2pPr defTabSz="825500">
              <a:lnSpc>
                <a:spcPct val="80000"/>
              </a:lnSpc>
              <a:tabLst/>
              <a:defRPr spc="-419" sz="420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2pPr>
            <a:lvl3pPr defTabSz="825500">
              <a:lnSpc>
                <a:spcPct val="80000"/>
              </a:lnSpc>
              <a:tabLst/>
              <a:defRPr spc="-419" sz="420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3pPr>
            <a:lvl4pPr defTabSz="825500">
              <a:lnSpc>
                <a:spcPct val="80000"/>
              </a:lnSpc>
              <a:tabLst/>
              <a:defRPr spc="-419" sz="420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4pPr>
            <a:lvl5pPr defTabSz="825500">
              <a:lnSpc>
                <a:spcPct val="80000"/>
              </a:lnSpc>
              <a:tabLst/>
              <a:defRPr spc="-419" sz="420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4" name="Fact information"/>
          <p:cNvSpPr txBox="1"/>
          <p:nvPr>
            <p:ph type="body" sz="quarter" idx="21" hasCustomPrompt="1"/>
          </p:nvPr>
        </p:nvSpPr>
        <p:spPr>
          <a:xfrm>
            <a:off x="635000" y="9170947"/>
            <a:ext cx="23241000" cy="932816"/>
          </a:xfrm>
          <a:prstGeom prst="rect">
            <a:avLst/>
          </a:prstGeom>
        </p:spPr>
        <p:txBody>
          <a:bodyPr/>
          <a:lstStyle>
            <a:lvl1pPr defTabSz="817244">
              <a:lnSpc>
                <a:spcPct val="80000"/>
              </a:lnSpc>
              <a:tabLst/>
              <a:defRPr spc="-54" sz="5445">
                <a:solidFill>
                  <a:schemeClr val="accent1"/>
                </a:solidFill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5" name="Line"/>
          <p:cNvSpPr/>
          <p:nvPr/>
        </p:nvSpPr>
        <p:spPr>
          <a:xfrm>
            <a:off x="635000" y="12192000"/>
            <a:ext cx="23118143" cy="0"/>
          </a:xfrm>
          <a:prstGeom prst="line">
            <a:avLst/>
          </a:prstGeom>
          <a:ln w="381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26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C3D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5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6" name="Attribution"/>
          <p:cNvSpPr txBox="1"/>
          <p:nvPr>
            <p:ph type="body" sz="quarter" idx="21" hasCustomPrompt="1"/>
          </p:nvPr>
        </p:nvSpPr>
        <p:spPr>
          <a:xfrm>
            <a:off x="1148060" y="9247147"/>
            <a:ext cx="22707182" cy="932816"/>
          </a:xfrm>
          <a:prstGeom prst="rect">
            <a:avLst/>
          </a:prstGeom>
        </p:spPr>
        <p:txBody>
          <a:bodyPr anchor="ctr"/>
          <a:lstStyle>
            <a:lvl1pPr defTabSz="817244">
              <a:lnSpc>
                <a:spcPct val="80000"/>
              </a:lnSpc>
              <a:tabLst/>
              <a:defRPr spc="-54" sz="5445">
                <a:solidFill>
                  <a:schemeClr val="accent1"/>
                </a:solidFill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7" name="Body Level One…"/>
          <p:cNvSpPr txBox="1"/>
          <p:nvPr>
            <p:ph type="body" sz="half" idx="1" hasCustomPrompt="1"/>
          </p:nvPr>
        </p:nvSpPr>
        <p:spPr>
          <a:xfrm>
            <a:off x="515838" y="1325581"/>
            <a:ext cx="23241001" cy="4970080"/>
          </a:xfrm>
          <a:prstGeom prst="rect">
            <a:avLst/>
          </a:prstGeom>
        </p:spPr>
        <p:txBody>
          <a:bodyPr/>
          <a:lstStyle>
            <a:lvl1pPr marL="419100" indent="-419100" defTabSz="825500">
              <a:lnSpc>
                <a:spcPct val="80000"/>
              </a:lnSpc>
              <a:tabLst/>
              <a:defRPr spc="-11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marL="419100" indent="38100" defTabSz="825500">
              <a:lnSpc>
                <a:spcPct val="80000"/>
              </a:lnSpc>
              <a:tabLst/>
              <a:defRPr spc="-11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marL="419100" indent="495300" defTabSz="825500">
              <a:lnSpc>
                <a:spcPct val="80000"/>
              </a:lnSpc>
              <a:tabLst/>
              <a:defRPr spc="-11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marL="419100" indent="952500" defTabSz="825500">
              <a:lnSpc>
                <a:spcPct val="80000"/>
              </a:lnSpc>
              <a:tabLst/>
              <a:defRPr spc="-11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marL="419100" indent="1409700" defTabSz="825500">
              <a:lnSpc>
                <a:spcPct val="80000"/>
              </a:lnSpc>
              <a:tabLst/>
              <a:defRPr spc="-11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Image"/>
          <p:cNvSpPr/>
          <p:nvPr>
            <p:ph type="pic" sz="half" idx="21"/>
          </p:nvPr>
        </p:nvSpPr>
        <p:spPr>
          <a:xfrm>
            <a:off x="12192000" y="-1003300"/>
            <a:ext cx="11557000" cy="76792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Image"/>
          <p:cNvSpPr/>
          <p:nvPr>
            <p:ph type="pic" sz="half" idx="22"/>
          </p:nvPr>
        </p:nvSpPr>
        <p:spPr>
          <a:xfrm>
            <a:off x="12192000" y="5397500"/>
            <a:ext cx="11557000" cy="7749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Image"/>
          <p:cNvSpPr/>
          <p:nvPr>
            <p:ph type="pic" idx="23"/>
          </p:nvPr>
        </p:nvSpPr>
        <p:spPr>
          <a:xfrm>
            <a:off x="571500" y="-698500"/>
            <a:ext cx="11684000" cy="1442649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1054398042_3378x2084.jpg"/>
          <p:cNvSpPr/>
          <p:nvPr>
            <p:ph type="pic" idx="21"/>
          </p:nvPr>
        </p:nvSpPr>
        <p:spPr>
          <a:xfrm>
            <a:off x="0" y="-2984500"/>
            <a:ext cx="28333700" cy="1747999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1054398042_3378x2084.jpg"/>
          <p:cNvSpPr/>
          <p:nvPr>
            <p:ph type="pic" idx="21"/>
          </p:nvPr>
        </p:nvSpPr>
        <p:spPr>
          <a:xfrm>
            <a:off x="0" y="-3898900"/>
            <a:ext cx="28587700" cy="1763669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" name="Author and Date"/>
          <p:cNvSpPr txBox="1"/>
          <p:nvPr>
            <p:ph type="body" sz="quarter" idx="22" hasCustomPrompt="1"/>
          </p:nvPr>
        </p:nvSpPr>
        <p:spPr>
          <a:xfrm>
            <a:off x="571500" y="12269258"/>
            <a:ext cx="23241000" cy="555245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tabLst/>
              <a:defRPr b="1" cap="all" spc="168" sz="28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6" name="Body Level One…"/>
          <p:cNvSpPr txBox="1"/>
          <p:nvPr>
            <p:ph type="body" sz="quarter" idx="1" hasCustomPrompt="1"/>
          </p:nvPr>
        </p:nvSpPr>
        <p:spPr>
          <a:xfrm>
            <a:off x="571500" y="853952"/>
            <a:ext cx="23241000" cy="2321049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635000" y="9443335"/>
            <a:ext cx="23114000" cy="63502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9" name="Presentation Title"/>
          <p:cNvSpPr txBox="1"/>
          <p:nvPr>
            <p:ph type="title" hasCustomPrompt="1"/>
          </p:nvPr>
        </p:nvSpPr>
        <p:spPr>
          <a:xfrm>
            <a:off x="571500" y="9525000"/>
            <a:ext cx="23241000" cy="2641600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pc="-300" sz="15000">
                <a:solidFill>
                  <a:srgbClr val="FFFFFF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520524404_2582x1617.jpg"/>
          <p:cNvSpPr/>
          <p:nvPr>
            <p:ph type="pic" idx="21"/>
          </p:nvPr>
        </p:nvSpPr>
        <p:spPr>
          <a:xfrm>
            <a:off x="9626600" y="-1"/>
            <a:ext cx="21901492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8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39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40" name="Author and Date"/>
          <p:cNvSpPr txBox="1"/>
          <p:nvPr>
            <p:ph type="body" sz="quarter" idx="22" hasCustomPrompt="1"/>
          </p:nvPr>
        </p:nvSpPr>
        <p:spPr>
          <a:xfrm>
            <a:off x="571500" y="12269258"/>
            <a:ext cx="11049000" cy="555245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tabLst/>
              <a:defRPr b="1" cap="all" spc="168" sz="2800">
                <a:solidFill>
                  <a:schemeClr val="accent1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41" name="Slide Title"/>
          <p:cNvSpPr txBox="1"/>
          <p:nvPr>
            <p:ph type="title" hasCustomPrompt="1"/>
          </p:nvPr>
        </p:nvSpPr>
        <p:spPr>
          <a:xfrm>
            <a:off x="571500" y="4770137"/>
            <a:ext cx="11049000" cy="7036978"/>
          </a:xfrm>
          <a:prstGeom prst="rect">
            <a:avLst/>
          </a:prstGeom>
        </p:spPr>
        <p:txBody>
          <a:bodyPr/>
          <a:lstStyle>
            <a:lvl1pPr>
              <a:defRPr spc="-300" sz="150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51" name="Author and Date"/>
          <p:cNvSpPr txBox="1"/>
          <p:nvPr>
            <p:ph type="body" sz="quarter" idx="21" hasCustomPrompt="1"/>
          </p:nvPr>
        </p:nvSpPr>
        <p:spPr>
          <a:xfrm>
            <a:off x="571500" y="12269258"/>
            <a:ext cx="23241000" cy="555245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tabLst/>
              <a:defRPr b="1" cap="all" spc="168" sz="2800">
                <a:solidFill>
                  <a:schemeClr val="accent1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571500" y="3904441"/>
            <a:ext cx="23241000" cy="7697009"/>
          </a:xfrm>
          <a:prstGeom prst="rect">
            <a:avLst/>
          </a:prstGeom>
        </p:spPr>
        <p:txBody>
          <a:bodyPr/>
          <a:lstStyle>
            <a:lvl1pPr marL="4572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9144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13716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8288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22860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Title"/>
          <p:cNvSpPr txBox="1"/>
          <p:nvPr>
            <p:ph type="title" hasCustomPrompt="1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defRPr spc="-239" sz="120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23436122" y="12268199"/>
            <a:ext cx="371756" cy="5552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35000" y="12192000"/>
            <a:ext cx="23118143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62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63" name="Body Level One…"/>
          <p:cNvSpPr txBox="1"/>
          <p:nvPr>
            <p:ph type="body" idx="1" hasCustomPrompt="1"/>
          </p:nvPr>
        </p:nvSpPr>
        <p:spPr>
          <a:xfrm>
            <a:off x="571500" y="3898900"/>
            <a:ext cx="23241000" cy="7696200"/>
          </a:xfrm>
          <a:prstGeom prst="rect">
            <a:avLst/>
          </a:prstGeom>
        </p:spPr>
        <p:txBody>
          <a:bodyPr numCol="2" spcCol="1162050"/>
          <a:lstStyle>
            <a:lvl1pPr marL="4572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9144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13716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8288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22860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3157200" y="1852248"/>
            <a:ext cx="10256838" cy="1310641"/>
          </a:xfrm>
          <a:prstGeom prst="rect">
            <a:avLst/>
          </a:prstGeom>
        </p:spPr>
        <p:txBody>
          <a:bodyPr anchor="ctr"/>
          <a:lstStyle>
            <a:lvl1pPr defTabSz="817244">
              <a:lnSpc>
                <a:spcPct val="80000"/>
              </a:lnSpc>
              <a:tabLst/>
              <a:defRPr spc="-79" sz="7919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683033896_1440x1778.jpg"/>
          <p:cNvSpPr/>
          <p:nvPr>
            <p:ph type="pic" idx="22"/>
          </p:nvPr>
        </p:nvSpPr>
        <p:spPr>
          <a:xfrm>
            <a:off x="0" y="-671784"/>
            <a:ext cx="12196747" cy="150595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3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74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75" name="Slide Title"/>
          <p:cNvSpPr txBox="1"/>
          <p:nvPr>
            <p:ph type="title" hasCustomPrompt="1"/>
          </p:nvPr>
        </p:nvSpPr>
        <p:spPr>
          <a:xfrm>
            <a:off x="13157200" y="864810"/>
            <a:ext cx="10256838" cy="1308101"/>
          </a:xfrm>
          <a:prstGeom prst="rect">
            <a:avLst/>
          </a:prstGeom>
        </p:spPr>
        <p:txBody>
          <a:bodyPr anchor="b"/>
          <a:lstStyle>
            <a:lvl1pPr>
              <a:defRPr spc="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Slide Title </a:t>
            </a:r>
          </a:p>
        </p:txBody>
      </p:sp>
      <p:sp>
        <p:nvSpPr>
          <p:cNvPr id="76" name="Body Level One…"/>
          <p:cNvSpPr txBox="1"/>
          <p:nvPr>
            <p:ph type="body" sz="half" idx="1" hasCustomPrompt="1"/>
          </p:nvPr>
        </p:nvSpPr>
        <p:spPr>
          <a:xfrm>
            <a:off x="13157200" y="3904441"/>
            <a:ext cx="10256838" cy="7303309"/>
          </a:xfrm>
          <a:prstGeom prst="rect">
            <a:avLst/>
          </a:prstGeom>
        </p:spPr>
        <p:txBody>
          <a:bodyPr/>
          <a:lstStyle>
            <a:lvl1pPr marL="4572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9144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13716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8288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22860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bg>
      <p:bgPr>
        <a:solidFill>
          <a:schemeClr val="accent3">
            <a:hueOff val="513816"/>
            <a:satOff val="9467"/>
            <a:lumOff val="17481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85" name="Line"/>
          <p:cNvSpPr/>
          <p:nvPr/>
        </p:nvSpPr>
        <p:spPr>
          <a:xfrm>
            <a:off x="635000" y="9443335"/>
            <a:ext cx="23114000" cy="1"/>
          </a:xfrm>
          <a:prstGeom prst="line">
            <a:avLst/>
          </a:prstGeom>
          <a:ln w="1143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86" name="Section Title"/>
          <p:cNvSpPr txBox="1"/>
          <p:nvPr>
            <p:ph type="title" hasCustomPrompt="1"/>
          </p:nvPr>
        </p:nvSpPr>
        <p:spPr>
          <a:xfrm>
            <a:off x="571500" y="9530979"/>
            <a:ext cx="23241000" cy="20193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70000"/>
              </a:lnSpc>
              <a:defRPr spc="-300" sz="150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95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96" name="Slide Title"/>
          <p:cNvSpPr txBox="1"/>
          <p:nvPr>
            <p:ph type="title" hasCustomPrompt="1"/>
          </p:nvPr>
        </p:nvSpPr>
        <p:spPr>
          <a:xfrm>
            <a:off x="571500" y="715982"/>
            <a:ext cx="23241000" cy="1951018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defRPr spc="-239" sz="120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Slide Title 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genda Title"/>
          <p:cNvSpPr txBox="1"/>
          <p:nvPr>
            <p:ph type="title" hasCustomPrompt="1"/>
          </p:nvPr>
        </p:nvSpPr>
        <p:spPr>
          <a:xfrm>
            <a:off x="575641" y="881082"/>
            <a:ext cx="23241001" cy="1951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Agenda Title</a:t>
            </a:r>
          </a:p>
        </p:txBody>
      </p:sp>
      <p:sp>
        <p:nvSpPr>
          <p:cNvPr id="3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>
              <a:spcBef>
                <a:spcPts val="0"/>
              </a:spcBef>
              <a:tabLst/>
              <a:defRPr b="1" cap="all" spc="156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4" name="Body Level One…"/>
          <p:cNvSpPr txBox="1"/>
          <p:nvPr>
            <p:ph type="body" idx="1" hasCustomPrompt="1"/>
          </p:nvPr>
        </p:nvSpPr>
        <p:spPr>
          <a:xfrm>
            <a:off x="575641" y="3276600"/>
            <a:ext cx="23241001" cy="9870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431499" y="12268199"/>
            <a:ext cx="371756" cy="5552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825500">
              <a:spcBef>
                <a:spcPts val="0"/>
              </a:spcBef>
              <a:tabLst/>
              <a:defRPr spc="28" sz="28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9pPr>
    </p:titleStyle>
    <p:bodyStyle>
      <a:lvl1pPr marL="0" marR="0" indent="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1pPr>
      <a:lvl2pPr marL="0" marR="0" indent="4572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2pPr>
      <a:lvl3pPr marL="0" marR="0" indent="9144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3pPr>
      <a:lvl4pPr marL="0" marR="0" indent="13716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4pPr>
      <a:lvl5pPr marL="0" marR="0" indent="18288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5pPr>
      <a:lvl6pPr marL="0" marR="0" indent="22860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6pPr>
      <a:lvl7pPr marL="0" marR="0" indent="27432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7pPr>
      <a:lvl8pPr marL="0" marR="0" indent="32004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8pPr>
      <a:lvl9pPr marL="0" marR="0" indent="36576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1pPr>
      <a:lvl2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2pPr>
      <a:lvl3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3pPr>
      <a:lvl4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4pPr>
      <a:lvl5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5pPr>
      <a:lvl6pPr marL="0" marR="0" indent="2286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6pPr>
      <a:lvl7pPr marL="0" marR="0" indent="2743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7pPr>
      <a:lvl8pPr marL="0" marR="0" indent="3200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8pPr>
      <a:lvl9pPr marL="0" marR="0" indent="3657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am-1 Aug 1st. 202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Team-1 Aug 1st. 2020</a:t>
            </a:r>
          </a:p>
        </p:txBody>
      </p:sp>
      <p:sp>
        <p:nvSpPr>
          <p:cNvPr id="173" name="User Manua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Manual</a:t>
            </a:r>
          </a:p>
        </p:txBody>
      </p:sp>
      <p:sp>
        <p:nvSpPr>
          <p:cNvPr id="174" name="Student Course Registration Applic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Student Course Registration 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Main user flow cha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 user flow chart</a:t>
            </a:r>
          </a:p>
        </p:txBody>
      </p:sp>
      <p:sp>
        <p:nvSpPr>
          <p:cNvPr id="177" name="Agenda Topic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734" y="3479146"/>
            <a:ext cx="12621466" cy="9422767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Our database consists of five entities,  but our fully implemented CRUD are only for students, student_courses and tuition"/>
          <p:cNvSpPr txBox="1"/>
          <p:nvPr/>
        </p:nvSpPr>
        <p:spPr>
          <a:xfrm>
            <a:off x="13927790" y="3840555"/>
            <a:ext cx="9526162" cy="268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pc="119" sz="4000">
                <a:solidFill>
                  <a:schemeClr val="accent4"/>
                </a:solidFill>
              </a:defRPr>
            </a:lvl1pPr>
          </a:lstStyle>
          <a:p>
            <a:pPr/>
            <a:r>
              <a:t>Our database consists of five entities,  but our fully implemented CRUD are only for students, student_courses and tuition</a:t>
            </a:r>
          </a:p>
        </p:txBody>
      </p:sp>
      <p:sp>
        <p:nvSpPr>
          <p:cNvPr id="180" name="Student_Courses…"/>
          <p:cNvSpPr txBox="1"/>
          <p:nvPr/>
        </p:nvSpPr>
        <p:spPr>
          <a:xfrm>
            <a:off x="14074940" y="7668468"/>
            <a:ext cx="4029813" cy="3476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 algn="l">
              <a:buClr>
                <a:schemeClr val="accent4"/>
              </a:buClr>
              <a:buSzPct val="100000"/>
              <a:buAutoNum type="arabicPeriod" startAt="1"/>
              <a:defRPr>
                <a:solidFill>
                  <a:schemeClr val="accent4"/>
                </a:solidFill>
              </a:defRPr>
            </a:pPr>
            <a:r>
              <a:t>Student_Courses</a:t>
            </a:r>
          </a:p>
          <a:p>
            <a:pPr marL="228600" indent="-228600" algn="l">
              <a:buClr>
                <a:schemeClr val="accent4"/>
              </a:buClr>
              <a:buSzPct val="100000"/>
              <a:buAutoNum type="arabicPeriod" startAt="1"/>
              <a:defRPr>
                <a:solidFill>
                  <a:schemeClr val="accent4"/>
                </a:solidFill>
              </a:defRPr>
            </a:pPr>
            <a:r>
              <a:t>Students</a:t>
            </a:r>
          </a:p>
          <a:p>
            <a:pPr marL="228600" indent="-228600" algn="l">
              <a:buClr>
                <a:schemeClr val="accent4"/>
              </a:buClr>
              <a:buSzPct val="100000"/>
              <a:buAutoNum type="arabicPeriod" startAt="1"/>
              <a:defRPr>
                <a:solidFill>
                  <a:schemeClr val="accent4"/>
                </a:solidFill>
              </a:defRPr>
            </a:pPr>
            <a:r>
              <a:t>Tuition</a:t>
            </a:r>
          </a:p>
          <a:p>
            <a:pPr marL="228600" indent="-228600" algn="l">
              <a:buClr>
                <a:schemeClr val="accent4"/>
              </a:buClr>
              <a:buSzPct val="100000"/>
              <a:buAutoNum type="arabicPeriod" startAt="1"/>
              <a:defRPr>
                <a:solidFill>
                  <a:schemeClr val="accent4"/>
                </a:solidFill>
              </a:defRPr>
            </a:pPr>
            <a:r>
              <a:t>Courses (read-only)</a:t>
            </a:r>
          </a:p>
          <a:p>
            <a:pPr marL="228600" indent="-228600" algn="l">
              <a:buClr>
                <a:schemeClr val="accent4"/>
              </a:buClr>
              <a:buSzPct val="100000"/>
              <a:buAutoNum type="arabicPeriod" startAt="1"/>
              <a:defRPr>
                <a:solidFill>
                  <a:schemeClr val="accent4"/>
                </a:solidFill>
              </a:defRPr>
            </a:pPr>
            <a:r>
              <a:t>Instructors (read-only)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etting Star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Getting Started</a:t>
            </a:r>
          </a:p>
        </p:txBody>
      </p:sp>
      <p:sp>
        <p:nvSpPr>
          <p:cNvPr id="183" name="[your server path]/Team1.php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8599" indent="-228599">
              <a:lnSpc>
                <a:spcPct val="150000"/>
              </a:lnSpc>
              <a:buSzPct val="100000"/>
              <a:buAutoNum type="arabicPeriod" startAt="1"/>
              <a:defRPr sz="6000"/>
            </a:pPr>
            <a:r>
              <a:t>  [your server path]/Team1.php;</a:t>
            </a:r>
          </a:p>
          <a:p>
            <a:pPr marL="228599" indent="-228599">
              <a:lnSpc>
                <a:spcPct val="150000"/>
              </a:lnSpc>
              <a:buSzPct val="100000"/>
              <a:buAutoNum type="arabicPeriod" startAt="1"/>
              <a:defRPr sz="6000"/>
            </a:pPr>
            <a:r>
              <a:t> Input your config of database, eg. host, post, etc;</a:t>
            </a:r>
          </a:p>
          <a:p>
            <a:pPr marL="228599" indent="-228599">
              <a:lnSpc>
                <a:spcPct val="150000"/>
              </a:lnSpc>
              <a:buSzPct val="100000"/>
              <a:buAutoNum type="arabicPeriod" startAt="1"/>
              <a:defRPr sz="6000"/>
            </a:pPr>
            <a:r>
              <a:t> Log in the system; (300000001/Password1);</a:t>
            </a:r>
          </a:p>
          <a:p>
            <a:pPr marL="228599" indent="-228599">
              <a:lnSpc>
                <a:spcPct val="150000"/>
              </a:lnSpc>
              <a:buSzPct val="100000"/>
              <a:buAutoNum type="arabicPeriod" startAt="1"/>
              <a:defRPr sz="6000"/>
            </a:pPr>
            <a:r>
              <a:t> Register courses;</a:t>
            </a:r>
          </a:p>
          <a:p>
            <a:pPr marL="228599" indent="-228599">
              <a:lnSpc>
                <a:spcPct val="150000"/>
              </a:lnSpc>
              <a:buSzPct val="100000"/>
              <a:buAutoNum type="arabicPeriod" startAt="1"/>
              <a:defRPr sz="6000"/>
            </a:pPr>
            <a:r>
              <a:t> Show information about what you have chosen;</a:t>
            </a:r>
          </a:p>
          <a:p>
            <a:pPr marL="228599" indent="-228599">
              <a:lnSpc>
                <a:spcPct val="150000"/>
              </a:lnSpc>
              <a:buSzPct val="100000"/>
              <a:buAutoNum type="arabicPeriod" startAt="1"/>
              <a:defRPr sz="6000"/>
            </a:pPr>
            <a:r>
              <a:t>Log out the system;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genda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Agenda Topic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8_Academy">
  <a:themeElements>
    <a:clrScheme name="28_Academy">
      <a:dk1>
        <a:srgbClr val="000034"/>
      </a:dk1>
      <a:lt1>
        <a:srgbClr val="3B39E4"/>
      </a:lt1>
      <a:dk2>
        <a:srgbClr val="555952"/>
      </a:dk2>
      <a:lt2>
        <a:srgbClr val="D6DCCF"/>
      </a:lt2>
      <a:accent1>
        <a:srgbClr val="3B39E4"/>
      </a:accent1>
      <a:accent2>
        <a:srgbClr val="51C1FD"/>
      </a:accent2>
      <a:accent3>
        <a:srgbClr val="5EF7D2"/>
      </a:accent3>
      <a:accent4>
        <a:srgbClr val="BFF823"/>
      </a:accent4>
      <a:accent5>
        <a:srgbClr val="FFA728"/>
      </a:accent5>
      <a:accent6>
        <a:srgbClr val="FF5F52"/>
      </a:accent6>
      <a:hlink>
        <a:srgbClr val="0000FF"/>
      </a:hlink>
      <a:folHlink>
        <a:srgbClr val="FF00FF"/>
      </a:folHlink>
    </a:clrScheme>
    <a:fontScheme name="28_Academy">
      <a:majorFont>
        <a:latin typeface="Founders Grotesk Semibold"/>
        <a:ea typeface="Founders Grotesk Semibold"/>
        <a:cs typeface="Founders Grotesk Semibold"/>
      </a:majorFont>
      <a:minorFont>
        <a:latin typeface="Founders Grotesk Semibold"/>
        <a:ea typeface="Founders Grotesk Semibold"/>
        <a:cs typeface="Founders Grotesk Semibold"/>
      </a:minorFont>
    </a:fontScheme>
    <a:fmtScheme name="28_Academ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42304"/>
            <a:satOff val="23749"/>
            <a:lumOff val="-45745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156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Founders Grotesk Condensed"/>
            <a:ea typeface="Founders Grotesk Condensed"/>
            <a:cs typeface="Founders Grotesk Condensed"/>
            <a:sym typeface="Founders Grotesk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143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>
            <a:tab pos="584200" algn="l"/>
          </a:tabLst>
          <a:defRPr b="0" baseline="0" cap="none" i="0" spc="78" strike="noStrike" sz="26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Founders Grotesk Text"/>
            <a:ea typeface="Founders Grotesk Text"/>
            <a:cs typeface="Founders Grotesk Text"/>
            <a:sym typeface="Founders Grotesk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8_Academy">
  <a:themeElements>
    <a:clrScheme name="28_Academy">
      <a:dk1>
        <a:srgbClr val="000000"/>
      </a:dk1>
      <a:lt1>
        <a:srgbClr val="FFFFFF"/>
      </a:lt1>
      <a:dk2>
        <a:srgbClr val="555952"/>
      </a:dk2>
      <a:lt2>
        <a:srgbClr val="D6DCCF"/>
      </a:lt2>
      <a:accent1>
        <a:srgbClr val="3B39E4"/>
      </a:accent1>
      <a:accent2>
        <a:srgbClr val="51C1FD"/>
      </a:accent2>
      <a:accent3>
        <a:srgbClr val="5EF7D2"/>
      </a:accent3>
      <a:accent4>
        <a:srgbClr val="BFF823"/>
      </a:accent4>
      <a:accent5>
        <a:srgbClr val="FFA728"/>
      </a:accent5>
      <a:accent6>
        <a:srgbClr val="FF5F52"/>
      </a:accent6>
      <a:hlink>
        <a:srgbClr val="0000FF"/>
      </a:hlink>
      <a:folHlink>
        <a:srgbClr val="FF00FF"/>
      </a:folHlink>
    </a:clrScheme>
    <a:fontScheme name="28_Academy">
      <a:majorFont>
        <a:latin typeface="Founders Grotesk Semibold"/>
        <a:ea typeface="Founders Grotesk Semibold"/>
        <a:cs typeface="Founders Grotesk Semibold"/>
      </a:majorFont>
      <a:minorFont>
        <a:latin typeface="Founders Grotesk Semibold"/>
        <a:ea typeface="Founders Grotesk Semibold"/>
        <a:cs typeface="Founders Grotesk Semibold"/>
      </a:minorFont>
    </a:fontScheme>
    <a:fmtScheme name="28_Academ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42304"/>
            <a:satOff val="23749"/>
            <a:lumOff val="-45745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156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Founders Grotesk Condensed"/>
            <a:ea typeface="Founders Grotesk Condensed"/>
            <a:cs typeface="Founders Grotesk Condensed"/>
            <a:sym typeface="Founders Grotesk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143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>
            <a:tab pos="584200" algn="l"/>
          </a:tabLst>
          <a:defRPr b="0" baseline="0" cap="none" i="0" spc="78" strike="noStrike" sz="26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Founders Grotesk Text"/>
            <a:ea typeface="Founders Grotesk Text"/>
            <a:cs typeface="Founders Grotesk Text"/>
            <a:sym typeface="Founders Grotesk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