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505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98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723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0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9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4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9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9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33F7-9B4D-495A-9761-9B1DDD85058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379090-880B-4D5E-A96D-301E9EC1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37F7-B356-40E7-A2A3-871F3BFC8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56953"/>
            <a:ext cx="8915399" cy="212299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Battle of Neighborhoods with Universities in Toronto</a:t>
            </a:r>
            <a:b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F8F7A-D58D-4ACF-AA6A-C86A2AF6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992109" cy="1126283"/>
          </a:xfrm>
        </p:spPr>
        <p:txBody>
          <a:bodyPr/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Weiran Zhao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Feb 1, 2021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E814-73CE-4494-87DD-16AFB46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Introduction</a:t>
            </a:r>
            <a:b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7BB88-ECB5-49CE-A948-8BF6A142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807" y="1789043"/>
            <a:ext cx="9023805" cy="412217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Background: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Toronto is a metropolis with lots of universities and about 87,083 student population,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Large number of potential customers.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Problem:</a:t>
            </a:r>
            <a:endParaRPr lang="en-US" sz="1800" b="1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By comparing the neighborhoods with different universities in Toronto city, we will have a view of the similarities and differences of venues categories in the neighborhoods. Therefore, businessmen can have a better view of the surrounding area.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Purpose:</a:t>
            </a:r>
            <a:endParaRPr lang="en-US" sz="1800" b="1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ake data driven discussions, chose location, or change business strategy.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2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57F6-1BBB-44AF-9C44-5C3225C3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Data</a:t>
            </a:r>
            <a:b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0021-5BD9-4630-95B5-D63BB3BF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0" y="1280160"/>
            <a:ext cx="9127172" cy="4631062"/>
          </a:xfrm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 Sources: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Toronto neighborhood data - 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Wikipedia page </a:t>
            </a:r>
            <a:endParaRPr lang="en-US" sz="1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Foursquare API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 Features: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Arts &amp; Entertainment, Event, Food, Nightlife Spot, Outdoors &amp; Recreation, Professional &amp; Other Places, Residence, Shop &amp; Service, Travel &amp; Transport.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Universities addresses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94414DE8-7B52-443C-B5D0-6266F4D31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4953001"/>
            <a:ext cx="9595441" cy="87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DCA8-F6DA-4A5E-8B58-13968C49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Exploratory Data Analysis</a:t>
            </a:r>
            <a:b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D710-7DF6-494E-B63E-E562A551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80161"/>
            <a:ext cx="8915400" cy="463106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 map and universities neighborhood locations</a:t>
            </a:r>
          </a:p>
          <a:p>
            <a:endParaRPr lang="en-US" dirty="0"/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12F59407-CAEB-4AD6-98D8-E623A73A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403" y="2276630"/>
            <a:ext cx="4968454" cy="410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02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DCA8-F6DA-4A5E-8B58-13968C49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Exploratory Data Analysis</a:t>
            </a:r>
            <a:b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D710-7DF6-494E-B63E-E562A551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80161"/>
            <a:ext cx="8915400" cy="201354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of universities surrounding venues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have almost same number of Professional &amp; Other places, Shop &amp; Service, Residence and a small number of Event venues.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York University have a smaller number of Food and Nightlife Spots.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F755C113-FFD9-42B3-8295-1AABA4BF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72" y="3293706"/>
            <a:ext cx="7151947" cy="339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6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DCA8-F6DA-4A5E-8B58-13968C49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>
            <a:no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Exploratory Data Analysis</a:t>
            </a:r>
            <a:br>
              <a:rPr 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D710-7DF6-494E-B63E-E562A551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47991"/>
            <a:ext cx="8915400" cy="218101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of universities surrounding venues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Almost same number of Professional &amp; Other places, Shop &amp; Service, Residence and a small number of Event venues.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York University have a smaller number of Food and Nightlife Spots.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E8F4B7C7-8642-49A3-92BC-11F48F606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67" y="3641292"/>
            <a:ext cx="2902079" cy="218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>
            <a:extLst>
              <a:ext uri="{FF2B5EF4-FFF2-40B4-BE49-F238E27FC236}">
                <a16:creationId xmlns:a16="http://schemas.microsoft.com/office/drawing/2014/main" id="{8ADE969B-CA46-4975-B21B-239DE585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46" y="3641292"/>
            <a:ext cx="2957906" cy="214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>
            <a:extLst>
              <a:ext uri="{FF2B5EF4-FFF2-40B4-BE49-F238E27FC236}">
                <a16:creationId xmlns:a16="http://schemas.microsoft.com/office/drawing/2014/main" id="{AD01385F-A44C-453B-AA9F-8F2699483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164" y="3657377"/>
            <a:ext cx="2894467" cy="214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81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26CC-6F18-4741-ACB8-D4B4189B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Conclusion</a:t>
            </a:r>
            <a:br>
              <a:rPr 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9232-8A33-411D-B78A-B2930150A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8800"/>
            <a:ext cx="8915400" cy="40824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H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ave a business on food or nightlife fields at York University neighborhood is suggested.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等线" panose="02010600030101010101" pitchFamily="2" charset="-122"/>
              </a:rPr>
              <a:t>Reasons: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L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ess food and nightlife businesses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Professional &amp; other places and Residence are higher than other two area - potential clients in this area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ransportation facilities are also a guarantee for the customer flow volume.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059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309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Battle of Neighborhoods with Universities in Toronto </vt:lpstr>
      <vt:lpstr>1. Introduction </vt:lpstr>
      <vt:lpstr>2. Data </vt:lpstr>
      <vt:lpstr>3. Exploratory Data Analysis </vt:lpstr>
      <vt:lpstr>3. Exploratory Data Analysis </vt:lpstr>
      <vt:lpstr>3. Exploratory Data Analysis </vt:lpstr>
      <vt:lpstr>4.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with Universities in Toronto </dc:title>
  <dc:creator>z wr</dc:creator>
  <cp:lastModifiedBy>z wr</cp:lastModifiedBy>
  <cp:revision>4</cp:revision>
  <dcterms:created xsi:type="dcterms:W3CDTF">2021-02-01T19:08:16Z</dcterms:created>
  <dcterms:modified xsi:type="dcterms:W3CDTF">2021-02-01T19:37:10Z</dcterms:modified>
</cp:coreProperties>
</file>