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2536825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260"/>
    <a:srgbClr val="9C868A"/>
    <a:srgbClr val="4E5965"/>
    <a:srgbClr val="746D74"/>
    <a:srgbClr val="555962"/>
    <a:srgbClr val="C74F12"/>
    <a:srgbClr val="AA5E3B"/>
    <a:srgbClr val="6B5A5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62" y="672"/>
      </p:cViewPr>
      <p:guideLst>
        <p:guide orient="horz" pos="7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5170"/>
            <a:ext cx="9144000" cy="883191"/>
          </a:xfrm>
        </p:spPr>
        <p:txBody>
          <a:bodyPr anchor="b"/>
          <a:lstStyle>
            <a:lvl1pPr algn="ctr">
              <a:defRPr sz="221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2420"/>
            <a:ext cx="9144000" cy="612479"/>
          </a:xfrm>
        </p:spPr>
        <p:txBody>
          <a:bodyPr/>
          <a:lstStyle>
            <a:lvl1pPr marL="0" indent="0" algn="ctr">
              <a:buNone/>
              <a:defRPr sz="888"/>
            </a:lvl1pPr>
            <a:lvl2pPr marL="169118" indent="0" algn="ctr">
              <a:buNone/>
              <a:defRPr sz="740"/>
            </a:lvl2pPr>
            <a:lvl3pPr marL="338237" indent="0" algn="ctr">
              <a:buNone/>
              <a:defRPr sz="666"/>
            </a:lvl3pPr>
            <a:lvl4pPr marL="507355" indent="0" algn="ctr">
              <a:buNone/>
              <a:defRPr sz="592"/>
            </a:lvl4pPr>
            <a:lvl5pPr marL="676473" indent="0" algn="ctr">
              <a:buNone/>
              <a:defRPr sz="592"/>
            </a:lvl5pPr>
            <a:lvl6pPr marL="845591" indent="0" algn="ctr">
              <a:buNone/>
              <a:defRPr sz="592"/>
            </a:lvl6pPr>
            <a:lvl7pPr marL="1014710" indent="0" algn="ctr">
              <a:buNone/>
              <a:defRPr sz="592"/>
            </a:lvl7pPr>
            <a:lvl8pPr marL="1183828" indent="0" algn="ctr">
              <a:buNone/>
              <a:defRPr sz="592"/>
            </a:lvl8pPr>
            <a:lvl9pPr marL="1352946" indent="0" algn="ctr">
              <a:buNone/>
              <a:defRPr sz="59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EC60-DCF8-48C4-BB85-C563964AB0A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27B-A165-42CA-B68B-3EE3ED355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26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EC60-DCF8-48C4-BB85-C563964AB0A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27B-A165-42CA-B68B-3EE3ED355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57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5062"/>
            <a:ext cx="2628900" cy="214984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5062"/>
            <a:ext cx="7734300" cy="214984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EC60-DCF8-48C4-BB85-C563964AB0A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27B-A165-42CA-B68B-3EE3ED355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08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EC60-DCF8-48C4-BB85-C563964AB0A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27B-A165-42CA-B68B-3EE3ED355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4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32445"/>
            <a:ext cx="10515600" cy="1055249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97677"/>
            <a:ext cx="10515600" cy="554930"/>
          </a:xfrm>
        </p:spPr>
        <p:txBody>
          <a:bodyPr/>
          <a:lstStyle>
            <a:lvl1pPr marL="0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1pPr>
            <a:lvl2pPr marL="169118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2pPr>
            <a:lvl3pPr marL="338237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3pPr>
            <a:lvl4pPr marL="507355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4pPr>
            <a:lvl5pPr marL="676473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5pPr>
            <a:lvl6pPr marL="845591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6pPr>
            <a:lvl7pPr marL="1014710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7pPr>
            <a:lvl8pPr marL="118382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8pPr>
            <a:lvl9pPr marL="1352946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EC60-DCF8-48C4-BB85-C563964AB0A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27B-A165-42CA-B68B-3EE3ED355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5312"/>
            <a:ext cx="5181600" cy="160959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5312"/>
            <a:ext cx="5181600" cy="160959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EC60-DCF8-48C4-BB85-C563964AB0A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27B-A165-42CA-B68B-3EE3ED355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0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5062"/>
            <a:ext cx="10515600" cy="49033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21875"/>
            <a:ext cx="5157787" cy="304771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118" indent="0">
              <a:buNone/>
              <a:defRPr sz="740" b="1"/>
            </a:lvl2pPr>
            <a:lvl3pPr marL="338237" indent="0">
              <a:buNone/>
              <a:defRPr sz="666" b="1"/>
            </a:lvl3pPr>
            <a:lvl4pPr marL="507355" indent="0">
              <a:buNone/>
              <a:defRPr sz="592" b="1"/>
            </a:lvl4pPr>
            <a:lvl5pPr marL="676473" indent="0">
              <a:buNone/>
              <a:defRPr sz="592" b="1"/>
            </a:lvl5pPr>
            <a:lvl6pPr marL="845591" indent="0">
              <a:buNone/>
              <a:defRPr sz="592" b="1"/>
            </a:lvl6pPr>
            <a:lvl7pPr marL="1014710" indent="0">
              <a:buNone/>
              <a:defRPr sz="592" b="1"/>
            </a:lvl7pPr>
            <a:lvl8pPr marL="1183828" indent="0">
              <a:buNone/>
              <a:defRPr sz="592" b="1"/>
            </a:lvl8pPr>
            <a:lvl9pPr marL="1352946" indent="0">
              <a:buNone/>
              <a:defRPr sz="592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6646"/>
            <a:ext cx="5157787" cy="136295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21875"/>
            <a:ext cx="5183188" cy="304771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118" indent="0">
              <a:buNone/>
              <a:defRPr sz="740" b="1"/>
            </a:lvl2pPr>
            <a:lvl3pPr marL="338237" indent="0">
              <a:buNone/>
              <a:defRPr sz="666" b="1"/>
            </a:lvl3pPr>
            <a:lvl4pPr marL="507355" indent="0">
              <a:buNone/>
              <a:defRPr sz="592" b="1"/>
            </a:lvl4pPr>
            <a:lvl5pPr marL="676473" indent="0">
              <a:buNone/>
              <a:defRPr sz="592" b="1"/>
            </a:lvl5pPr>
            <a:lvl6pPr marL="845591" indent="0">
              <a:buNone/>
              <a:defRPr sz="592" b="1"/>
            </a:lvl6pPr>
            <a:lvl7pPr marL="1014710" indent="0">
              <a:buNone/>
              <a:defRPr sz="592" b="1"/>
            </a:lvl7pPr>
            <a:lvl8pPr marL="1183828" indent="0">
              <a:buNone/>
              <a:defRPr sz="592" b="1"/>
            </a:lvl8pPr>
            <a:lvl9pPr marL="1352946" indent="0">
              <a:buNone/>
              <a:defRPr sz="592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926646"/>
            <a:ext cx="5183188" cy="136295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EC60-DCF8-48C4-BB85-C563964AB0A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27B-A165-42CA-B68B-3EE3ED355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EC60-DCF8-48C4-BB85-C563964AB0A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27B-A165-42CA-B68B-3EE3ED355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2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EC60-DCF8-48C4-BB85-C563964AB0A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27B-A165-42CA-B68B-3EE3ED355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78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9122"/>
            <a:ext cx="3932237" cy="59192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5256"/>
            <a:ext cx="6172200" cy="1802790"/>
          </a:xfrm>
        </p:spPr>
        <p:txBody>
          <a:bodyPr/>
          <a:lstStyle>
            <a:lvl1pPr>
              <a:defRPr sz="1184"/>
            </a:lvl1pPr>
            <a:lvl2pPr>
              <a:defRPr sz="1036"/>
            </a:lvl2pPr>
            <a:lvl3pPr>
              <a:defRPr sz="888"/>
            </a:lvl3pPr>
            <a:lvl4pPr>
              <a:defRPr sz="740"/>
            </a:lvl4pPr>
            <a:lvl5pPr>
              <a:defRPr sz="740"/>
            </a:lvl5pPr>
            <a:lvl6pPr>
              <a:defRPr sz="740"/>
            </a:lvl6pPr>
            <a:lvl7pPr>
              <a:defRPr sz="740"/>
            </a:lvl7pPr>
            <a:lvl8pPr>
              <a:defRPr sz="740"/>
            </a:lvl8pPr>
            <a:lvl9pPr>
              <a:defRPr sz="74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61047"/>
            <a:ext cx="3932237" cy="1409935"/>
          </a:xfrm>
        </p:spPr>
        <p:txBody>
          <a:bodyPr/>
          <a:lstStyle>
            <a:lvl1pPr marL="0" indent="0">
              <a:buNone/>
              <a:defRPr sz="592"/>
            </a:lvl1pPr>
            <a:lvl2pPr marL="169118" indent="0">
              <a:buNone/>
              <a:defRPr sz="518"/>
            </a:lvl2pPr>
            <a:lvl3pPr marL="338237" indent="0">
              <a:buNone/>
              <a:defRPr sz="444"/>
            </a:lvl3pPr>
            <a:lvl4pPr marL="507355" indent="0">
              <a:buNone/>
              <a:defRPr sz="370"/>
            </a:lvl4pPr>
            <a:lvl5pPr marL="676473" indent="0">
              <a:buNone/>
              <a:defRPr sz="370"/>
            </a:lvl5pPr>
            <a:lvl6pPr marL="845591" indent="0">
              <a:buNone/>
              <a:defRPr sz="370"/>
            </a:lvl6pPr>
            <a:lvl7pPr marL="1014710" indent="0">
              <a:buNone/>
              <a:defRPr sz="370"/>
            </a:lvl7pPr>
            <a:lvl8pPr marL="1183828" indent="0">
              <a:buNone/>
              <a:defRPr sz="370"/>
            </a:lvl8pPr>
            <a:lvl9pPr marL="1352946" indent="0">
              <a:buNone/>
              <a:defRPr sz="37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EC60-DCF8-48C4-BB85-C563964AB0A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27B-A165-42CA-B68B-3EE3ED355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1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9122"/>
            <a:ext cx="3932237" cy="59192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5256"/>
            <a:ext cx="6172200" cy="1802790"/>
          </a:xfrm>
        </p:spPr>
        <p:txBody>
          <a:bodyPr anchor="t"/>
          <a:lstStyle>
            <a:lvl1pPr marL="0" indent="0">
              <a:buNone/>
              <a:defRPr sz="1184"/>
            </a:lvl1pPr>
            <a:lvl2pPr marL="169118" indent="0">
              <a:buNone/>
              <a:defRPr sz="1036"/>
            </a:lvl2pPr>
            <a:lvl3pPr marL="338237" indent="0">
              <a:buNone/>
              <a:defRPr sz="888"/>
            </a:lvl3pPr>
            <a:lvl4pPr marL="507355" indent="0">
              <a:buNone/>
              <a:defRPr sz="740"/>
            </a:lvl4pPr>
            <a:lvl5pPr marL="676473" indent="0">
              <a:buNone/>
              <a:defRPr sz="740"/>
            </a:lvl5pPr>
            <a:lvl6pPr marL="845591" indent="0">
              <a:buNone/>
              <a:defRPr sz="740"/>
            </a:lvl6pPr>
            <a:lvl7pPr marL="1014710" indent="0">
              <a:buNone/>
              <a:defRPr sz="740"/>
            </a:lvl7pPr>
            <a:lvl8pPr marL="1183828" indent="0">
              <a:buNone/>
              <a:defRPr sz="740"/>
            </a:lvl8pPr>
            <a:lvl9pPr marL="1352946" indent="0">
              <a:buNone/>
              <a:defRPr sz="74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61047"/>
            <a:ext cx="3932237" cy="1409935"/>
          </a:xfrm>
        </p:spPr>
        <p:txBody>
          <a:bodyPr/>
          <a:lstStyle>
            <a:lvl1pPr marL="0" indent="0">
              <a:buNone/>
              <a:defRPr sz="592"/>
            </a:lvl1pPr>
            <a:lvl2pPr marL="169118" indent="0">
              <a:buNone/>
              <a:defRPr sz="518"/>
            </a:lvl2pPr>
            <a:lvl3pPr marL="338237" indent="0">
              <a:buNone/>
              <a:defRPr sz="444"/>
            </a:lvl3pPr>
            <a:lvl4pPr marL="507355" indent="0">
              <a:buNone/>
              <a:defRPr sz="370"/>
            </a:lvl4pPr>
            <a:lvl5pPr marL="676473" indent="0">
              <a:buNone/>
              <a:defRPr sz="370"/>
            </a:lvl5pPr>
            <a:lvl6pPr marL="845591" indent="0">
              <a:buNone/>
              <a:defRPr sz="370"/>
            </a:lvl6pPr>
            <a:lvl7pPr marL="1014710" indent="0">
              <a:buNone/>
              <a:defRPr sz="370"/>
            </a:lvl7pPr>
            <a:lvl8pPr marL="1183828" indent="0">
              <a:buNone/>
              <a:defRPr sz="370"/>
            </a:lvl8pPr>
            <a:lvl9pPr marL="1352946" indent="0">
              <a:buNone/>
              <a:defRPr sz="37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EC60-DCF8-48C4-BB85-C563964AB0A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27B-A165-42CA-B68B-3EE3ED355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81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5062"/>
            <a:ext cx="10515600" cy="490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5312"/>
            <a:ext cx="10515600" cy="160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51261"/>
            <a:ext cx="2743200" cy="135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6EC60-DCF8-48C4-BB85-C563964AB0A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51261"/>
            <a:ext cx="4114800" cy="135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51261"/>
            <a:ext cx="2743200" cy="135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727B-A165-42CA-B68B-3EE3ED355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89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8237" rtl="0" eaLnBrk="1" latinLnBrk="0" hangingPunct="1">
        <a:lnSpc>
          <a:spcPct val="90000"/>
        </a:lnSpc>
        <a:spcBef>
          <a:spcPct val="0"/>
        </a:spcBef>
        <a:buNone/>
        <a:defRPr sz="1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559" indent="-84559" algn="l" defTabSz="338237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036" kern="1200">
          <a:solidFill>
            <a:schemeClr val="tx1"/>
          </a:solidFill>
          <a:latin typeface="+mn-lt"/>
          <a:ea typeface="+mn-ea"/>
          <a:cs typeface="+mn-cs"/>
        </a:defRPr>
      </a:lvl1pPr>
      <a:lvl2pPr marL="253677" indent="-84559" algn="l" defTabSz="338237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22796" indent="-84559" algn="l" defTabSz="338237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3pPr>
      <a:lvl4pPr marL="591914" indent="-84559" algn="l" defTabSz="338237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761032" indent="-84559" algn="l" defTabSz="338237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930151" indent="-84559" algn="l" defTabSz="338237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99269" indent="-84559" algn="l" defTabSz="338237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268387" indent="-84559" algn="l" defTabSz="338237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437505" indent="-84559" algn="l" defTabSz="338237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237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1pPr>
      <a:lvl2pPr marL="169118" algn="l" defTabSz="338237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2pPr>
      <a:lvl3pPr marL="338237" algn="l" defTabSz="338237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3pPr>
      <a:lvl4pPr marL="507355" algn="l" defTabSz="338237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676473" algn="l" defTabSz="338237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845591" algn="l" defTabSz="338237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14710" algn="l" defTabSz="338237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183828" algn="l" defTabSz="338237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352946" algn="l" defTabSz="338237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accent1">
                <a:lumMod val="45000"/>
                <a:lumOff val="55000"/>
              </a:schemeClr>
            </a:gs>
            <a:gs pos="53500">
              <a:srgbClr val="DAE4EC"/>
            </a:gs>
            <a:gs pos="8000">
              <a:srgbClr val="6B5A5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207" y="-848394"/>
            <a:ext cx="1091279" cy="366401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1906291" y="-35568"/>
            <a:ext cx="12305654" cy="2660811"/>
          </a:xfrm>
          <a:prstGeom prst="rect">
            <a:avLst/>
          </a:prstGeom>
          <a:gradFill>
            <a:gsLst>
              <a:gs pos="0">
                <a:srgbClr val="4E5965"/>
              </a:gs>
              <a:gs pos="54000">
                <a:srgbClr val="9C868A"/>
              </a:gs>
              <a:gs pos="100000">
                <a:srgbClr val="4C52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Paralelogramo 1"/>
          <p:cNvSpPr/>
          <p:nvPr/>
        </p:nvSpPr>
        <p:spPr>
          <a:xfrm rot="434110">
            <a:off x="1762000" y="-843461"/>
            <a:ext cx="612589" cy="3634977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40" y="0"/>
            <a:ext cx="2536825" cy="2483974"/>
          </a:xfrm>
          <a:prstGeom prst="rect">
            <a:avLst/>
          </a:prstGeom>
          <a:gradFill>
            <a:gsLst>
              <a:gs pos="0">
                <a:srgbClr val="746D74"/>
              </a:gs>
              <a:gs pos="62000">
                <a:srgbClr val="C74F12"/>
              </a:gs>
              <a:gs pos="100000">
                <a:srgbClr val="555962"/>
              </a:gs>
            </a:gsLst>
            <a:lin ang="5400000" scaled="1"/>
          </a:gradFill>
        </p:spPr>
      </p:pic>
      <p:sp>
        <p:nvSpPr>
          <p:cNvPr id="4" name="CaixaDeTexto 3"/>
          <p:cNvSpPr txBox="1"/>
          <p:nvPr/>
        </p:nvSpPr>
        <p:spPr>
          <a:xfrm>
            <a:off x="4881966" y="728420"/>
            <a:ext cx="4138048" cy="123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141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vera pereira</dc:creator>
  <cp:lastModifiedBy>vera pereira</cp:lastModifiedBy>
  <cp:revision>5</cp:revision>
  <dcterms:created xsi:type="dcterms:W3CDTF">2024-06-13T01:58:56Z</dcterms:created>
  <dcterms:modified xsi:type="dcterms:W3CDTF">2024-06-14T22:15:12Z</dcterms:modified>
</cp:coreProperties>
</file>