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3" d="100"/>
          <a:sy n="203" d="100"/>
        </p:scale>
        <p:origin x="59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728e6dda0_0_4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728e6dda0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b728e6dda0_0_4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b728e6dda0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728e6dda0_0_4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728e6dda0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b728e6dda0_0_4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b728e6dda0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b728e6dda0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b728e6dda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b728e6dda0_0_4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b728e6dda0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b728e6dda0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b728e6dda0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b728e6dda0_0_4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b728e6dda0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b728e6dda0_0_4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b728e6dda0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728e6dda0_0_4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728e6dda0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728e6dda0_0_4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728e6dda0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728e6dda0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728e6dda0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pic>
        <p:nvPicPr>
          <p:cNvPr id="55" name="Google Shape;55;p13"/>
          <p:cNvPicPr preferRelativeResize="0"/>
          <p:nvPr/>
        </p:nvPicPr>
        <p:blipFill rotWithShape="1">
          <a:blip r:embed="rId3">
            <a:alphaModFix/>
          </a:blip>
          <a:srcRect t="12325" b="12333"/>
          <a:stretch/>
        </p:blipFill>
        <p:spPr>
          <a:xfrm>
            <a:off x="0" y="0"/>
            <a:ext cx="9144000" cy="3875276"/>
          </a:xfrm>
          <a:prstGeom prst="rect">
            <a:avLst/>
          </a:prstGeom>
          <a:noFill/>
          <a:ln>
            <a:noFill/>
          </a:ln>
        </p:spPr>
      </p:pic>
      <p:sp>
        <p:nvSpPr>
          <p:cNvPr id="56" name="Google Shape;56;p13"/>
          <p:cNvSpPr txBox="1"/>
          <p:nvPr/>
        </p:nvSpPr>
        <p:spPr>
          <a:xfrm>
            <a:off x="2835750" y="4282975"/>
            <a:ext cx="3472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D966"/>
                </a:solidFill>
                <a:latin typeface="Courier New"/>
                <a:ea typeface="Courier New"/>
                <a:cs typeface="Courier New"/>
                <a:sym typeface="Courier New"/>
              </a:rPr>
              <a:t>Spira Contact Manager</a:t>
            </a:r>
            <a:endParaRPr sz="1800">
              <a:solidFill>
                <a:srgbClr val="FFD966"/>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Gantt Chart</a:t>
            </a:r>
            <a:endParaRPr/>
          </a:p>
        </p:txBody>
      </p:sp>
      <p:sp>
        <p:nvSpPr>
          <p:cNvPr id="112" name="Google Shape;11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**update this closer to due date**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448000" y="831825"/>
            <a:ext cx="1287900" cy="72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FFD966"/>
                </a:solidFill>
              </a:rPr>
              <a:t>Demo</a:t>
            </a:r>
            <a:endParaRPr>
              <a:solidFill>
                <a:srgbClr val="FFD9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a:t>
            </a:r>
            <a:endParaRPr/>
          </a:p>
        </p:txBody>
      </p:sp>
      <p:sp>
        <p:nvSpPr>
          <p:cNvPr id="123" name="Google Shape;12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4" name="Google Shape;124;p24"/>
          <p:cNvPicPr preferRelativeResize="0"/>
          <p:nvPr/>
        </p:nvPicPr>
        <p:blipFill>
          <a:blip r:embed="rId3">
            <a:alphaModFix/>
          </a:blip>
          <a:stretch>
            <a:fillRect/>
          </a:stretch>
        </p:blipFill>
        <p:spPr>
          <a:xfrm>
            <a:off x="-878150" y="3217574"/>
            <a:ext cx="3513325" cy="1978200"/>
          </a:xfrm>
          <a:prstGeom prst="rect">
            <a:avLst/>
          </a:prstGeom>
          <a:noFill/>
          <a:ln>
            <a:noFill/>
          </a:ln>
        </p:spPr>
      </p:pic>
      <p:pic>
        <p:nvPicPr>
          <p:cNvPr id="125" name="Google Shape;125;p24"/>
          <p:cNvPicPr preferRelativeResize="0"/>
          <p:nvPr/>
        </p:nvPicPr>
        <p:blipFill>
          <a:blip r:embed="rId3">
            <a:alphaModFix/>
          </a:blip>
          <a:stretch>
            <a:fillRect/>
          </a:stretch>
        </p:blipFill>
        <p:spPr>
          <a:xfrm flipH="1">
            <a:off x="6508625" y="3217574"/>
            <a:ext cx="3513325" cy="197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pic>
        <p:nvPicPr>
          <p:cNvPr id="131" name="Google Shape;131;p25"/>
          <p:cNvPicPr preferRelativeResize="0"/>
          <p:nvPr/>
        </p:nvPicPr>
        <p:blipFill rotWithShape="1">
          <a:blip r:embed="rId3">
            <a:alphaModFix/>
          </a:blip>
          <a:srcRect t="12325" b="12333"/>
          <a:stretch/>
        </p:blipFill>
        <p:spPr>
          <a:xfrm>
            <a:off x="0" y="0"/>
            <a:ext cx="9144000" cy="3875276"/>
          </a:xfrm>
          <a:prstGeom prst="rect">
            <a:avLst/>
          </a:prstGeom>
          <a:noFill/>
          <a:ln>
            <a:noFill/>
          </a:ln>
        </p:spPr>
      </p:pic>
      <p:sp>
        <p:nvSpPr>
          <p:cNvPr id="132" name="Google Shape;132;p25"/>
          <p:cNvSpPr txBox="1"/>
          <p:nvPr/>
        </p:nvSpPr>
        <p:spPr>
          <a:xfrm>
            <a:off x="2158350" y="4303875"/>
            <a:ext cx="4827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D966"/>
                </a:solidFill>
                <a:latin typeface="Courier New"/>
                <a:ea typeface="Courier New"/>
                <a:cs typeface="Courier New"/>
                <a:sym typeface="Courier New"/>
              </a:rPr>
              <a:t>Spira thanks you for your time</a:t>
            </a:r>
            <a:endParaRPr sz="1800">
              <a:solidFill>
                <a:srgbClr val="FFD966"/>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Group Members (Group #7)</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FFD966"/>
                </a:solidFill>
              </a:rPr>
              <a:t>Brian: Database, ER/Gantt/Use Case Diagrams, Powerpoint</a:t>
            </a:r>
            <a:endParaRPr>
              <a:solidFill>
                <a:srgbClr val="FFD966"/>
              </a:solidFill>
            </a:endParaRPr>
          </a:p>
          <a:p>
            <a:pPr marL="0" lvl="0" indent="0" algn="l" rtl="0">
              <a:lnSpc>
                <a:spcPct val="200000"/>
              </a:lnSpc>
              <a:spcBef>
                <a:spcPts val="1200"/>
              </a:spcBef>
              <a:spcAft>
                <a:spcPts val="0"/>
              </a:spcAft>
              <a:buNone/>
            </a:pPr>
            <a:r>
              <a:rPr lang="en">
                <a:solidFill>
                  <a:srgbClr val="FFD966"/>
                </a:solidFill>
              </a:rPr>
              <a:t>Craig: Front End</a:t>
            </a:r>
            <a:endParaRPr>
              <a:solidFill>
                <a:srgbClr val="FFD966"/>
              </a:solidFill>
            </a:endParaRPr>
          </a:p>
          <a:p>
            <a:pPr marL="0" lvl="0" indent="0" algn="l" rtl="0">
              <a:lnSpc>
                <a:spcPct val="200000"/>
              </a:lnSpc>
              <a:spcBef>
                <a:spcPts val="0"/>
              </a:spcBef>
              <a:spcAft>
                <a:spcPts val="0"/>
              </a:spcAft>
              <a:buNone/>
            </a:pPr>
            <a:r>
              <a:rPr lang="en">
                <a:solidFill>
                  <a:srgbClr val="FFD966"/>
                </a:solidFill>
              </a:rPr>
              <a:t>Jordan: API </a:t>
            </a:r>
            <a:endParaRPr>
              <a:solidFill>
                <a:srgbClr val="FFD966"/>
              </a:solidFill>
            </a:endParaRPr>
          </a:p>
          <a:p>
            <a:pPr marL="0" lvl="0" indent="0" algn="l" rtl="0">
              <a:lnSpc>
                <a:spcPct val="200000"/>
              </a:lnSpc>
              <a:spcBef>
                <a:spcPts val="0"/>
              </a:spcBef>
              <a:spcAft>
                <a:spcPts val="0"/>
              </a:spcAft>
              <a:buNone/>
            </a:pPr>
            <a:r>
              <a:rPr lang="en">
                <a:solidFill>
                  <a:srgbClr val="FFD966"/>
                </a:solidFill>
              </a:rPr>
              <a:t>Andrew: Back End</a:t>
            </a:r>
            <a:endParaRPr>
              <a:solidFill>
                <a:srgbClr val="FFD966"/>
              </a:solidFill>
            </a:endParaRPr>
          </a:p>
          <a:p>
            <a:pPr marL="0" lvl="0" indent="0" algn="l" rtl="0">
              <a:lnSpc>
                <a:spcPct val="200000"/>
              </a:lnSpc>
              <a:spcBef>
                <a:spcPts val="0"/>
              </a:spcBef>
              <a:spcAft>
                <a:spcPts val="0"/>
              </a:spcAft>
              <a:buNone/>
            </a:pPr>
            <a:r>
              <a:rPr lang="en">
                <a:solidFill>
                  <a:srgbClr val="FFD966"/>
                </a:solidFill>
              </a:rPr>
              <a:t>Sami: Back end / Front end / Project Manager</a:t>
            </a:r>
            <a:endParaRPr>
              <a:solidFill>
                <a:srgbClr val="FFD966"/>
              </a:solidFill>
            </a:endParaRPr>
          </a:p>
          <a:p>
            <a:pPr marL="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It Was Developed</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FFD966"/>
                </a:solidFill>
              </a:rPr>
              <a:t>Developed using a LAMP stack through a DigitalOcean Server</a:t>
            </a:r>
            <a:endParaRPr>
              <a:solidFill>
                <a:srgbClr val="FFD966"/>
              </a:solidFill>
            </a:endParaRPr>
          </a:p>
          <a:p>
            <a:pPr marL="0" lvl="0" indent="0" algn="l" rtl="0">
              <a:spcBef>
                <a:spcPts val="1200"/>
              </a:spcBef>
              <a:spcAft>
                <a:spcPts val="0"/>
              </a:spcAft>
              <a:buNone/>
            </a:pPr>
            <a:r>
              <a:rPr lang="en">
                <a:solidFill>
                  <a:srgbClr val="FFD966"/>
                </a:solidFill>
              </a:rPr>
              <a:t>MySQL (included in the server tools) was used to maintain a database</a:t>
            </a:r>
            <a:endParaRPr>
              <a:solidFill>
                <a:srgbClr val="FFD966"/>
              </a:solidFill>
            </a:endParaRPr>
          </a:p>
          <a:p>
            <a:pPr marL="0" lvl="0" indent="0" algn="l" rtl="0">
              <a:spcBef>
                <a:spcPts val="1200"/>
              </a:spcBef>
              <a:spcAft>
                <a:spcPts val="0"/>
              </a:spcAft>
              <a:buNone/>
            </a:pPr>
            <a:r>
              <a:rPr lang="en">
                <a:solidFill>
                  <a:srgbClr val="FFD966"/>
                </a:solidFill>
              </a:rPr>
              <a:t>**Jordan please add some notes about API here, maybe swaggerhub?**</a:t>
            </a:r>
            <a:endParaRPr>
              <a:solidFill>
                <a:srgbClr val="FFD966"/>
              </a:solidFill>
            </a:endParaRPr>
          </a:p>
          <a:p>
            <a:pPr marL="0" lvl="0" indent="0" algn="l" rtl="0">
              <a:spcBef>
                <a:spcPts val="1200"/>
              </a:spcBef>
              <a:spcAft>
                <a:spcPts val="0"/>
              </a:spcAft>
              <a:buNone/>
            </a:pPr>
            <a:endParaRPr>
              <a:solidFill>
                <a:srgbClr val="FFD966"/>
              </a:solidFill>
            </a:endParaRPr>
          </a:p>
          <a:p>
            <a:pPr marL="0" lvl="0" indent="0" algn="l" rtl="0">
              <a:spcBef>
                <a:spcPts val="1200"/>
              </a:spcBef>
              <a:spcAft>
                <a:spcPts val="1200"/>
              </a:spcAft>
              <a:buNone/>
            </a:pPr>
            <a:endParaRPr>
              <a:solidFill>
                <a:srgbClr val="FFD966"/>
              </a:solidFill>
            </a:endParaRPr>
          </a:p>
        </p:txBody>
      </p:sp>
      <p:pic>
        <p:nvPicPr>
          <p:cNvPr id="69" name="Google Shape;69;p15"/>
          <p:cNvPicPr preferRelativeResize="0"/>
          <p:nvPr/>
        </p:nvPicPr>
        <p:blipFill>
          <a:blip r:embed="rId3">
            <a:alphaModFix/>
          </a:blip>
          <a:stretch>
            <a:fillRect/>
          </a:stretch>
        </p:blipFill>
        <p:spPr>
          <a:xfrm>
            <a:off x="3885500" y="3093425"/>
            <a:ext cx="5258500" cy="2050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It Was Developed (cont.)</a:t>
            </a:r>
            <a:endParaRPr/>
          </a:p>
        </p:txBody>
      </p:sp>
      <p:sp>
        <p:nvSpPr>
          <p:cNvPr id="75" name="Google Shape;75;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FFD966"/>
                </a:solidFill>
              </a:rPr>
              <a:t>Front End:</a:t>
            </a:r>
            <a:endParaRPr dirty="0">
              <a:solidFill>
                <a:srgbClr val="FFD966"/>
              </a:solidFill>
            </a:endParaRPr>
          </a:p>
          <a:p>
            <a:pPr marL="0" lvl="0" indent="0" algn="l" rtl="0">
              <a:spcBef>
                <a:spcPts val="1200"/>
              </a:spcBef>
              <a:spcAft>
                <a:spcPts val="1200"/>
              </a:spcAft>
              <a:buNone/>
            </a:pPr>
            <a:r>
              <a:rPr lang="en" dirty="0">
                <a:solidFill>
                  <a:srgbClr val="FFD966"/>
                </a:solidFill>
              </a:rPr>
              <a:t>The font end of Spira was developed with a combination of javaScript, Css and Html. The Html is the layout of the website with the Css providing styling. The javaScript’s funtion is to manipulate how the html looks and provide funtions to buttons as well as communicating information to API endpoints in the backend via JSON objects.</a:t>
            </a:r>
            <a:endParaRPr dirty="0">
              <a:solidFill>
                <a:srgbClr val="FFD966"/>
              </a:solidFill>
            </a:endParaRPr>
          </a:p>
        </p:txBody>
      </p:sp>
      <p:sp>
        <p:nvSpPr>
          <p:cNvPr id="76" name="Google Shape;76;p1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FFD966"/>
                </a:solidFill>
              </a:rPr>
              <a:t>Back End:</a:t>
            </a:r>
            <a:endParaRPr>
              <a:solidFill>
                <a:srgbClr val="FFD966"/>
              </a:solidFill>
            </a:endParaRPr>
          </a:p>
          <a:p>
            <a:pPr marL="0" lvl="0" indent="0" algn="l" rtl="0">
              <a:spcBef>
                <a:spcPts val="1200"/>
              </a:spcBef>
              <a:spcAft>
                <a:spcPts val="1200"/>
              </a:spcAft>
              <a:buNone/>
            </a:pPr>
            <a:r>
              <a:rPr lang="en">
                <a:solidFill>
                  <a:srgbClr val="FFD966"/>
                </a:solidFill>
              </a:rPr>
              <a:t>**Andrew and Sami add notes and a picture here please**</a:t>
            </a:r>
            <a:endParaRPr>
              <a:solidFill>
                <a:srgbClr val="FFD966"/>
              </a:solidFill>
            </a:endParaRPr>
          </a:p>
        </p:txBody>
      </p:sp>
      <p:pic>
        <p:nvPicPr>
          <p:cNvPr id="2" name="Picture 1">
            <a:extLst>
              <a:ext uri="{FF2B5EF4-FFF2-40B4-BE49-F238E27FC236}">
                <a16:creationId xmlns:a16="http://schemas.microsoft.com/office/drawing/2014/main" id="{E20F05C1-3F69-4021-80A9-6EC8C4A46D09}"/>
              </a:ext>
            </a:extLst>
          </p:cNvPr>
          <p:cNvPicPr>
            <a:picLocks noChangeAspect="1"/>
          </p:cNvPicPr>
          <p:nvPr/>
        </p:nvPicPr>
        <p:blipFill>
          <a:blip r:embed="rId3"/>
          <a:stretch>
            <a:fillRect/>
          </a:stretch>
        </p:blipFill>
        <p:spPr>
          <a:xfrm>
            <a:off x="1685334" y="3431158"/>
            <a:ext cx="2193794" cy="14625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Important Things We Noticed</a:t>
            </a: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**not really sure what he wants with this slide, this one is prob where we earn his extra 10 discretionary points**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Went Well</a:t>
            </a:r>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Group members communicated efficiently</a:t>
            </a:r>
            <a:endParaRPr dirty="0"/>
          </a:p>
          <a:p>
            <a:pPr marL="0" lvl="0" indent="0" algn="l" rtl="0">
              <a:spcBef>
                <a:spcPts val="1200"/>
              </a:spcBef>
              <a:spcAft>
                <a:spcPts val="0"/>
              </a:spcAft>
              <a:buNone/>
            </a:pPr>
            <a:r>
              <a:rPr lang="en" dirty="0"/>
              <a:t>Deadlines were met with plenty of time to spare</a:t>
            </a:r>
            <a:endParaRPr dirty="0"/>
          </a:p>
          <a:p>
            <a:pPr marL="0" lvl="0" indent="0" algn="l" rtl="0">
              <a:spcBef>
                <a:spcPts val="1200"/>
              </a:spcBef>
              <a:spcAft>
                <a:spcPts val="0"/>
              </a:spcAft>
              <a:buNone/>
            </a:pPr>
            <a:r>
              <a:rPr lang="en" dirty="0"/>
              <a:t>The LAMP stack and well documented notes from the professor, combined with the division of the work amongst the team, really allowed me to dedicate myself to and learn about one area</a:t>
            </a:r>
            <a:endParaRPr dirty="0"/>
          </a:p>
          <a:p>
            <a:pPr marL="0" lvl="0" indent="0" algn="l" rtl="0">
              <a:spcBef>
                <a:spcPts val="1200"/>
              </a:spcBef>
              <a:spcAft>
                <a:spcPts val="1200"/>
              </a:spcAft>
              <a:buNone/>
            </a:pPr>
            <a:r>
              <a:rPr lang="en" dirty="0"/>
              <a:t>Individuals work meshed well without any conflicting errors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Went Poorly</a:t>
            </a:r>
            <a:endParaRPr/>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**complete closer to due date**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ERD(Entity Relationship Diagram)</a:t>
            </a:r>
            <a:endParaRPr/>
          </a:p>
        </p:txBody>
      </p:sp>
      <p:pic>
        <p:nvPicPr>
          <p:cNvPr id="100" name="Google Shape;100;p20"/>
          <p:cNvPicPr preferRelativeResize="0"/>
          <p:nvPr/>
        </p:nvPicPr>
        <p:blipFill>
          <a:blip r:embed="rId3">
            <a:alphaModFix/>
          </a:blip>
          <a:stretch>
            <a:fillRect/>
          </a:stretch>
        </p:blipFill>
        <p:spPr>
          <a:xfrm>
            <a:off x="2408402" y="1152475"/>
            <a:ext cx="6735598" cy="399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 Case Diagram</a:t>
            </a:r>
            <a:endParaRPr/>
          </a:p>
        </p:txBody>
      </p:sp>
      <p:pic>
        <p:nvPicPr>
          <p:cNvPr id="106" name="Google Shape;106;p21"/>
          <p:cNvPicPr preferRelativeResize="0"/>
          <p:nvPr/>
        </p:nvPicPr>
        <p:blipFill>
          <a:blip r:embed="rId3">
            <a:alphaModFix/>
          </a:blip>
          <a:stretch>
            <a:fillRect/>
          </a:stretch>
        </p:blipFill>
        <p:spPr>
          <a:xfrm>
            <a:off x="2698263" y="1017725"/>
            <a:ext cx="6445737" cy="4125774"/>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294</Words>
  <Application>Microsoft Office PowerPoint</Application>
  <PresentationFormat>On-screen Show (16:9)</PresentationFormat>
  <Paragraphs>32</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Courier New</vt:lpstr>
      <vt:lpstr>Simple Dark</vt:lpstr>
      <vt:lpstr>PowerPoint Presentation</vt:lpstr>
      <vt:lpstr>Group Members (Group #7)</vt:lpstr>
      <vt:lpstr>How It Was Developed</vt:lpstr>
      <vt:lpstr>How It Was Developed (cont.)</vt:lpstr>
      <vt:lpstr>Important Things We Noticed</vt:lpstr>
      <vt:lpstr>What Went Well</vt:lpstr>
      <vt:lpstr>What Went Poorly</vt:lpstr>
      <vt:lpstr>ERD(Entity Relationship Diagram)</vt:lpstr>
      <vt:lpstr>Use Case Diagram</vt:lpstr>
      <vt:lpstr>Gantt Chart</vt:lpstr>
      <vt:lpstr>Demo</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Hank Office</cp:lastModifiedBy>
  <cp:revision>1</cp:revision>
  <dcterms:modified xsi:type="dcterms:W3CDTF">2021-02-05T00:41:59Z</dcterms:modified>
</cp:coreProperties>
</file>