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3F148-58BB-4F44-BB7F-9471A559B68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602B8-0BCF-4F73-B600-45EB3BB96ADB}" v="10" dt="2020-04-06T21:05:2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2738" autoAdjust="0"/>
  </p:normalViewPr>
  <p:slideViewPr>
    <p:cSldViewPr snapToGrid="0">
      <p:cViewPr varScale="1">
        <p:scale>
          <a:sx n="83" d="100"/>
          <a:sy n="83" d="100"/>
        </p:scale>
        <p:origin x="3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uiz Pavón" userId="90f54d9ff9d3f9ea" providerId="LiveId" clId="{802602B8-0BCF-4F73-B600-45EB3BB96ADB}"/>
    <pc:docChg chg="undo custSel addSld modSld addSection delSection modSection">
      <pc:chgData name="Luis Ruiz Pavón" userId="90f54d9ff9d3f9ea" providerId="LiveId" clId="{802602B8-0BCF-4F73-B600-45EB3BB96ADB}" dt="2020-04-16T14:16:19.864" v="1056" actId="20577"/>
      <pc:docMkLst>
        <pc:docMk/>
      </pc:docMkLst>
      <pc:sldChg chg="modSp mod">
        <pc:chgData name="Luis Ruiz Pavón" userId="90f54d9ff9d3f9ea" providerId="LiveId" clId="{802602B8-0BCF-4F73-B600-45EB3BB96ADB}" dt="2020-04-16T14:09:25.250" v="422" actId="20577"/>
        <pc:sldMkLst>
          <pc:docMk/>
          <pc:sldMk cId="1281046170" sldId="256"/>
        </pc:sldMkLst>
        <pc:spChg chg="mod">
          <ac:chgData name="Luis Ruiz Pavón" userId="90f54d9ff9d3f9ea" providerId="LiveId" clId="{802602B8-0BCF-4F73-B600-45EB3BB96ADB}" dt="2020-04-16T14:09:25.250" v="422" actId="20577"/>
          <ac:spMkLst>
            <pc:docMk/>
            <pc:sldMk cId="1281046170" sldId="256"/>
            <ac:spMk id="3" creationId="{E14B6B77-7699-409B-A02B-CA6E152440CD}"/>
          </ac:spMkLst>
        </pc:spChg>
      </pc:sldChg>
      <pc:sldChg chg="modSp new mod">
        <pc:chgData name="Luis Ruiz Pavón" userId="90f54d9ff9d3f9ea" providerId="LiveId" clId="{802602B8-0BCF-4F73-B600-45EB3BB96ADB}" dt="2020-04-16T14:12:30.036" v="678" actId="5793"/>
        <pc:sldMkLst>
          <pc:docMk/>
          <pc:sldMk cId="2772644802" sldId="257"/>
        </pc:sldMkLst>
        <pc:spChg chg="mod">
          <ac:chgData name="Luis Ruiz Pavón" userId="90f54d9ff9d3f9ea" providerId="LiveId" clId="{802602B8-0BCF-4F73-B600-45EB3BB96ADB}" dt="2020-04-16T14:11:12.841" v="448" actId="20577"/>
          <ac:spMkLst>
            <pc:docMk/>
            <pc:sldMk cId="2772644802" sldId="257"/>
            <ac:spMk id="2" creationId="{FA56F102-F948-40A9-8C47-98324B00B18A}"/>
          </ac:spMkLst>
        </pc:spChg>
        <pc:spChg chg="mod">
          <ac:chgData name="Luis Ruiz Pavón" userId="90f54d9ff9d3f9ea" providerId="LiveId" clId="{802602B8-0BCF-4F73-B600-45EB3BB96ADB}" dt="2020-04-16T14:12:30.036" v="678" actId="5793"/>
          <ac:spMkLst>
            <pc:docMk/>
            <pc:sldMk cId="2772644802" sldId="257"/>
            <ac:spMk id="3" creationId="{90E23B51-6D93-4E4F-BC07-318A39205C86}"/>
          </ac:spMkLst>
        </pc:spChg>
      </pc:sldChg>
      <pc:sldChg chg="addSp modSp new mod">
        <pc:chgData name="Luis Ruiz Pavón" userId="90f54d9ff9d3f9ea" providerId="LiveId" clId="{802602B8-0BCF-4F73-B600-45EB3BB96ADB}" dt="2020-04-16T14:13:03.414" v="758" actId="20577"/>
        <pc:sldMkLst>
          <pc:docMk/>
          <pc:sldMk cId="3283875464" sldId="258"/>
        </pc:sldMkLst>
        <pc:spChg chg="mod">
          <ac:chgData name="Luis Ruiz Pavón" userId="90f54d9ff9d3f9ea" providerId="LiveId" clId="{802602B8-0BCF-4F73-B600-45EB3BB96ADB}" dt="2020-04-16T14:12:38.201" v="684" actId="20577"/>
          <ac:spMkLst>
            <pc:docMk/>
            <pc:sldMk cId="3283875464" sldId="258"/>
            <ac:spMk id="2" creationId="{E2C7CD5E-C268-4978-B93F-E6AB15EF666F}"/>
          </ac:spMkLst>
        </pc:spChg>
        <pc:spChg chg="mod">
          <ac:chgData name="Luis Ruiz Pavón" userId="90f54d9ff9d3f9ea" providerId="LiveId" clId="{802602B8-0BCF-4F73-B600-45EB3BB96ADB}" dt="2020-04-16T14:13:03.414" v="758" actId="20577"/>
          <ac:spMkLst>
            <pc:docMk/>
            <pc:sldMk cId="3283875464" sldId="258"/>
            <ac:spMk id="3" creationId="{0A5C3A92-A6C7-45ED-A8A9-CDB416DB1E27}"/>
          </ac:spMkLst>
        </pc:spChg>
        <pc:picChg chg="add mod">
          <ac:chgData name="Luis Ruiz Pavón" userId="90f54d9ff9d3f9ea" providerId="LiveId" clId="{802602B8-0BCF-4F73-B600-45EB3BB96ADB}" dt="2020-04-06T17:25:40.967" v="375" actId="1076"/>
          <ac:picMkLst>
            <pc:docMk/>
            <pc:sldMk cId="3283875464" sldId="258"/>
            <ac:picMk id="1026" creationId="{B8AE94FF-067C-4E16-9C18-01A9D2319215}"/>
          </ac:picMkLst>
        </pc:picChg>
      </pc:sldChg>
      <pc:sldChg chg="modSp new mod modNotesTx">
        <pc:chgData name="Luis Ruiz Pavón" userId="90f54d9ff9d3f9ea" providerId="LiveId" clId="{802602B8-0BCF-4F73-B600-45EB3BB96ADB}" dt="2020-04-16T14:16:19.864" v="1056" actId="20577"/>
        <pc:sldMkLst>
          <pc:docMk/>
          <pc:sldMk cId="3480491418" sldId="259"/>
        </pc:sldMkLst>
        <pc:spChg chg="mod">
          <ac:chgData name="Luis Ruiz Pavón" userId="90f54d9ff9d3f9ea" providerId="LiveId" clId="{802602B8-0BCF-4F73-B600-45EB3BB96ADB}" dt="2020-04-16T14:13:19.443" v="784" actId="5793"/>
          <ac:spMkLst>
            <pc:docMk/>
            <pc:sldMk cId="3480491418" sldId="259"/>
            <ac:spMk id="2" creationId="{71468835-3A8F-48AD-A039-BB74F72A32A7}"/>
          </ac:spMkLst>
        </pc:spChg>
        <pc:spChg chg="mod">
          <ac:chgData name="Luis Ruiz Pavón" userId="90f54d9ff9d3f9ea" providerId="LiveId" clId="{802602B8-0BCF-4F73-B600-45EB3BB96ADB}" dt="2020-04-16T14:16:16.928" v="1055" actId="20577"/>
          <ac:spMkLst>
            <pc:docMk/>
            <pc:sldMk cId="3480491418" sldId="259"/>
            <ac:spMk id="3" creationId="{08517F9B-B2A1-47BF-B0DD-E973FDB8B7AD}"/>
          </ac:spMkLst>
        </pc:spChg>
      </pc:sldChg>
      <pc:sldChg chg="addSp modSp new">
        <pc:chgData name="Luis Ruiz Pavón" userId="90f54d9ff9d3f9ea" providerId="LiveId" clId="{802602B8-0BCF-4F73-B600-45EB3BB96ADB}" dt="2020-04-06T21:05:21.901" v="382" actId="1076"/>
        <pc:sldMkLst>
          <pc:docMk/>
          <pc:sldMk cId="2744785821" sldId="260"/>
        </pc:sldMkLst>
        <pc:picChg chg="add mod">
          <ac:chgData name="Luis Ruiz Pavón" userId="90f54d9ff9d3f9ea" providerId="LiveId" clId="{802602B8-0BCF-4F73-B600-45EB3BB96ADB}" dt="2020-04-06T21:05:21.901" v="382" actId="1076"/>
          <ac:picMkLst>
            <pc:docMk/>
            <pc:sldMk cId="2744785821" sldId="260"/>
            <ac:picMk id="2050" creationId="{B5E9926C-2D26-4DDB-9FFA-DE7B04FDAB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C5C0-990A-4A0B-A8E1-CEE9F88168D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AD812-E0A2-4F4C-BA5A-F369EC8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AD812-E0A2-4F4C-BA5A-F369EC8B9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53A3-0E71-49A2-B5D4-FBED878A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C78D5-40FC-441E-889D-DDA0F7CA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FD77-3A74-4B54-915A-9DBB812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A273-216C-4452-947E-F682F732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9CB0-0450-4439-8F62-CB0948CC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D66E-9662-4FCD-A823-6CAE165D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02F14-1284-4526-A5B1-49E5B4F3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5D79-CCEB-442B-BD44-DEAA5CD9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39F9-5DB0-42CF-A045-9346C16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9675-6A03-4AFC-8583-BF66DAC8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5ACD4-3526-4F5C-8BF4-D0F6C180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668E-C48F-41E6-A8B5-A90FC424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2073-7A3C-4452-A852-79D045B5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7622-5119-4EB8-A62C-E47F0BB3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9106-244D-4AB1-8644-70D970BC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ABA-C372-458F-8212-C536DBE9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BABD-3539-47E1-96BE-61FD3D11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489-BA7E-4A80-87E0-4928B62E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91A5-F3A5-47A5-820D-224F90A5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5C81-4DE1-451D-9A45-727056A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59BA-D1A4-4034-85D6-614BA286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2DFB-0096-4763-8D78-3EB8B326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A18C-738A-4D54-A3F5-E84F34A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E218-D86B-4EF7-B8E5-6E83EA4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40D3-B675-4EF1-95C2-C632391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8AE5-9E3A-43E4-B1EE-AB4400C4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8F74-4E3D-485D-8B02-AF03F024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8984D-4C20-4901-BE55-89A45D60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AE9BC-470F-4B6E-AC36-BEB09215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9EF6-A291-4377-8AB9-0285ACD2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83B90-414B-441F-9793-F0E5F529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968-1222-430B-92CA-D3EC1EAB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2BAB6-3008-44B4-954D-BD626558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A491-2FD8-4E58-AAA7-7A2BA341F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EBDA3-7128-473E-B108-36095EE9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96395-C1A2-47E2-A8A4-238C09C4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1AE70-FF33-46B8-9225-0B4C7D2D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17AC-CF62-4CEF-AD70-7AA1E095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20C84-C261-4B7E-8612-16D2E12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89AD-FFC9-41CE-BB9B-23A58173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C6837-CE43-48C7-8DBD-10C2D9CE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D4179-6095-4CCA-8FE7-5015C70F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FAE20-8066-433C-A71B-000FEAA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3D8B4-C196-4DE7-9A78-E5A2D07B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9E82F-6C20-4A2D-8D19-F1B380C0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4953-DE83-4B48-8070-11B536B1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242-5D1F-4D6A-89CE-17FE5A05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EEAC-7C83-484D-8159-1ABB2E96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8A428-28D9-4013-BF5D-6AB62A17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2CD6-787E-4E53-8F3F-3557FE7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02F4-DF73-494C-8E59-2C41BCCA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8E79-A7C8-4D2E-92F7-076EB2D8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CD72-BBFE-4CAE-BE7C-8987A483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AC1BC-8187-404B-A50C-491438B5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03F7-34FB-4C4C-8C7B-A97D3566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EC08-4E1C-4678-8A69-CFAE50A7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4D3D-65B7-437A-918C-C3431B26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97C0-9D21-42E1-ABCC-88823B78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DC3F-C822-465E-AB34-947C8A74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0418-3903-436E-897D-20A0942D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7793-C773-4E84-B435-8350564F5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FA6-0D9F-426D-B7CF-98E35AF7284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F208-07EF-4EDD-8BAE-6C040C7E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05B4-97D8-4304-85BF-82D473BB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1DAC-898D-4953-B983-B0C2C1D3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9054-5FC8-478E-83CF-1C84FEA92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TripService</a:t>
            </a:r>
            <a:r>
              <a:rPr lang="en-US" dirty="0"/>
              <a:t>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B6B77-7699-409B-A02B-CA6E15244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legado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F102-F948-40A9-8C47-98324B00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3B51-6D93-4E4F-BC07-318A3920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 social para </a:t>
            </a:r>
            <a:r>
              <a:rPr lang="en-US" dirty="0" err="1"/>
              <a:t>viajeros</a:t>
            </a:r>
            <a:r>
              <a:rPr lang="en-US" dirty="0"/>
              <a:t> </a:t>
            </a:r>
            <a:r>
              <a:rPr lang="en-US" dirty="0" err="1"/>
              <a:t>intrépidos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Necesitas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autenticado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contenido</a:t>
            </a:r>
            <a:endParaRPr lang="en-US" dirty="0"/>
          </a:p>
          <a:p>
            <a:r>
              <a:rPr lang="en-US" dirty="0" err="1"/>
              <a:t>Necesitas</a:t>
            </a:r>
            <a:r>
              <a:rPr lang="en-US" dirty="0"/>
              <a:t> ser amigo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sus </a:t>
            </a:r>
            <a:r>
              <a:rPr lang="en-US" dirty="0" err="1"/>
              <a:t>viajes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D5E-C268-4978-B93F-E6AB15EF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3A92-A6C7-45ED-A8A9-CDB416DB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No </a:t>
            </a:r>
            <a:r>
              <a:rPr lang="en-US" dirty="0" err="1"/>
              <a:t>tocamos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que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cubierto</a:t>
            </a:r>
            <a:r>
              <a:rPr lang="en-US" dirty="0"/>
              <a:t> por tests.</a:t>
            </a:r>
          </a:p>
        </p:txBody>
      </p:sp>
      <p:pic>
        <p:nvPicPr>
          <p:cNvPr id="1026" name="Picture 2" descr="Charity Majors on Twitter: &quot;it's not &quot;testing in production ...">
            <a:extLst>
              <a:ext uri="{FF2B5EF4-FFF2-40B4-BE49-F238E27FC236}">
                <a16:creationId xmlns:a16="http://schemas.microsoft.com/office/drawing/2014/main" id="{B8AE94FF-067C-4E16-9C18-01A9D231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95" y="2568555"/>
            <a:ext cx="4811210" cy="36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8835-3A8F-48AD-A039-BB74F72A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consejos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F9B-B2A1-47BF-B0DD-E973FDB8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testear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por las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profundas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el Código </a:t>
            </a:r>
            <a:r>
              <a:rPr lang="en-US" dirty="0" err="1"/>
              <a:t>mejor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Evitamos</a:t>
            </a:r>
            <a:r>
              <a:rPr lang="en-US" dirty="0"/>
              <a:t> “setups”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refactorizar</a:t>
            </a:r>
            <a:r>
              <a:rPr lang="en-US" dirty="0"/>
              <a:t> por las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profundas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</a:rPr>
              <a:t>N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ormalmente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el branch mas profundo no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suele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depender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de nada.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rar Camiseta Al Turrón - Camisetas Series TV. Fanisetas.Com ...">
            <a:extLst>
              <a:ext uri="{FF2B5EF4-FFF2-40B4-BE49-F238E27FC236}">
                <a16:creationId xmlns:a16="http://schemas.microsoft.com/office/drawing/2014/main" id="{B5E9926C-2D26-4DDB-9FFA-DE7B04FD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99" y="692944"/>
            <a:ext cx="5102202" cy="54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8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93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TripService Kata</vt:lpstr>
      <vt:lpstr>Requerimientos funcionales</vt:lpstr>
      <vt:lpstr>Reglas</vt:lpstr>
      <vt:lpstr>Algunos consejos…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TripService Kata</dc:title>
  <dc:creator>Luis Ruiz Pavón</dc:creator>
  <cp:lastModifiedBy>Luis Ruiz Pavón</cp:lastModifiedBy>
  <cp:revision>1</cp:revision>
  <dcterms:created xsi:type="dcterms:W3CDTF">2020-04-06T16:07:06Z</dcterms:created>
  <dcterms:modified xsi:type="dcterms:W3CDTF">2020-04-16T14:16:20Z</dcterms:modified>
</cp:coreProperties>
</file>