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IMwBck3epbMRK5Y1zTTTN3Qs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</a:pPr>
            <a:r>
              <a:rPr lang="es-CO" sz="5000"/>
              <a:t>¿Qué hay detrás del “bang” en el Big Bang?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78190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/>
              <a:t>Santiago Correa Vergara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/>
              <a:t>Michel </a:t>
            </a:r>
            <a:r>
              <a:rPr lang="es-CO" sz="1800"/>
              <a:t>Calderón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/>
              <a:t>Juan David Verano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378500" y="1135300"/>
            <a:ext cx="9435000" cy="47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1861"/>
            <a:ext cx="10515600" cy="3214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O" sz="3200"/>
              <a:t>Cuando un globo explota crea un sonido fuerte y efímero, con solo oír el sonido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CO" sz="3200"/>
              <a:t>¿Puede deducirse </a:t>
            </a:r>
            <a:r>
              <a:rPr b="1" lang="es-CO" sz="3200"/>
              <a:t>cuán</a:t>
            </a:r>
            <a:r>
              <a:rPr b="1" lang="es-CO" sz="3200"/>
              <a:t> inflado estaba?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CO" sz="3200"/>
              <a:t>¿Cuál era su presión interna antes de explotar?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CO" sz="3200"/>
              <a:t>¿Cuál era su forma/figura?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O" sz="320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7343850" y="1954925"/>
            <a:ext cx="3816600" cy="4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1018475" y="1845300"/>
            <a:ext cx="4536900" cy="4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4784008" y="519726"/>
            <a:ext cx="26239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s-CO" sz="3600"/>
              <a:t>El “BANG”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1484671" y="2349396"/>
            <a:ext cx="4070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globo inflado tiene en su interior algún tipo de gas </a:t>
            </a:r>
            <a:r>
              <a:rPr b="1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comprimido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cu</a:t>
            </a:r>
            <a:r>
              <a:rPr lang="es-CO" sz="2000">
                <a:solidFill>
                  <a:schemeClr val="dk1"/>
                </a:solidFill>
              </a:rPr>
              <a:t>a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se libera de golpe al reventar el cual percibimos como un sonido.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406013" y="4306925"/>
            <a:ext cx="3264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sonido se caracteriza por ser </a:t>
            </a:r>
            <a:r>
              <a:rPr b="1"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intenso</a:t>
            </a: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de </a:t>
            </a:r>
            <a:r>
              <a:rPr b="1"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breve duración</a:t>
            </a: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7855974" y="2118563"/>
            <a:ext cx="27923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de cuan 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inflado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estaba y del 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estaba en el interior, el sonido será 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o menos fuerte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7718323" y="4584375"/>
            <a:ext cx="30676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simplificar este problema se experimentará únicamente con globos llenos de aire.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1502950"/>
            <a:ext cx="12192001" cy="39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7962750" y="3301750"/>
            <a:ext cx="3313500" cy="30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4421338" y="2708725"/>
            <a:ext cx="3313500" cy="16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915750" y="1648750"/>
            <a:ext cx="3313500" cy="16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3059060" y="865237"/>
            <a:ext cx="6073878" cy="697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s-CO" sz="4000"/>
              <a:t>Onda acústica y sonido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1002888" y="1813521"/>
            <a:ext cx="33134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onda acústica </a:t>
            </a: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tipo de </a:t>
            </a:r>
            <a:r>
              <a:rPr b="1"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onda mecánica </a:t>
            </a: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cual se </a:t>
            </a:r>
            <a:r>
              <a:rPr b="1"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través del </a:t>
            </a:r>
            <a:r>
              <a:rPr b="1"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aire</a:t>
            </a: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4544252" y="2882189"/>
            <a:ext cx="3313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se propaga debido al desplazamiento de zonas con altas y bajas </a:t>
            </a:r>
            <a:r>
              <a:rPr b="1"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presiones</a:t>
            </a:r>
            <a:r>
              <a:rPr lang="es-CO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8153400" y="3446175"/>
            <a:ext cx="308487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chocar 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nuestros 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oídos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 con un sensor de sonido) este hace 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vibrar una membrana 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(tímpano), la que por medio de una configuración convierte esta interacción en pulsos eléctricos, lo que finalmente nuestro cerebro procesa como 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sonidos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6645425" y="2414553"/>
            <a:ext cx="4957800" cy="25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002075" y="2372850"/>
            <a:ext cx="4141800" cy="26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953730" y="905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CO"/>
              <a:t>Propagación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1130700" y="2548525"/>
            <a:ext cx="3890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O" sz="2300"/>
              <a:t>En un </a:t>
            </a:r>
            <a:r>
              <a:rPr b="1" lang="es-CO" sz="2300"/>
              <a:t>medio homogéneo </a:t>
            </a:r>
            <a:r>
              <a:rPr lang="es-CO" sz="2300"/>
              <a:t>las ondas se propagan siguiendo la forma de la fuente.</a:t>
            </a:r>
            <a:endParaRPr sz="3100"/>
          </a:p>
        </p:txBody>
      </p:sp>
      <p:sp>
        <p:nvSpPr>
          <p:cNvPr id="123" name="Google Shape;123;p5"/>
          <p:cNvSpPr txBox="1"/>
          <p:nvPr/>
        </p:nvSpPr>
        <p:spPr>
          <a:xfrm>
            <a:off x="1229536" y="4044831"/>
            <a:ext cx="3244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 esférica </a:t>
            </a:r>
            <a:r>
              <a:rPr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ondas esféricas.</a:t>
            </a:r>
            <a:endParaRPr sz="1800"/>
          </a:p>
        </p:txBody>
      </p:sp>
      <p:sp>
        <p:nvSpPr>
          <p:cNvPr id="124" name="Google Shape;124;p5"/>
          <p:cNvSpPr txBox="1"/>
          <p:nvPr/>
        </p:nvSpPr>
        <p:spPr>
          <a:xfrm>
            <a:off x="6779343" y="2690315"/>
            <a:ext cx="468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presión que estaba en el interior se libera y se </a:t>
            </a:r>
            <a:r>
              <a:rPr b="1"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extiende</a:t>
            </a:r>
            <a:r>
              <a:rPr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dirección radial, por lo que entre </a:t>
            </a:r>
            <a:r>
              <a:rPr b="1"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sea el radio del frente de onda</a:t>
            </a:r>
            <a:r>
              <a:rPr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menor será la presión interactúe con el sensor</a:t>
            </a:r>
            <a:r>
              <a:rPr lang="es-CO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8963950" y="2174925"/>
            <a:ext cx="2876100" cy="29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446725" y="2239575"/>
            <a:ext cx="4706700" cy="28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 txBox="1"/>
          <p:nvPr>
            <p:ph type="title"/>
          </p:nvPr>
        </p:nvSpPr>
        <p:spPr>
          <a:xfrm>
            <a:off x="4209435" y="423510"/>
            <a:ext cx="37731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CO"/>
              <a:t>Metodología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736722" y="2390963"/>
            <a:ext cx="3982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dispondrán de 3 sensores dispuestos alrededor de la bomba, luego se tomarán las mediciones, luego estudiaremos las características de las muestras y las relacionaremos con las de la onda de sonido, para finalmente hacer una regresión del fenómeno y reconstruir el globo.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9058150" y="2390625"/>
            <a:ext cx="2687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</a:rPr>
              <a:t>Además</a:t>
            </a:r>
            <a:r>
              <a:rPr lang="es-CO" sz="1800">
                <a:solidFill>
                  <a:schemeClr val="dk1"/>
                </a:solidFill>
              </a:rPr>
              <a:t> s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tendrán en cuenta los diferentes parámetros</a:t>
            </a:r>
            <a:r>
              <a:rPr lang="es-CO" sz="1800">
                <a:solidFill>
                  <a:schemeClr val="dk1"/>
                </a:solidFill>
              </a:rPr>
              <a:t> externos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(sonido exterior, la temperatura, la presión, la humedad, etc.) y se estudiarán sus implicaciones en el fenómeno.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363" y="1775835"/>
            <a:ext cx="3257474" cy="357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2024-09-18T00:29:42Z</dcterms:created>
  <dc:creator>JUAN VERANO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0x010100C52ED856FCFE8442B096F625BD7B4F4D</vt:lpwstr>
  </property>
</Properties>
</file>