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202137de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202137de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202137de3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202137de3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202137de35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202137de3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2068350"/>
            <a:ext cx="85206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Plano de 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Conhecimento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Inovar é construir uma coisa nova, mas também é mudar os processos. O conhecimento, neste caso, contribui para identificar oportunidades de inovação.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Transformação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Quando uma empresa inova, ela está transformando o tradicional em algo novo. A transformação é uma das maneiras que uma empresa tem para inovar e se manter competitiva no mercado.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Tecnologia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Tecnologia é inovação. Com o crescimento das tecnologias, aumentaram as possibilidades para uma empresa inovar.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