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257B-9C9C-4883-B1DF-21A375C76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		Zee Movies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75A93-5CEF-4775-9202-1202D7A4FB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</a:t>
            </a:r>
            <a:r>
              <a:rPr lang="en-US" sz="2400" dirty="0"/>
              <a:t>Created by:</a:t>
            </a:r>
          </a:p>
          <a:p>
            <a:pPr algn="ctr"/>
            <a:r>
              <a:rPr lang="en-US" sz="2400" dirty="0"/>
              <a:t>	Brandon Williams, Robert Kilmer, Will Alonzo &amp; Brain </a:t>
            </a:r>
            <a:r>
              <a:rPr lang="en-US" sz="2400" dirty="0" err="1"/>
              <a:t>antalek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8381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61BCC5-AB39-4200-BB54-5F73400D5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380" y="1100677"/>
            <a:ext cx="7051239" cy="4336511"/>
          </a:xfrm>
          <a:prstGeom prst="round2DiagRect">
            <a:avLst>
              <a:gd name="adj1" fmla="val 115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53680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3405-9AD0-474F-A5F1-BC846450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4D187-FCC1-444A-AD93-C66E1048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set out to create an interface for viewing trailers and cast lists, preordering tickets, and reserving seats from a selection of current hit movies.</a:t>
            </a:r>
          </a:p>
          <a:p>
            <a:r>
              <a:rPr lang="en-US" dirty="0"/>
              <a:t>The interfaces had to be simplistic and efficient, to limit the time it would take between movie selection and checkout.</a:t>
            </a:r>
          </a:p>
          <a:p>
            <a:r>
              <a:rPr lang="en-US" dirty="0"/>
              <a:t>Users can create an account to save their information for future purchases and receive a 1-time discount code.</a:t>
            </a:r>
          </a:p>
        </p:txBody>
      </p:sp>
    </p:spTree>
    <p:extLst>
      <p:ext uri="{BB962C8B-B14F-4D97-AF65-F5344CB8AC3E}">
        <p14:creationId xmlns:p14="http://schemas.microsoft.com/office/powerpoint/2010/main" val="391745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28B34-E82C-4B2E-AFDC-335BA02E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38B60-B082-4CDC-B562-3E38A2563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used a combination of Java Swing and Derby databases for creating the interfaces and saving user information.</a:t>
            </a:r>
          </a:p>
          <a:p>
            <a:r>
              <a:rPr lang="en-US" dirty="0"/>
              <a:t>This would mimic an actual web server handling user signup and login, as well as keeping track of what seats are already reserved by other users.</a:t>
            </a:r>
          </a:p>
          <a:p>
            <a:r>
              <a:rPr lang="en-US" dirty="0"/>
              <a:t>Seat Reservation was created with a myriad of buttons that acted as seats, with each selected seat being “reserved” into the seat database.</a:t>
            </a:r>
          </a:p>
          <a:p>
            <a:r>
              <a:rPr lang="en-US" dirty="0"/>
              <a:t>An Admin account was created for ease of price adjustment to account for inflation.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6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F61A-C52E-417A-812D-895B5A44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7E054-67F6-41A1-A19D-43918E5D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the interfaces that require user input, such as login and checkout, have rudimentary features to insure proper use.</a:t>
            </a:r>
          </a:p>
          <a:p>
            <a:r>
              <a:rPr lang="en-US" dirty="0"/>
              <a:t>For example, no two accounts with the same email may be created. A credit card entered at checkout must be 16 numbers. A CCV must only be 3 numbers.</a:t>
            </a:r>
          </a:p>
          <a:p>
            <a:r>
              <a:rPr lang="en-US" dirty="0"/>
              <a:t>When selecting the amount of seats you are purchasing, you cannot select more than the amount you input.</a:t>
            </a:r>
          </a:p>
        </p:txBody>
      </p:sp>
    </p:spTree>
    <p:extLst>
      <p:ext uri="{BB962C8B-B14F-4D97-AF65-F5344CB8AC3E}">
        <p14:creationId xmlns:p14="http://schemas.microsoft.com/office/powerpoint/2010/main" val="26576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8AA9-9BBF-4D84-91AB-953AAE8E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B7DEBF-F2BD-4C0C-93EB-96139773E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355" y="2325509"/>
            <a:ext cx="5944115" cy="33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4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D0C8-BEE9-4A8A-A409-6BBEACC6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76D9023-658D-4093-92E2-2AE539984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016" y="2249488"/>
            <a:ext cx="7932793" cy="3541712"/>
          </a:xfrm>
        </p:spPr>
      </p:pic>
    </p:spTree>
    <p:extLst>
      <p:ext uri="{BB962C8B-B14F-4D97-AF65-F5344CB8AC3E}">
        <p14:creationId xmlns:p14="http://schemas.microsoft.com/office/powerpoint/2010/main" val="99560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678E285C-BE9E-45B7-A3EE-B9792DAE991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D706AE2E-B17B-43A3-84F8-9C0FE9466C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EFFB8CF-3E94-42D7-849C-841E7744B2C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5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3631D3C9-4C1D-4B3A-A737-E6E78004240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70AE464-B5C5-4559-AFC5-D3A313CCC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59" y="1136606"/>
            <a:ext cx="6061039" cy="45772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7CB8D9-3E99-40A0-A899-FF7A2C87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Use Cases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&amp; Requirements</a:t>
            </a:r>
          </a:p>
        </p:txBody>
      </p:sp>
    </p:spTree>
    <p:extLst>
      <p:ext uri="{BB962C8B-B14F-4D97-AF65-F5344CB8AC3E}">
        <p14:creationId xmlns:p14="http://schemas.microsoft.com/office/powerpoint/2010/main" val="413634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6149B7-A15F-45ED-81F2-A1D9A8732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647" y="1290696"/>
            <a:ext cx="5748765" cy="4104933"/>
          </a:xfrm>
          <a:prstGeom prst="round2DiagRect">
            <a:avLst>
              <a:gd name="adj1" fmla="val 174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9" name="Picture 88">
            <a:extLst>
              <a:ext uri="{FF2B5EF4-FFF2-40B4-BE49-F238E27FC236}">
                <a16:creationId xmlns:a16="http://schemas.microsoft.com/office/drawing/2014/main" id="{5B78ECBB-2D57-4C39-993E-5CFCE6B6F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75" y="1565099"/>
            <a:ext cx="5748765" cy="3556126"/>
          </a:xfrm>
          <a:prstGeom prst="round2DiagRect">
            <a:avLst>
              <a:gd name="adj1" fmla="val 174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135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73ADA8-5A58-487E-A4C8-98C93665B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943" y="636588"/>
            <a:ext cx="4544986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632981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63</TotalTime>
  <Words>244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   Zee Movies</vt:lpstr>
      <vt:lpstr>About the project</vt:lpstr>
      <vt:lpstr>Creating the Project</vt:lpstr>
      <vt:lpstr>PowerPoint Presentation</vt:lpstr>
      <vt:lpstr>Sequence Diagram</vt:lpstr>
      <vt:lpstr>PowerPoint Presentation</vt:lpstr>
      <vt:lpstr>Use Cases &amp; Requirements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Zees Movies</dc:title>
  <dc:creator>Brandon Williams</dc:creator>
  <cp:lastModifiedBy>William Alonzo</cp:lastModifiedBy>
  <cp:revision>7</cp:revision>
  <dcterms:created xsi:type="dcterms:W3CDTF">2018-05-05T23:20:22Z</dcterms:created>
  <dcterms:modified xsi:type="dcterms:W3CDTF">2018-05-07T03:08:54Z</dcterms:modified>
</cp:coreProperties>
</file>