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32e58afb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32e58a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32e58af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32e58a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32e58af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32e58a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32e58af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c32e58a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Coffee POS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Stephenson • T1A3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 </a:t>
            </a:r>
            <a:r>
              <a:rPr b="1" lang="en" sz="1600"/>
              <a:t>simple</a:t>
            </a:r>
            <a:r>
              <a:rPr b="1" lang="en" sz="1600"/>
              <a:t> point of sale(pos) application that will run through terminal where the user will be able to create coffee orders, track and manage inventory and </a:t>
            </a:r>
            <a:r>
              <a:rPr b="1" lang="en" sz="1600"/>
              <a:t>loyalty programs and view sales data 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Expected delivery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April 11, 2021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1 - Create Coffee Order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99625"/>
            <a:ext cx="6321600" cy="30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 2 - Read/write to inventory</a:t>
            </a:r>
            <a:endParaRPr sz="28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" y="1481050"/>
            <a:ext cx="4256926" cy="25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325" y="1481050"/>
            <a:ext cx="3678526" cy="253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 3 - Check Loyalty progress/Create Loyalty Number</a:t>
            </a:r>
            <a:endParaRPr sz="28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600" y="1770100"/>
            <a:ext cx="3030400" cy="236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950" y="1770106"/>
            <a:ext cx="2826952" cy="2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 4 - Check sales data</a:t>
            </a:r>
            <a:endParaRPr sz="28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50" y="1549950"/>
            <a:ext cx="8147801" cy="26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 - Favourite Parts</a:t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Restarting project on day two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Becoming more familiar with Trello Board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Hitting a critical amount of useful methods which made adding new functionality really simple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 - Challenges</a:t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Working with .csv over JSON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Being too trigger happy with 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 - Ethical Issues</a:t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Using the gems of others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