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9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AA892-E9DE-4BF3-97EA-A35FE072C057}" v="405" dt="2021-12-15T03:28:43.473"/>
    <p1510:client id="{FBEDC228-F261-4749-B2D5-D6664C48F13B}" v="302" dt="2020-06-09T10:07:24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56" autoAdjust="0"/>
  </p:normalViewPr>
  <p:slideViewPr>
    <p:cSldViewPr snapToGrid="0" showGuides="1">
      <p:cViewPr varScale="1">
        <p:scale>
          <a:sx n="87" d="100"/>
          <a:sy n="87" d="100"/>
        </p:scale>
        <p:origin x="2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2" d="100"/>
          <a:sy n="92" d="100"/>
        </p:scale>
        <p:origin x="37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keev Ilyas" userId="1df7ab3d4e3a6210" providerId="Windows Live" clId="Web-{FBEDC228-F261-4749-B2D5-D6664C48F13B}"/>
    <pc:docChg chg="addSld delSld modSld sldOrd">
      <pc:chgData name="Tekeev Ilyas" userId="1df7ab3d4e3a6210" providerId="Windows Live" clId="Web-{FBEDC228-F261-4749-B2D5-D6664C48F13B}" dt="2020-06-09T10:07:24.049" v="292"/>
      <pc:docMkLst>
        <pc:docMk/>
      </pc:docMkLst>
      <pc:sldChg chg="addSp delSp modSp">
        <pc:chgData name="Tekeev Ilyas" userId="1df7ab3d4e3a6210" providerId="Windows Live" clId="Web-{FBEDC228-F261-4749-B2D5-D6664C48F13B}" dt="2020-06-09T09:54:38.617" v="23"/>
        <pc:sldMkLst>
          <pc:docMk/>
          <pc:sldMk cId="1652133998" sldId="256"/>
        </pc:sldMkLst>
        <pc:spChg chg="add del mod">
          <ac:chgData name="Tekeev Ilyas" userId="1df7ab3d4e3a6210" providerId="Windows Live" clId="Web-{FBEDC228-F261-4749-B2D5-D6664C48F13B}" dt="2020-06-09T09:54:38.617" v="23"/>
          <ac:spMkLst>
            <pc:docMk/>
            <pc:sldMk cId="1652133998" sldId="256"/>
            <ac:spMk id="3" creationId="{B4DC79AC-DB26-4E26-86D2-3D0150893F3B}"/>
          </ac:spMkLst>
        </pc:spChg>
        <pc:spChg chg="mod">
          <ac:chgData name="Tekeev Ilyas" userId="1df7ab3d4e3a6210" providerId="Windows Live" clId="Web-{FBEDC228-F261-4749-B2D5-D6664C48F13B}" dt="2020-06-09T09:54:26.695" v="20" actId="20577"/>
          <ac:spMkLst>
            <pc:docMk/>
            <pc:sldMk cId="1652133998" sldId="256"/>
            <ac:spMk id="6" creationId="{00000000-0000-0000-0000-000000000000}"/>
          </ac:spMkLst>
        </pc:spChg>
        <pc:spChg chg="del">
          <ac:chgData name="Tekeev Ilyas" userId="1df7ab3d4e3a6210" providerId="Windows Live" clId="Web-{FBEDC228-F261-4749-B2D5-D6664C48F13B}" dt="2020-06-09T09:54:30.602" v="22"/>
          <ac:spMkLst>
            <pc:docMk/>
            <pc:sldMk cId="1652133998" sldId="256"/>
            <ac:spMk id="7" creationId="{00000000-0000-0000-0000-000000000000}"/>
          </ac:spMkLst>
        </pc:spChg>
      </pc:sldChg>
      <pc:sldChg chg="del">
        <pc:chgData name="Tekeev Ilyas" userId="1df7ab3d4e3a6210" providerId="Windows Live" clId="Web-{FBEDC228-F261-4749-B2D5-D6664C48F13B}" dt="2020-06-09T09:53:42.492" v="0"/>
        <pc:sldMkLst>
          <pc:docMk/>
          <pc:sldMk cId="1654255301" sldId="257"/>
        </pc:sldMkLst>
      </pc:sldChg>
      <pc:sldChg chg="del">
        <pc:chgData name="Tekeev Ilyas" userId="1df7ab3d4e3a6210" providerId="Windows Live" clId="Web-{FBEDC228-F261-4749-B2D5-D6664C48F13B}" dt="2020-06-09T09:58:22.511" v="90"/>
        <pc:sldMkLst>
          <pc:docMk/>
          <pc:sldMk cId="4010278615" sldId="258"/>
        </pc:sldMkLst>
      </pc:sldChg>
      <pc:sldChg chg="addSp delSp modSp add del mod setBg setClrOvrMap">
        <pc:chgData name="Tekeev Ilyas" userId="1df7ab3d4e3a6210" providerId="Windows Live" clId="Web-{FBEDC228-F261-4749-B2D5-D6664C48F13B}" dt="2020-06-09T10:03:12.405" v="222" actId="20577"/>
        <pc:sldMkLst>
          <pc:docMk/>
          <pc:sldMk cId="2853788422" sldId="259"/>
        </pc:sldMkLst>
        <pc:spChg chg="mod">
          <ac:chgData name="Tekeev Ilyas" userId="1df7ab3d4e3a6210" providerId="Windows Live" clId="Web-{FBEDC228-F261-4749-B2D5-D6664C48F13B}" dt="2020-06-09T09:57:32.870" v="89"/>
          <ac:spMkLst>
            <pc:docMk/>
            <pc:sldMk cId="2853788422" sldId="259"/>
            <ac:spMk id="2" creationId="{00000000-0000-0000-0000-000000000000}"/>
          </ac:spMkLst>
        </pc:spChg>
        <pc:spChg chg="mod">
          <ac:chgData name="Tekeev Ilyas" userId="1df7ab3d4e3a6210" providerId="Windows Live" clId="Web-{FBEDC228-F261-4749-B2D5-D6664C48F13B}" dt="2020-06-09T10:03:12.405" v="222" actId="20577"/>
          <ac:spMkLst>
            <pc:docMk/>
            <pc:sldMk cId="2853788422" sldId="259"/>
            <ac:spMk id="3" creationId="{00000000-0000-0000-0000-000000000000}"/>
          </ac:spMkLst>
        </pc:spChg>
        <pc:spChg chg="add del mod">
          <ac:chgData name="Tekeev Ilyas" userId="1df7ab3d4e3a6210" providerId="Windows Live" clId="Web-{FBEDC228-F261-4749-B2D5-D6664C48F13B}" dt="2020-06-09T09:55:59.572" v="49"/>
          <ac:spMkLst>
            <pc:docMk/>
            <pc:sldMk cId="2853788422" sldId="259"/>
            <ac:spMk id="5" creationId="{E02EBB8C-3B09-4A96-8562-854BA507D3DB}"/>
          </ac:spMkLst>
        </pc:spChg>
        <pc:spChg chg="add">
          <ac:chgData name="Tekeev Ilyas" userId="1df7ab3d4e3a6210" providerId="Windows Live" clId="Web-{FBEDC228-F261-4749-B2D5-D6664C48F13B}" dt="2020-06-09T09:57:32.870" v="89"/>
          <ac:spMkLst>
            <pc:docMk/>
            <pc:sldMk cId="2853788422" sldId="259"/>
            <ac:spMk id="8" creationId="{201CC55D-ED54-4C5C-95E6-10947BD1103B}"/>
          </ac:spMkLst>
        </pc:spChg>
        <pc:spChg chg="add del">
          <ac:chgData name="Tekeev Ilyas" userId="1df7ab3d4e3a6210" providerId="Windows Live" clId="Web-{FBEDC228-F261-4749-B2D5-D6664C48F13B}" dt="2020-06-09T09:57:32.854" v="88"/>
          <ac:spMkLst>
            <pc:docMk/>
            <pc:sldMk cId="2853788422" sldId="259"/>
            <ac:spMk id="11" creationId="{CF62D2A7-8207-488C-9F46-316BA81A16C8}"/>
          </ac:spMkLst>
        </pc:spChg>
        <pc:spChg chg="add">
          <ac:chgData name="Tekeev Ilyas" userId="1df7ab3d4e3a6210" providerId="Windows Live" clId="Web-{FBEDC228-F261-4749-B2D5-D6664C48F13B}" dt="2020-06-09T09:57:32.870" v="89"/>
          <ac:spMkLst>
            <pc:docMk/>
            <pc:sldMk cId="2853788422" sldId="259"/>
            <ac:spMk id="17" creationId="{3873B707-463F-40B0-8227-E8CC6C67EB25}"/>
          </ac:spMkLst>
        </pc:spChg>
        <pc:spChg chg="add">
          <ac:chgData name="Tekeev Ilyas" userId="1df7ab3d4e3a6210" providerId="Windows Live" clId="Web-{FBEDC228-F261-4749-B2D5-D6664C48F13B}" dt="2020-06-09T09:57:32.870" v="89"/>
          <ac:spMkLst>
            <pc:docMk/>
            <pc:sldMk cId="2853788422" sldId="259"/>
            <ac:spMk id="19" creationId="{C13237C8-E62C-4F0D-A318-BD6FB6C2D138}"/>
          </ac:spMkLst>
        </pc:spChg>
        <pc:spChg chg="add">
          <ac:chgData name="Tekeev Ilyas" userId="1df7ab3d4e3a6210" providerId="Windows Live" clId="Web-{FBEDC228-F261-4749-B2D5-D6664C48F13B}" dt="2020-06-09T09:57:32.870" v="89"/>
          <ac:spMkLst>
            <pc:docMk/>
            <pc:sldMk cId="2853788422" sldId="259"/>
            <ac:spMk id="21" creationId="{19C9EAEA-39D0-4B0E-A0EB-51E7B26740B1}"/>
          </ac:spMkLst>
        </pc:spChg>
        <pc:grpChg chg="add">
          <ac:chgData name="Tekeev Ilyas" userId="1df7ab3d4e3a6210" providerId="Windows Live" clId="Web-{FBEDC228-F261-4749-B2D5-D6664C48F13B}" dt="2020-06-09T09:57:32.870" v="89"/>
          <ac:grpSpMkLst>
            <pc:docMk/>
            <pc:sldMk cId="2853788422" sldId="259"/>
            <ac:grpSpMk id="13" creationId="{1DE889C7-FAD6-4397-98E2-05D503484459}"/>
          </ac:grpSpMkLst>
        </pc:grpChg>
        <pc:graphicFrameChg chg="del mod modGraphic">
          <ac:chgData name="Tekeev Ilyas" userId="1df7ab3d4e3a6210" providerId="Windows Live" clId="Web-{FBEDC228-F261-4749-B2D5-D6664C48F13B}" dt="2020-06-09T09:55:55.118" v="48"/>
          <ac:graphicFrameMkLst>
            <pc:docMk/>
            <pc:sldMk cId="2853788422" sldId="259"/>
            <ac:graphicFrameMk id="16" creationId="{00000000-0000-0000-0000-000000000000}"/>
          </ac:graphicFrameMkLst>
        </pc:graphicFrameChg>
        <pc:picChg chg="add mod">
          <ac:chgData name="Tekeev Ilyas" userId="1df7ab3d4e3a6210" providerId="Windows Live" clId="Web-{FBEDC228-F261-4749-B2D5-D6664C48F13B}" dt="2020-06-09T09:57:32.870" v="89"/>
          <ac:picMkLst>
            <pc:docMk/>
            <pc:sldMk cId="2853788422" sldId="259"/>
            <ac:picMk id="6" creationId="{AEF46E38-3849-42CD-8BBD-E55193F095F1}"/>
          </ac:picMkLst>
        </pc:picChg>
      </pc:sldChg>
      <pc:sldChg chg="add del">
        <pc:chgData name="Tekeev Ilyas" userId="1df7ab3d4e3a6210" providerId="Windows Live" clId="Web-{FBEDC228-F261-4749-B2D5-D6664C48F13B}" dt="2020-06-09T10:07:21.830" v="289"/>
        <pc:sldMkLst>
          <pc:docMk/>
          <pc:sldMk cId="4224509479" sldId="260"/>
        </pc:sldMkLst>
      </pc:sldChg>
      <pc:sldChg chg="add del">
        <pc:chgData name="Tekeev Ilyas" userId="1df7ab3d4e3a6210" providerId="Windows Live" clId="Web-{FBEDC228-F261-4749-B2D5-D6664C48F13B}" dt="2020-06-09T10:07:24.049" v="292"/>
        <pc:sldMkLst>
          <pc:docMk/>
          <pc:sldMk cId="132884364" sldId="261"/>
        </pc:sldMkLst>
      </pc:sldChg>
      <pc:sldChg chg="del ord">
        <pc:chgData name="Tekeev Ilyas" userId="1df7ab3d4e3a6210" providerId="Windows Live" clId="Web-{FBEDC228-F261-4749-B2D5-D6664C48F13B}" dt="2020-06-09T09:53:53.695" v="5"/>
        <pc:sldMkLst>
          <pc:docMk/>
          <pc:sldMk cId="2224495804" sldId="262"/>
        </pc:sldMkLst>
      </pc:sldChg>
      <pc:sldChg chg="del">
        <pc:chgData name="Tekeev Ilyas" userId="1df7ab3d4e3a6210" providerId="Windows Live" clId="Web-{FBEDC228-F261-4749-B2D5-D6664C48F13B}" dt="2020-06-09T09:53:51.945" v="3"/>
        <pc:sldMkLst>
          <pc:docMk/>
          <pc:sldMk cId="1527004159" sldId="263"/>
        </pc:sldMkLst>
      </pc:sldChg>
      <pc:sldChg chg="del">
        <pc:chgData name="Tekeev Ilyas" userId="1df7ab3d4e3a6210" providerId="Windows Live" clId="Web-{FBEDC228-F261-4749-B2D5-D6664C48F13B}" dt="2020-06-09T09:53:46.336" v="2"/>
        <pc:sldMkLst>
          <pc:docMk/>
          <pc:sldMk cId="1800380133" sldId="264"/>
        </pc:sldMkLst>
      </pc:sldChg>
      <pc:sldChg chg="del">
        <pc:chgData name="Tekeev Ilyas" userId="1df7ab3d4e3a6210" providerId="Windows Live" clId="Web-{FBEDC228-F261-4749-B2D5-D6664C48F13B}" dt="2020-06-09T09:53:45.523" v="1"/>
        <pc:sldMkLst>
          <pc:docMk/>
          <pc:sldMk cId="3197023440" sldId="265"/>
        </pc:sldMkLst>
      </pc:sldChg>
      <pc:sldChg chg="add del">
        <pc:chgData name="Tekeev Ilyas" userId="1df7ab3d4e3a6210" providerId="Windows Live" clId="Web-{FBEDC228-F261-4749-B2D5-D6664C48F13B}" dt="2020-06-09T10:07:22.424" v="290"/>
        <pc:sldMkLst>
          <pc:docMk/>
          <pc:sldMk cId="3683544629" sldId="266"/>
        </pc:sldMkLst>
      </pc:sldChg>
      <pc:sldChg chg="add del">
        <pc:chgData name="Tekeev Ilyas" userId="1df7ab3d4e3a6210" providerId="Windows Live" clId="Web-{FBEDC228-F261-4749-B2D5-D6664C48F13B}" dt="2020-06-09T10:07:22.861" v="291"/>
        <pc:sldMkLst>
          <pc:docMk/>
          <pc:sldMk cId="1315647518" sldId="268"/>
        </pc:sldMkLst>
      </pc:sldChg>
      <pc:sldChg chg="addSp delSp modSp add replId">
        <pc:chgData name="Tekeev Ilyas" userId="1df7ab3d4e3a6210" providerId="Windows Live" clId="Web-{FBEDC228-F261-4749-B2D5-D6664C48F13B}" dt="2020-06-09T10:02:41.898" v="211" actId="20577"/>
        <pc:sldMkLst>
          <pc:docMk/>
          <pc:sldMk cId="589296160" sldId="269"/>
        </pc:sldMkLst>
        <pc:spChg chg="mod">
          <ac:chgData name="Tekeev Ilyas" userId="1df7ab3d4e3a6210" providerId="Windows Live" clId="Web-{FBEDC228-F261-4749-B2D5-D6664C48F13B}" dt="2020-06-09T10:01:58.748" v="154"/>
          <ac:spMkLst>
            <pc:docMk/>
            <pc:sldMk cId="589296160" sldId="269"/>
            <ac:spMk id="2" creationId="{00000000-0000-0000-0000-000000000000}"/>
          </ac:spMkLst>
        </pc:spChg>
        <pc:spChg chg="mod">
          <ac:chgData name="Tekeev Ilyas" userId="1df7ab3d4e3a6210" providerId="Windows Live" clId="Web-{FBEDC228-F261-4749-B2D5-D6664C48F13B}" dt="2020-06-09T10:02:41.898" v="211" actId="20577"/>
          <ac:spMkLst>
            <pc:docMk/>
            <pc:sldMk cId="589296160" sldId="269"/>
            <ac:spMk id="3" creationId="{00000000-0000-0000-0000-000000000000}"/>
          </ac:spMkLst>
        </pc:spChg>
        <pc:spChg chg="del">
          <ac:chgData name="Tekeev Ilyas" userId="1df7ab3d4e3a6210" providerId="Windows Live" clId="Web-{FBEDC228-F261-4749-B2D5-D6664C48F13B}" dt="2020-06-09T10:01:58.748" v="154"/>
          <ac:spMkLst>
            <pc:docMk/>
            <pc:sldMk cId="589296160" sldId="269"/>
            <ac:spMk id="8" creationId="{201CC55D-ED54-4C5C-95E6-10947BD1103B}"/>
          </ac:spMkLst>
        </pc:spChg>
        <pc:spChg chg="del">
          <ac:chgData name="Tekeev Ilyas" userId="1df7ab3d4e3a6210" providerId="Windows Live" clId="Web-{FBEDC228-F261-4749-B2D5-D6664C48F13B}" dt="2020-06-09T10:01:58.748" v="154"/>
          <ac:spMkLst>
            <pc:docMk/>
            <pc:sldMk cId="589296160" sldId="269"/>
            <ac:spMk id="17" creationId="{3873B707-463F-40B0-8227-E8CC6C67EB25}"/>
          </ac:spMkLst>
        </pc:spChg>
        <pc:spChg chg="del">
          <ac:chgData name="Tekeev Ilyas" userId="1df7ab3d4e3a6210" providerId="Windows Live" clId="Web-{FBEDC228-F261-4749-B2D5-D6664C48F13B}" dt="2020-06-09T10:01:58.748" v="154"/>
          <ac:spMkLst>
            <pc:docMk/>
            <pc:sldMk cId="589296160" sldId="269"/>
            <ac:spMk id="19" creationId="{C13237C8-E62C-4F0D-A318-BD6FB6C2D138}"/>
          </ac:spMkLst>
        </pc:spChg>
        <pc:spChg chg="del">
          <ac:chgData name="Tekeev Ilyas" userId="1df7ab3d4e3a6210" providerId="Windows Live" clId="Web-{FBEDC228-F261-4749-B2D5-D6664C48F13B}" dt="2020-06-09T10:01:58.748" v="154"/>
          <ac:spMkLst>
            <pc:docMk/>
            <pc:sldMk cId="589296160" sldId="269"/>
            <ac:spMk id="21" creationId="{19C9EAEA-39D0-4B0E-A0EB-51E7B26740B1}"/>
          </ac:spMkLst>
        </pc:spChg>
        <pc:spChg chg="add">
          <ac:chgData name="Tekeev Ilyas" userId="1df7ab3d4e3a6210" providerId="Windows Live" clId="Web-{FBEDC228-F261-4749-B2D5-D6664C48F13B}" dt="2020-06-09T10:01:58.748" v="154"/>
          <ac:spMkLst>
            <pc:docMk/>
            <pc:sldMk cId="589296160" sldId="269"/>
            <ac:spMk id="26" creationId="{B6CDA21F-E7AF-4C75-8395-33F58D5B0E45}"/>
          </ac:spMkLst>
        </pc:spChg>
        <pc:spChg chg="add">
          <ac:chgData name="Tekeev Ilyas" userId="1df7ab3d4e3a6210" providerId="Windows Live" clId="Web-{FBEDC228-F261-4749-B2D5-D6664C48F13B}" dt="2020-06-09T10:01:58.748" v="154"/>
          <ac:spMkLst>
            <pc:docMk/>
            <pc:sldMk cId="589296160" sldId="269"/>
            <ac:spMk id="33" creationId="{D5B0017B-2ECA-49AF-B397-DC140825DF8D}"/>
          </ac:spMkLst>
        </pc:spChg>
        <pc:grpChg chg="del">
          <ac:chgData name="Tekeev Ilyas" userId="1df7ab3d4e3a6210" providerId="Windows Live" clId="Web-{FBEDC228-F261-4749-B2D5-D6664C48F13B}" dt="2020-06-09T10:01:58.748" v="154"/>
          <ac:grpSpMkLst>
            <pc:docMk/>
            <pc:sldMk cId="589296160" sldId="269"/>
            <ac:grpSpMk id="13" creationId="{1DE889C7-FAD6-4397-98E2-05D503484459}"/>
          </ac:grpSpMkLst>
        </pc:grpChg>
        <pc:grpChg chg="add">
          <ac:chgData name="Tekeev Ilyas" userId="1df7ab3d4e3a6210" providerId="Windows Live" clId="Web-{FBEDC228-F261-4749-B2D5-D6664C48F13B}" dt="2020-06-09T10:01:58.748" v="154"/>
          <ac:grpSpMkLst>
            <pc:docMk/>
            <pc:sldMk cId="589296160" sldId="269"/>
            <ac:grpSpMk id="28" creationId="{AE1C45F0-260A-458C-96ED-C1F6D2151219}"/>
          </ac:grpSpMkLst>
        </pc:grpChg>
        <pc:picChg chg="del">
          <ac:chgData name="Tekeev Ilyas" userId="1df7ab3d4e3a6210" providerId="Windows Live" clId="Web-{FBEDC228-F261-4749-B2D5-D6664C48F13B}" dt="2020-06-09T10:01:48.326" v="152"/>
          <ac:picMkLst>
            <pc:docMk/>
            <pc:sldMk cId="589296160" sldId="269"/>
            <ac:picMk id="6" creationId="{AEF46E38-3849-42CD-8BBD-E55193F095F1}"/>
          </ac:picMkLst>
        </pc:picChg>
        <pc:cxnChg chg="add">
          <ac:chgData name="Tekeev Ilyas" userId="1df7ab3d4e3a6210" providerId="Windows Live" clId="Web-{FBEDC228-F261-4749-B2D5-D6664C48F13B}" dt="2020-06-09T10:01:58.748" v="154"/>
          <ac:cxnSpMkLst>
            <pc:docMk/>
            <pc:sldMk cId="589296160" sldId="269"/>
            <ac:cxnSpMk id="35" creationId="{6CF1BAF6-AD41-4082-B212-8A1F9A2E8779}"/>
          </ac:cxnSpMkLst>
        </pc:cxnChg>
      </pc:sldChg>
      <pc:sldChg chg="addSp delSp modSp add replId">
        <pc:chgData name="Tekeev Ilyas" userId="1df7ab3d4e3a6210" providerId="Windows Live" clId="Web-{FBEDC228-F261-4749-B2D5-D6664C48F13B}" dt="2020-06-09T10:04:28.593" v="237" actId="14100"/>
        <pc:sldMkLst>
          <pc:docMk/>
          <pc:sldMk cId="721515291" sldId="270"/>
        </pc:sldMkLst>
        <pc:spChg chg="del mod">
          <ac:chgData name="Tekeev Ilyas" userId="1df7ab3d4e3a6210" providerId="Windows Live" clId="Web-{FBEDC228-F261-4749-B2D5-D6664C48F13B}" dt="2020-06-09T10:04:11.062" v="232"/>
          <ac:spMkLst>
            <pc:docMk/>
            <pc:sldMk cId="721515291" sldId="270"/>
            <ac:spMk id="2" creationId="{00000000-0000-0000-0000-000000000000}"/>
          </ac:spMkLst>
        </pc:spChg>
        <pc:spChg chg="del mod">
          <ac:chgData name="Tekeev Ilyas" userId="1df7ab3d4e3a6210" providerId="Windows Live" clId="Web-{FBEDC228-F261-4749-B2D5-D6664C48F13B}" dt="2020-06-09T10:04:01.187" v="228"/>
          <ac:spMkLst>
            <pc:docMk/>
            <pc:sldMk cId="721515291" sldId="270"/>
            <ac:spMk id="3" creationId="{00000000-0000-0000-0000-000000000000}"/>
          </ac:spMkLst>
        </pc:spChg>
        <pc:picChg chg="add mod ord">
          <ac:chgData name="Tekeev Ilyas" userId="1df7ab3d4e3a6210" providerId="Windows Live" clId="Web-{FBEDC228-F261-4749-B2D5-D6664C48F13B}" dt="2020-06-09T10:04:28.593" v="237" actId="14100"/>
          <ac:picMkLst>
            <pc:docMk/>
            <pc:sldMk cId="721515291" sldId="270"/>
            <ac:picMk id="4" creationId="{79DFDC00-656A-4250-B369-3149009615D6}"/>
          </ac:picMkLst>
        </pc:picChg>
      </pc:sldChg>
      <pc:sldChg chg="modSp add replId">
        <pc:chgData name="Tekeev Ilyas" userId="1df7ab3d4e3a6210" providerId="Windows Live" clId="Web-{FBEDC228-F261-4749-B2D5-D6664C48F13B}" dt="2020-06-09T10:07:16.939" v="287" actId="20577"/>
        <pc:sldMkLst>
          <pc:docMk/>
          <pc:sldMk cId="1119494082" sldId="271"/>
        </pc:sldMkLst>
        <pc:spChg chg="mod">
          <ac:chgData name="Tekeev Ilyas" userId="1df7ab3d4e3a6210" providerId="Windows Live" clId="Web-{FBEDC228-F261-4749-B2D5-D6664C48F13B}" dt="2020-06-09T10:05:43.907" v="256" actId="20577"/>
          <ac:spMkLst>
            <pc:docMk/>
            <pc:sldMk cId="1119494082" sldId="271"/>
            <ac:spMk id="2" creationId="{00000000-0000-0000-0000-000000000000}"/>
          </ac:spMkLst>
        </pc:spChg>
        <pc:spChg chg="mod">
          <ac:chgData name="Tekeev Ilyas" userId="1df7ab3d4e3a6210" providerId="Windows Live" clId="Web-{FBEDC228-F261-4749-B2D5-D6664C48F13B}" dt="2020-06-09T10:07:16.939" v="287" actId="20577"/>
          <ac:spMkLst>
            <pc:docMk/>
            <pc:sldMk cId="1119494082" sldId="271"/>
            <ac:spMk id="3" creationId="{00000000-0000-0000-0000-000000000000}"/>
          </ac:spMkLst>
        </pc:spChg>
      </pc:sldChg>
      <pc:sldChg chg="add del replId">
        <pc:chgData name="Tekeev Ilyas" userId="1df7ab3d4e3a6210" providerId="Windows Live" clId="Web-{FBEDC228-F261-4749-B2D5-D6664C48F13B}" dt="2020-06-09T10:05:26.828" v="247"/>
        <pc:sldMkLst>
          <pc:docMk/>
          <pc:sldMk cId="621746183" sldId="272"/>
        </pc:sldMkLst>
      </pc:sldChg>
    </pc:docChg>
  </pc:docChgLst>
  <pc:docChgLst>
    <pc:chgData name="Tekeev Ilyas" userId="1df7ab3d4e3a6210" providerId="Windows Live" clId="Web-{91BAA892-E9DE-4BF3-97EA-A35FE072C057}"/>
    <pc:docChg chg="addSld delSld modSld">
      <pc:chgData name="Tekeev Ilyas" userId="1df7ab3d4e3a6210" providerId="Windows Live" clId="Web-{91BAA892-E9DE-4BF3-97EA-A35FE072C057}" dt="2021-12-15T03:28:43.473" v="377"/>
      <pc:docMkLst>
        <pc:docMk/>
      </pc:docMkLst>
      <pc:sldChg chg="modSp">
        <pc:chgData name="Tekeev Ilyas" userId="1df7ab3d4e3a6210" providerId="Windows Live" clId="Web-{91BAA892-E9DE-4BF3-97EA-A35FE072C057}" dt="2021-12-15T03:15:16.209" v="9" actId="20577"/>
        <pc:sldMkLst>
          <pc:docMk/>
          <pc:sldMk cId="1652133998" sldId="256"/>
        </pc:sldMkLst>
        <pc:spChg chg="mod">
          <ac:chgData name="Tekeev Ilyas" userId="1df7ab3d4e3a6210" providerId="Windows Live" clId="Web-{91BAA892-E9DE-4BF3-97EA-A35FE072C057}" dt="2021-12-15T03:15:16.209" v="9" actId="20577"/>
          <ac:spMkLst>
            <pc:docMk/>
            <pc:sldMk cId="1652133998" sldId="256"/>
            <ac:spMk id="6" creationId="{00000000-0000-0000-0000-000000000000}"/>
          </ac:spMkLst>
        </pc:spChg>
      </pc:sldChg>
      <pc:sldChg chg="modSp">
        <pc:chgData name="Tekeev Ilyas" userId="1df7ab3d4e3a6210" providerId="Windows Live" clId="Web-{91BAA892-E9DE-4BF3-97EA-A35FE072C057}" dt="2021-12-15T03:16:14.244" v="33" actId="20577"/>
        <pc:sldMkLst>
          <pc:docMk/>
          <pc:sldMk cId="2853788422" sldId="259"/>
        </pc:sldMkLst>
        <pc:spChg chg="mod">
          <ac:chgData name="Tekeev Ilyas" userId="1df7ab3d4e3a6210" providerId="Windows Live" clId="Web-{91BAA892-E9DE-4BF3-97EA-A35FE072C057}" dt="2021-12-15T03:15:30.803" v="30" actId="20577"/>
          <ac:spMkLst>
            <pc:docMk/>
            <pc:sldMk cId="2853788422" sldId="259"/>
            <ac:spMk id="2" creationId="{00000000-0000-0000-0000-000000000000}"/>
          </ac:spMkLst>
        </pc:spChg>
        <pc:spChg chg="mod">
          <ac:chgData name="Tekeev Ilyas" userId="1df7ab3d4e3a6210" providerId="Windows Live" clId="Web-{91BAA892-E9DE-4BF3-97EA-A35FE072C057}" dt="2021-12-15T03:16:14.244" v="33" actId="20577"/>
          <ac:spMkLst>
            <pc:docMk/>
            <pc:sldMk cId="2853788422" sldId="259"/>
            <ac:spMk id="3" creationId="{00000000-0000-0000-0000-000000000000}"/>
          </ac:spMkLst>
        </pc:spChg>
      </pc:sldChg>
      <pc:sldChg chg="addSp delSp modSp">
        <pc:chgData name="Tekeev Ilyas" userId="1df7ab3d4e3a6210" providerId="Windows Live" clId="Web-{91BAA892-E9DE-4BF3-97EA-A35FE072C057}" dt="2021-12-15T03:21:44.585" v="226"/>
        <pc:sldMkLst>
          <pc:docMk/>
          <pc:sldMk cId="589296160" sldId="269"/>
        </pc:sldMkLst>
        <pc:spChg chg="mod">
          <ac:chgData name="Tekeev Ilyas" userId="1df7ab3d4e3a6210" providerId="Windows Live" clId="Web-{91BAA892-E9DE-4BF3-97EA-A35FE072C057}" dt="2021-12-15T03:21:44.585" v="226"/>
          <ac:spMkLst>
            <pc:docMk/>
            <pc:sldMk cId="589296160" sldId="269"/>
            <ac:spMk id="2" creationId="{00000000-0000-0000-0000-000000000000}"/>
          </ac:spMkLst>
        </pc:spChg>
        <pc:spChg chg="mod">
          <ac:chgData name="Tekeev Ilyas" userId="1df7ab3d4e3a6210" providerId="Windows Live" clId="Web-{91BAA892-E9DE-4BF3-97EA-A35FE072C057}" dt="2021-12-15T03:21:44.585" v="226"/>
          <ac:spMkLst>
            <pc:docMk/>
            <pc:sldMk cId="589296160" sldId="269"/>
            <ac:spMk id="3" creationId="{00000000-0000-0000-0000-000000000000}"/>
          </ac:spMkLst>
        </pc:spChg>
        <pc:spChg chg="del">
          <ac:chgData name="Tekeev Ilyas" userId="1df7ab3d4e3a6210" providerId="Windows Live" clId="Web-{91BAA892-E9DE-4BF3-97EA-A35FE072C057}" dt="2021-12-15T03:21:44.585" v="226"/>
          <ac:spMkLst>
            <pc:docMk/>
            <pc:sldMk cId="589296160" sldId="269"/>
            <ac:spMk id="26" creationId="{B6CDA21F-E7AF-4C75-8395-33F58D5B0E45}"/>
          </ac:spMkLst>
        </pc:spChg>
        <pc:spChg chg="del">
          <ac:chgData name="Tekeev Ilyas" userId="1df7ab3d4e3a6210" providerId="Windows Live" clId="Web-{91BAA892-E9DE-4BF3-97EA-A35FE072C057}" dt="2021-12-15T03:21:44.585" v="226"/>
          <ac:spMkLst>
            <pc:docMk/>
            <pc:sldMk cId="589296160" sldId="269"/>
            <ac:spMk id="33" creationId="{D5B0017B-2ECA-49AF-B397-DC140825DF8D}"/>
          </ac:spMkLst>
        </pc:spChg>
        <pc:spChg chg="add">
          <ac:chgData name="Tekeev Ilyas" userId="1df7ab3d4e3a6210" providerId="Windows Live" clId="Web-{91BAA892-E9DE-4BF3-97EA-A35FE072C057}" dt="2021-12-15T03:21:44.585" v="226"/>
          <ac:spMkLst>
            <pc:docMk/>
            <pc:sldMk cId="589296160" sldId="269"/>
            <ac:spMk id="40" creationId="{3CD9DF72-87A3-404E-A828-84CBF11A8303}"/>
          </ac:spMkLst>
        </pc:spChg>
        <pc:grpChg chg="del">
          <ac:chgData name="Tekeev Ilyas" userId="1df7ab3d4e3a6210" providerId="Windows Live" clId="Web-{91BAA892-E9DE-4BF3-97EA-A35FE072C057}" dt="2021-12-15T03:21:44.585" v="226"/>
          <ac:grpSpMkLst>
            <pc:docMk/>
            <pc:sldMk cId="589296160" sldId="269"/>
            <ac:grpSpMk id="28" creationId="{AE1C45F0-260A-458C-96ED-C1F6D2151219}"/>
          </ac:grpSpMkLst>
        </pc:grpChg>
        <pc:picChg chg="add mod ord">
          <ac:chgData name="Tekeev Ilyas" userId="1df7ab3d4e3a6210" providerId="Windows Live" clId="Web-{91BAA892-E9DE-4BF3-97EA-A35FE072C057}" dt="2021-12-15T03:21:44.585" v="226"/>
          <ac:picMkLst>
            <pc:docMk/>
            <pc:sldMk cId="589296160" sldId="269"/>
            <ac:picMk id="4" creationId="{6B28B485-A27F-4B36-B698-F3800AC059A0}"/>
          </ac:picMkLst>
        </pc:picChg>
        <pc:cxnChg chg="del">
          <ac:chgData name="Tekeev Ilyas" userId="1df7ab3d4e3a6210" providerId="Windows Live" clId="Web-{91BAA892-E9DE-4BF3-97EA-A35FE072C057}" dt="2021-12-15T03:21:44.585" v="226"/>
          <ac:cxnSpMkLst>
            <pc:docMk/>
            <pc:sldMk cId="589296160" sldId="269"/>
            <ac:cxnSpMk id="35" creationId="{6CF1BAF6-AD41-4082-B212-8A1F9A2E8779}"/>
          </ac:cxnSpMkLst>
        </pc:cxnChg>
        <pc:cxnChg chg="add">
          <ac:chgData name="Tekeev Ilyas" userId="1df7ab3d4e3a6210" providerId="Windows Live" clId="Web-{91BAA892-E9DE-4BF3-97EA-A35FE072C057}" dt="2021-12-15T03:21:44.585" v="226"/>
          <ac:cxnSpMkLst>
            <pc:docMk/>
            <pc:sldMk cId="589296160" sldId="269"/>
            <ac:cxnSpMk id="42" creationId="{20E3A342-4D61-4E3F-AF90-1AB42AEB96CC}"/>
          </ac:cxnSpMkLst>
        </pc:cxnChg>
      </pc:sldChg>
      <pc:sldChg chg="addSp delSp modSp del">
        <pc:chgData name="Tekeev Ilyas" userId="1df7ab3d4e3a6210" providerId="Windows Live" clId="Web-{91BAA892-E9DE-4BF3-97EA-A35FE072C057}" dt="2021-12-15T03:26:18.760" v="275"/>
        <pc:sldMkLst>
          <pc:docMk/>
          <pc:sldMk cId="721515291" sldId="270"/>
        </pc:sldMkLst>
        <pc:spChg chg="add del mod">
          <ac:chgData name="Tekeev Ilyas" userId="1df7ab3d4e3a6210" providerId="Windows Live" clId="Web-{91BAA892-E9DE-4BF3-97EA-A35FE072C057}" dt="2021-12-15T03:21:52.898" v="228"/>
          <ac:spMkLst>
            <pc:docMk/>
            <pc:sldMk cId="721515291" sldId="270"/>
            <ac:spMk id="3" creationId="{78013B6A-B383-47FD-A46C-0C3C0BB7C2F6}"/>
          </ac:spMkLst>
        </pc:spChg>
        <pc:spChg chg="add mod">
          <ac:chgData name="Tekeev Ilyas" userId="1df7ab3d4e3a6210" providerId="Windows Live" clId="Web-{91BAA892-E9DE-4BF3-97EA-A35FE072C057}" dt="2021-12-15T03:24:25.955" v="272" actId="1076"/>
          <ac:spMkLst>
            <pc:docMk/>
            <pc:sldMk cId="721515291" sldId="270"/>
            <ac:spMk id="5" creationId="{06CCF3FF-62B7-41CA-B2E1-49283D9B72E1}"/>
          </ac:spMkLst>
        </pc:spChg>
        <pc:picChg chg="del">
          <ac:chgData name="Tekeev Ilyas" userId="1df7ab3d4e3a6210" providerId="Windows Live" clId="Web-{91BAA892-E9DE-4BF3-97EA-A35FE072C057}" dt="2021-12-15T03:21:50.210" v="227"/>
          <ac:picMkLst>
            <pc:docMk/>
            <pc:sldMk cId="721515291" sldId="270"/>
            <ac:picMk id="4" creationId="{79DFDC00-656A-4250-B369-3149009615D6}"/>
          </ac:picMkLst>
        </pc:picChg>
        <pc:picChg chg="add mod">
          <ac:chgData name="Tekeev Ilyas" userId="1df7ab3d4e3a6210" providerId="Windows Live" clId="Web-{91BAA892-E9DE-4BF3-97EA-A35FE072C057}" dt="2021-12-15T03:24:15.455" v="266" actId="1076"/>
          <ac:picMkLst>
            <pc:docMk/>
            <pc:sldMk cId="721515291" sldId="270"/>
            <ac:picMk id="6" creationId="{1D10AAF3-8264-48A2-A1C5-DDE20298E004}"/>
          </ac:picMkLst>
        </pc:picChg>
        <pc:picChg chg="add del mod">
          <ac:chgData name="Tekeev Ilyas" userId="1df7ab3d4e3a6210" providerId="Windows Live" clId="Web-{91BAA892-E9DE-4BF3-97EA-A35FE072C057}" dt="2021-12-15T03:23:51.437" v="257"/>
          <ac:picMkLst>
            <pc:docMk/>
            <pc:sldMk cId="721515291" sldId="270"/>
            <ac:picMk id="7" creationId="{5C7ADF5E-5394-4669-A015-E3B99B16AC61}"/>
          </ac:picMkLst>
        </pc:picChg>
        <pc:picChg chg="add del mod">
          <ac:chgData name="Tekeev Ilyas" userId="1df7ab3d4e3a6210" providerId="Windows Live" clId="Web-{91BAA892-E9DE-4BF3-97EA-A35FE072C057}" dt="2021-12-15T03:23:49.406" v="255"/>
          <ac:picMkLst>
            <pc:docMk/>
            <pc:sldMk cId="721515291" sldId="270"/>
            <ac:picMk id="8" creationId="{A24919CD-2125-47AC-830D-4DC41B8D20D9}"/>
          </ac:picMkLst>
        </pc:picChg>
        <pc:picChg chg="add mod">
          <ac:chgData name="Tekeev Ilyas" userId="1df7ab3d4e3a6210" providerId="Windows Live" clId="Web-{91BAA892-E9DE-4BF3-97EA-A35FE072C057}" dt="2021-12-15T03:24:26.627" v="273" actId="1076"/>
          <ac:picMkLst>
            <pc:docMk/>
            <pc:sldMk cId="721515291" sldId="270"/>
            <ac:picMk id="9" creationId="{02CB4F4D-F972-439B-AAA0-CFC3E1B79D93}"/>
          </ac:picMkLst>
        </pc:picChg>
        <pc:picChg chg="add del mod">
          <ac:chgData name="Tekeev Ilyas" userId="1df7ab3d4e3a6210" providerId="Windows Live" clId="Web-{91BAA892-E9DE-4BF3-97EA-A35FE072C057}" dt="2021-12-15T03:23:56.750" v="260"/>
          <ac:picMkLst>
            <pc:docMk/>
            <pc:sldMk cId="721515291" sldId="270"/>
            <ac:picMk id="10" creationId="{462DDF72-108F-4C7D-A2D0-791547C4CA73}"/>
          </ac:picMkLst>
        </pc:picChg>
        <pc:picChg chg="add del mod">
          <ac:chgData name="Tekeev Ilyas" userId="1df7ab3d4e3a6210" providerId="Windows Live" clId="Web-{91BAA892-E9DE-4BF3-97EA-A35FE072C057}" dt="2021-12-15T03:24:01.219" v="262"/>
          <ac:picMkLst>
            <pc:docMk/>
            <pc:sldMk cId="721515291" sldId="270"/>
            <ac:picMk id="11" creationId="{BCAB9A81-0FE5-43AB-995B-2BD2AEEF0FCE}"/>
          </ac:picMkLst>
        </pc:picChg>
        <pc:picChg chg="add mod">
          <ac:chgData name="Tekeev Ilyas" userId="1df7ab3d4e3a6210" providerId="Windows Live" clId="Web-{91BAA892-E9DE-4BF3-97EA-A35FE072C057}" dt="2021-12-15T03:24:29.221" v="274" actId="1076"/>
          <ac:picMkLst>
            <pc:docMk/>
            <pc:sldMk cId="721515291" sldId="270"/>
            <ac:picMk id="12" creationId="{F0F3D255-36F5-4E59-A35D-F610D4CEDB67}"/>
          </ac:picMkLst>
        </pc:picChg>
      </pc:sldChg>
      <pc:sldChg chg="del">
        <pc:chgData name="Tekeev Ilyas" userId="1df7ab3d4e3a6210" providerId="Windows Live" clId="Web-{91BAA892-E9DE-4BF3-97EA-A35FE072C057}" dt="2021-12-15T03:28:43.473" v="377"/>
        <pc:sldMkLst>
          <pc:docMk/>
          <pc:sldMk cId="1119494082" sldId="271"/>
        </pc:sldMkLst>
      </pc:sldChg>
      <pc:sldChg chg="addSp delSp modSp add replId">
        <pc:chgData name="Tekeev Ilyas" userId="1df7ab3d4e3a6210" providerId="Windows Live" clId="Web-{91BAA892-E9DE-4BF3-97EA-A35FE072C057}" dt="2021-12-15T03:26:49.418" v="306"/>
        <pc:sldMkLst>
          <pc:docMk/>
          <pc:sldMk cId="1165944430" sldId="272"/>
        </pc:sldMkLst>
        <pc:spChg chg="mod">
          <ac:chgData name="Tekeev Ilyas" userId="1df7ab3d4e3a6210" providerId="Windows Live" clId="Web-{91BAA892-E9DE-4BF3-97EA-A35FE072C057}" dt="2021-12-15T03:26:43.590" v="304" actId="20577"/>
          <ac:spMkLst>
            <pc:docMk/>
            <pc:sldMk cId="1165944430" sldId="272"/>
            <ac:spMk id="2" creationId="{00000000-0000-0000-0000-000000000000}"/>
          </ac:spMkLst>
        </pc:spChg>
        <pc:spChg chg="del mod ord">
          <ac:chgData name="Tekeev Ilyas" userId="1df7ab3d4e3a6210" providerId="Windows Live" clId="Web-{91BAA892-E9DE-4BF3-97EA-A35FE072C057}" dt="2021-12-15T03:26:49.418" v="306"/>
          <ac:spMkLst>
            <pc:docMk/>
            <pc:sldMk cId="1165944430" sldId="272"/>
            <ac:spMk id="3" creationId="{00000000-0000-0000-0000-000000000000}"/>
          </ac:spMkLst>
        </pc:spChg>
        <pc:spChg chg="del">
          <ac:chgData name="Tekeev Ilyas" userId="1df7ab3d4e3a6210" providerId="Windows Live" clId="Web-{91BAA892-E9DE-4BF3-97EA-A35FE072C057}" dt="2021-12-15T03:26:33.964" v="281"/>
          <ac:spMkLst>
            <pc:docMk/>
            <pc:sldMk cId="1165944430" sldId="272"/>
            <ac:spMk id="40" creationId="{3CD9DF72-87A3-404E-A828-84CBF11A8303}"/>
          </ac:spMkLst>
        </pc:spChg>
        <pc:spChg chg="add">
          <ac:chgData name="Tekeev Ilyas" userId="1df7ab3d4e3a6210" providerId="Windows Live" clId="Web-{91BAA892-E9DE-4BF3-97EA-A35FE072C057}" dt="2021-12-15T03:26:33.964" v="281"/>
          <ac:spMkLst>
            <pc:docMk/>
            <pc:sldMk cId="1165944430" sldId="272"/>
            <ac:spMk id="47" creationId="{5E52985E-2553-471E-82AA-5ED7A329890A}"/>
          </ac:spMkLst>
        </pc:spChg>
        <pc:picChg chg="del">
          <ac:chgData name="Tekeev Ilyas" userId="1df7ab3d4e3a6210" providerId="Windows Live" clId="Web-{91BAA892-E9DE-4BF3-97EA-A35FE072C057}" dt="2021-12-15T03:26:23.682" v="277"/>
          <ac:picMkLst>
            <pc:docMk/>
            <pc:sldMk cId="1165944430" sldId="272"/>
            <ac:picMk id="4" creationId="{6B28B485-A27F-4B36-B698-F3800AC059A0}"/>
          </ac:picMkLst>
        </pc:picChg>
        <pc:picChg chg="add mod ord">
          <ac:chgData name="Tekeev Ilyas" userId="1df7ab3d4e3a6210" providerId="Windows Live" clId="Web-{91BAA892-E9DE-4BF3-97EA-A35FE072C057}" dt="2021-12-15T03:26:33.964" v="281"/>
          <ac:picMkLst>
            <pc:docMk/>
            <pc:sldMk cId="1165944430" sldId="272"/>
            <ac:picMk id="5" creationId="{01F480F0-AB42-4ABB-A7E2-FD62BF4FD6EC}"/>
          </ac:picMkLst>
        </pc:picChg>
        <pc:picChg chg="add mod">
          <ac:chgData name="Tekeev Ilyas" userId="1df7ab3d4e3a6210" providerId="Windows Live" clId="Web-{91BAA892-E9DE-4BF3-97EA-A35FE072C057}" dt="2021-12-15T03:26:33.964" v="281"/>
          <ac:picMkLst>
            <pc:docMk/>
            <pc:sldMk cId="1165944430" sldId="272"/>
            <ac:picMk id="6" creationId="{6BAC17AC-8140-4740-84AF-158D09FB6830}"/>
          </ac:picMkLst>
        </pc:picChg>
        <pc:cxnChg chg="del">
          <ac:chgData name="Tekeev Ilyas" userId="1df7ab3d4e3a6210" providerId="Windows Live" clId="Web-{91BAA892-E9DE-4BF3-97EA-A35FE072C057}" dt="2021-12-15T03:26:33.964" v="281"/>
          <ac:cxnSpMkLst>
            <pc:docMk/>
            <pc:sldMk cId="1165944430" sldId="272"/>
            <ac:cxnSpMk id="42" creationId="{20E3A342-4D61-4E3F-AF90-1AB42AEB96CC}"/>
          </ac:cxnSpMkLst>
        </pc:cxnChg>
        <pc:cxnChg chg="add">
          <ac:chgData name="Tekeev Ilyas" userId="1df7ab3d4e3a6210" providerId="Windows Live" clId="Web-{91BAA892-E9DE-4BF3-97EA-A35FE072C057}" dt="2021-12-15T03:26:33.964" v="281"/>
          <ac:cxnSpMkLst>
            <pc:docMk/>
            <pc:sldMk cId="1165944430" sldId="272"/>
            <ac:cxnSpMk id="49" creationId="{DAE3ABC6-4042-4293-A7DF-F01181363B7E}"/>
          </ac:cxnSpMkLst>
        </pc:cxnChg>
      </pc:sldChg>
      <pc:sldChg chg="addSp delSp modSp add mod replId setBg setClrOvrMap">
        <pc:chgData name="Tekeev Ilyas" userId="1df7ab3d4e3a6210" providerId="Windows Live" clId="Web-{91BAA892-E9DE-4BF3-97EA-A35FE072C057}" dt="2021-12-15T03:27:38.406" v="321"/>
        <pc:sldMkLst>
          <pc:docMk/>
          <pc:sldMk cId="2873062471" sldId="273"/>
        </pc:sldMkLst>
        <pc:spChg chg="mod">
          <ac:chgData name="Tekeev Ilyas" userId="1df7ab3d4e3a6210" providerId="Windows Live" clId="Web-{91BAA892-E9DE-4BF3-97EA-A35FE072C057}" dt="2021-12-15T03:27:38.406" v="321"/>
          <ac:spMkLst>
            <pc:docMk/>
            <pc:sldMk cId="2873062471" sldId="273"/>
            <ac:spMk id="2" creationId="{00000000-0000-0000-0000-000000000000}"/>
          </ac:spMkLst>
        </pc:spChg>
        <pc:spChg chg="del">
          <ac:chgData name="Tekeev Ilyas" userId="1df7ab3d4e3a6210" providerId="Windows Live" clId="Web-{91BAA892-E9DE-4BF3-97EA-A35FE072C057}" dt="2021-12-15T03:27:38.406" v="321"/>
          <ac:spMkLst>
            <pc:docMk/>
            <pc:sldMk cId="2873062471" sldId="273"/>
            <ac:spMk id="47" creationId="{5E52985E-2553-471E-82AA-5ED7A329890A}"/>
          </ac:spMkLst>
        </pc:spChg>
        <pc:picChg chg="add mod">
          <ac:chgData name="Tekeev Ilyas" userId="1df7ab3d4e3a6210" providerId="Windows Live" clId="Web-{91BAA892-E9DE-4BF3-97EA-A35FE072C057}" dt="2021-12-15T03:27:38.406" v="321"/>
          <ac:picMkLst>
            <pc:docMk/>
            <pc:sldMk cId="2873062471" sldId="273"/>
            <ac:picMk id="3" creationId="{4D12A740-C1F7-4096-BA9B-9FD0133E596A}"/>
          </ac:picMkLst>
        </pc:picChg>
        <pc:picChg chg="add mod">
          <ac:chgData name="Tekeev Ilyas" userId="1df7ab3d4e3a6210" providerId="Windows Live" clId="Web-{91BAA892-E9DE-4BF3-97EA-A35FE072C057}" dt="2021-12-15T03:27:38.406" v="321"/>
          <ac:picMkLst>
            <pc:docMk/>
            <pc:sldMk cId="2873062471" sldId="273"/>
            <ac:picMk id="4" creationId="{BB9D4DDB-B7BA-4FB3-8F35-D02FC23B045D}"/>
          </ac:picMkLst>
        </pc:picChg>
        <pc:picChg chg="del">
          <ac:chgData name="Tekeev Ilyas" userId="1df7ab3d4e3a6210" providerId="Windows Live" clId="Web-{91BAA892-E9DE-4BF3-97EA-A35FE072C057}" dt="2021-12-15T03:26:58.278" v="309"/>
          <ac:picMkLst>
            <pc:docMk/>
            <pc:sldMk cId="2873062471" sldId="273"/>
            <ac:picMk id="5" creationId="{01F480F0-AB42-4ABB-A7E2-FD62BF4FD6EC}"/>
          </ac:picMkLst>
        </pc:picChg>
        <pc:picChg chg="del">
          <ac:chgData name="Tekeev Ilyas" userId="1df7ab3d4e3a6210" providerId="Windows Live" clId="Web-{91BAA892-E9DE-4BF3-97EA-A35FE072C057}" dt="2021-12-15T03:26:56.528" v="308"/>
          <ac:picMkLst>
            <pc:docMk/>
            <pc:sldMk cId="2873062471" sldId="273"/>
            <ac:picMk id="6" creationId="{6BAC17AC-8140-4740-84AF-158D09FB6830}"/>
          </ac:picMkLst>
        </pc:picChg>
        <pc:picChg chg="add mod ord">
          <ac:chgData name="Tekeev Ilyas" userId="1df7ab3d4e3a6210" providerId="Windows Live" clId="Web-{91BAA892-E9DE-4BF3-97EA-A35FE072C057}" dt="2021-12-15T03:27:38.406" v="321"/>
          <ac:picMkLst>
            <pc:docMk/>
            <pc:sldMk cId="2873062471" sldId="273"/>
            <ac:picMk id="7" creationId="{B96D6431-A5ED-4589-A06D-B67DF0A738B3}"/>
          </ac:picMkLst>
        </pc:picChg>
        <pc:cxnChg chg="del">
          <ac:chgData name="Tekeev Ilyas" userId="1df7ab3d4e3a6210" providerId="Windows Live" clId="Web-{91BAA892-E9DE-4BF3-97EA-A35FE072C057}" dt="2021-12-15T03:27:38.406" v="321"/>
          <ac:cxnSpMkLst>
            <pc:docMk/>
            <pc:sldMk cId="2873062471" sldId="273"/>
            <ac:cxnSpMk id="49" creationId="{DAE3ABC6-4042-4293-A7DF-F01181363B7E}"/>
          </ac:cxnSpMkLst>
        </pc:cxnChg>
        <pc:cxnChg chg="add">
          <ac:chgData name="Tekeev Ilyas" userId="1df7ab3d4e3a6210" providerId="Windows Live" clId="Web-{91BAA892-E9DE-4BF3-97EA-A35FE072C057}" dt="2021-12-15T03:27:38.406" v="321"/>
          <ac:cxnSpMkLst>
            <pc:docMk/>
            <pc:sldMk cId="2873062471" sldId="273"/>
            <ac:cxnSpMk id="54" creationId="{C800968E-0A99-46C4-A9B2-6A63AC66F4B0}"/>
          </ac:cxnSpMkLst>
        </pc:cxnChg>
        <pc:cxnChg chg="add">
          <ac:chgData name="Tekeev Ilyas" userId="1df7ab3d4e3a6210" providerId="Windows Live" clId="Web-{91BAA892-E9DE-4BF3-97EA-A35FE072C057}" dt="2021-12-15T03:27:38.406" v="321"/>
          <ac:cxnSpMkLst>
            <pc:docMk/>
            <pc:sldMk cId="2873062471" sldId="273"/>
            <ac:cxnSpMk id="56" creationId="{0627B73E-D784-4780-AA33-DCDFE7DA16ED}"/>
          </ac:cxnSpMkLst>
        </pc:cxnChg>
        <pc:cxnChg chg="add">
          <ac:chgData name="Tekeev Ilyas" userId="1df7ab3d4e3a6210" providerId="Windows Live" clId="Web-{91BAA892-E9DE-4BF3-97EA-A35FE072C057}" dt="2021-12-15T03:27:38.406" v="321"/>
          <ac:cxnSpMkLst>
            <pc:docMk/>
            <pc:sldMk cId="2873062471" sldId="273"/>
            <ac:cxnSpMk id="58" creationId="{EBAD6A72-88E8-42F7-88B9-CAF744536BE4}"/>
          </ac:cxnSpMkLst>
        </pc:cxnChg>
      </pc:sldChg>
      <pc:sldChg chg="addSp delSp modSp add replId">
        <pc:chgData name="Tekeev Ilyas" userId="1df7ab3d4e3a6210" providerId="Windows Live" clId="Web-{91BAA892-E9DE-4BF3-97EA-A35FE072C057}" dt="2021-12-15T03:28:37.770" v="376"/>
        <pc:sldMkLst>
          <pc:docMk/>
          <pc:sldMk cId="3849752370" sldId="274"/>
        </pc:sldMkLst>
        <pc:spChg chg="mod">
          <ac:chgData name="Tekeev Ilyas" userId="1df7ab3d4e3a6210" providerId="Windows Live" clId="Web-{91BAA892-E9DE-4BF3-97EA-A35FE072C057}" dt="2021-12-15T03:28:37.770" v="376"/>
          <ac:spMkLst>
            <pc:docMk/>
            <pc:sldMk cId="3849752370" sldId="274"/>
            <ac:spMk id="2" creationId="{00000000-0000-0000-0000-000000000000}"/>
          </ac:spMkLst>
        </pc:spChg>
        <pc:picChg chg="del">
          <ac:chgData name="Tekeev Ilyas" userId="1df7ab3d4e3a6210" providerId="Windows Live" clId="Web-{91BAA892-E9DE-4BF3-97EA-A35FE072C057}" dt="2021-12-15T03:28:13.002" v="369"/>
          <ac:picMkLst>
            <pc:docMk/>
            <pc:sldMk cId="3849752370" sldId="274"/>
            <ac:picMk id="3" creationId="{4D12A740-C1F7-4096-BA9B-9FD0133E596A}"/>
          </ac:picMkLst>
        </pc:picChg>
        <pc:picChg chg="del">
          <ac:chgData name="Tekeev Ilyas" userId="1df7ab3d4e3a6210" providerId="Windows Live" clId="Web-{91BAA892-E9DE-4BF3-97EA-A35FE072C057}" dt="2021-12-15T03:28:13.643" v="370"/>
          <ac:picMkLst>
            <pc:docMk/>
            <pc:sldMk cId="3849752370" sldId="274"/>
            <ac:picMk id="4" creationId="{BB9D4DDB-B7BA-4FB3-8F35-D02FC23B045D}"/>
          </ac:picMkLst>
        </pc:picChg>
        <pc:picChg chg="add mod ord">
          <ac:chgData name="Tekeev Ilyas" userId="1df7ab3d4e3a6210" providerId="Windows Live" clId="Web-{91BAA892-E9DE-4BF3-97EA-A35FE072C057}" dt="2021-12-15T03:28:37.770" v="376"/>
          <ac:picMkLst>
            <pc:docMk/>
            <pc:sldMk cId="3849752370" sldId="274"/>
            <ac:picMk id="5" creationId="{84CA23DF-C808-4479-A520-1DDC751B67F8}"/>
          </ac:picMkLst>
        </pc:picChg>
        <pc:picChg chg="add mod ord">
          <ac:chgData name="Tekeev Ilyas" userId="1df7ab3d4e3a6210" providerId="Windows Live" clId="Web-{91BAA892-E9DE-4BF3-97EA-A35FE072C057}" dt="2021-12-15T03:28:37.770" v="376"/>
          <ac:picMkLst>
            <pc:docMk/>
            <pc:sldMk cId="3849752370" sldId="274"/>
            <ac:picMk id="6" creationId="{F6A79158-F73F-4EF5-BDA9-77B5C125928F}"/>
          </ac:picMkLst>
        </pc:picChg>
        <pc:picChg chg="del">
          <ac:chgData name="Tekeev Ilyas" userId="1df7ab3d4e3a6210" providerId="Windows Live" clId="Web-{91BAA892-E9DE-4BF3-97EA-A35FE072C057}" dt="2021-12-15T03:28:12.252" v="368"/>
          <ac:picMkLst>
            <pc:docMk/>
            <pc:sldMk cId="3849752370" sldId="274"/>
            <ac:picMk id="7" creationId="{B96D6431-A5ED-4589-A06D-B67DF0A738B3}"/>
          </ac:picMkLst>
        </pc:picChg>
        <pc:picChg chg="add mod">
          <ac:chgData name="Tekeev Ilyas" userId="1df7ab3d4e3a6210" providerId="Windows Live" clId="Web-{91BAA892-E9DE-4BF3-97EA-A35FE072C057}" dt="2021-12-15T03:28:37.770" v="376"/>
          <ac:picMkLst>
            <pc:docMk/>
            <pc:sldMk cId="3849752370" sldId="274"/>
            <ac:picMk id="8" creationId="{FA70B95D-C9EC-462F-9686-5CE84D9F20E8}"/>
          </ac:picMkLst>
        </pc:picChg>
        <pc:cxnChg chg="del">
          <ac:chgData name="Tekeev Ilyas" userId="1df7ab3d4e3a6210" providerId="Windows Live" clId="Web-{91BAA892-E9DE-4BF3-97EA-A35FE072C057}" dt="2021-12-15T03:28:37.770" v="376"/>
          <ac:cxnSpMkLst>
            <pc:docMk/>
            <pc:sldMk cId="3849752370" sldId="274"/>
            <ac:cxnSpMk id="54" creationId="{C800968E-0A99-46C4-A9B2-6A63AC66F4B0}"/>
          </ac:cxnSpMkLst>
        </pc:cxnChg>
        <pc:cxnChg chg="del">
          <ac:chgData name="Tekeev Ilyas" userId="1df7ab3d4e3a6210" providerId="Windows Live" clId="Web-{91BAA892-E9DE-4BF3-97EA-A35FE072C057}" dt="2021-12-15T03:28:37.770" v="376"/>
          <ac:cxnSpMkLst>
            <pc:docMk/>
            <pc:sldMk cId="3849752370" sldId="274"/>
            <ac:cxnSpMk id="56" creationId="{0627B73E-D784-4780-AA33-DCDFE7DA16ED}"/>
          </ac:cxnSpMkLst>
        </pc:cxnChg>
        <pc:cxnChg chg="del">
          <ac:chgData name="Tekeev Ilyas" userId="1df7ab3d4e3a6210" providerId="Windows Live" clId="Web-{91BAA892-E9DE-4BF3-97EA-A35FE072C057}" dt="2021-12-15T03:28:37.770" v="376"/>
          <ac:cxnSpMkLst>
            <pc:docMk/>
            <pc:sldMk cId="3849752370" sldId="274"/>
            <ac:cxnSpMk id="58" creationId="{EBAD6A72-88E8-42F7-88B9-CAF744536BE4}"/>
          </ac:cxnSpMkLst>
        </pc:cxnChg>
        <pc:cxnChg chg="add">
          <ac:chgData name="Tekeev Ilyas" userId="1df7ab3d4e3a6210" providerId="Windows Live" clId="Web-{91BAA892-E9DE-4BF3-97EA-A35FE072C057}" dt="2021-12-15T03:28:37.770" v="376"/>
          <ac:cxnSpMkLst>
            <pc:docMk/>
            <pc:sldMk cId="3849752370" sldId="274"/>
            <ac:cxnSpMk id="63" creationId="{C800968E-0A99-46C4-A9B2-6A63AC66F4B0}"/>
          </ac:cxnSpMkLst>
        </pc:cxnChg>
        <pc:cxnChg chg="add">
          <ac:chgData name="Tekeev Ilyas" userId="1df7ab3d4e3a6210" providerId="Windows Live" clId="Web-{91BAA892-E9DE-4BF3-97EA-A35FE072C057}" dt="2021-12-15T03:28:37.770" v="376"/>
          <ac:cxnSpMkLst>
            <pc:docMk/>
            <pc:sldMk cId="3849752370" sldId="274"/>
            <ac:cxnSpMk id="65" creationId="{0627B73E-D784-4780-AA33-DCDFE7DA16ED}"/>
          </ac:cxnSpMkLst>
        </pc:cxnChg>
        <pc:cxnChg chg="add">
          <ac:chgData name="Tekeev Ilyas" userId="1df7ab3d4e3a6210" providerId="Windows Live" clId="Web-{91BAA892-E9DE-4BF3-97EA-A35FE072C057}" dt="2021-12-15T03:28:37.770" v="376"/>
          <ac:cxnSpMkLst>
            <pc:docMk/>
            <pc:sldMk cId="3849752370" sldId="274"/>
            <ac:cxnSpMk id="67" creationId="{EBAD6A72-88E8-42F7-88B9-CAF744536BE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12/14/2021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12/14/2021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cs typeface="Arial" pitchFamily="34" charset="0"/>
              </a:rPr>
              <a:t>NOTE: </a:t>
            </a:r>
            <a:r>
              <a:rPr lang="en-US" sz="1200" dirty="0">
                <a:cs typeface="Arial" pitchFamily="34" charset="0"/>
              </a:rPr>
              <a:t>Want a different image on this slide? Select the picture and delete it. Now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5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4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3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1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11" name="Picture 10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 title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t>Click to edit Master title style</a:t>
            </a:r>
          </a:p>
        </p:txBody>
      </p:sp>
      <p:sp>
        <p:nvSpPr>
          <p:cNvPr id="11" name="Picture Placeholder 10" title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t>Click to edit Master subtitle style</a:t>
            </a:r>
          </a:p>
        </p:txBody>
      </p:sp>
      <p:pic>
        <p:nvPicPr>
          <p:cNvPr id="10" name="Picture 9" title="Ribbon tab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pic>
        <p:nvPicPr>
          <p:cNvPr id="7" name="Picture 6" title="Ribbon tab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12/14/2021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  <a:p>
            <a:pPr lvl="5"/>
            <a:r>
              <a:t>Sixth level</a:t>
            </a:r>
          </a:p>
          <a:p>
            <a:pPr lvl="6"/>
            <a:r>
              <a:t>Seventh level</a:t>
            </a:r>
          </a:p>
          <a:p>
            <a:pPr lvl="7"/>
            <a:r>
              <a:t>Eighth level</a:t>
            </a:r>
          </a:p>
          <a:p>
            <a:pPr lvl="8"/>
            <a:r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12/14/2021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>
                <a:ea typeface="+mj-lt"/>
                <a:cs typeface="+mj-lt"/>
              </a:rPr>
              <a:t>Essence bottle</a:t>
            </a:r>
          </a:p>
        </p:txBody>
      </p:sp>
      <p:pic>
        <p:nvPicPr>
          <p:cNvPr id="4" name="Picture Placeholder 3" title="Open book on table, blurred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dirty="0"/>
              <a:t>HTML, CSS, JAVASCRIPT, PYTHON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The Web is a subset of the internet. </a:t>
            </a:r>
            <a:endParaRPr lang="ru-RU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Like every other computer network out there, the Web is made up of two main components: the web browser client and the web server.</a:t>
            </a:r>
            <a:endParaRPr lang="en-US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The client requests the data and the server </a:t>
            </a:r>
            <a:r>
              <a:rPr lang="en-US" sz="1700" b="1" dirty="0">
                <a:ea typeface="+mn-lt"/>
                <a:cs typeface="+mn-lt"/>
              </a:rPr>
              <a:t>shares </a:t>
            </a:r>
            <a:r>
              <a:rPr lang="en-US" sz="1700" dirty="0">
                <a:ea typeface="+mn-lt"/>
                <a:cs typeface="+mn-lt"/>
              </a:rPr>
              <a:t>or </a:t>
            </a:r>
            <a:r>
              <a:rPr lang="en-US" sz="1700" b="1" dirty="0">
                <a:ea typeface="+mn-lt"/>
                <a:cs typeface="+mn-lt"/>
              </a:rPr>
              <a:t>serves </a:t>
            </a:r>
            <a:r>
              <a:rPr lang="en-US" sz="1700" dirty="0">
                <a:ea typeface="+mn-lt"/>
                <a:cs typeface="+mn-lt"/>
              </a:rPr>
              <a:t>its data. To achieve this, the two parties have to establish an agreement. That agreement is called the </a:t>
            </a:r>
            <a:r>
              <a:rPr lang="en-US" sz="1700" b="1" dirty="0">
                <a:ea typeface="+mn-lt"/>
                <a:cs typeface="+mn-lt"/>
              </a:rPr>
              <a:t>Application Programming Interface </a:t>
            </a:r>
            <a:r>
              <a:rPr lang="en-US" sz="1700" dirty="0">
                <a:ea typeface="+mn-lt"/>
                <a:cs typeface="+mn-lt"/>
              </a:rPr>
              <a:t>or in short, the </a:t>
            </a:r>
            <a:r>
              <a:rPr lang="en-US" sz="1700" b="1" dirty="0">
                <a:ea typeface="+mn-lt"/>
                <a:cs typeface="+mn-lt"/>
              </a:rPr>
              <a:t>API.</a:t>
            </a:r>
            <a:endParaRPr lang="en-US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But this data has to be arranged and formatted into a form that's understandable by end-users who have a wide range of technical experiences and abilities.</a:t>
            </a:r>
            <a:endParaRPr lang="en-US" dirty="0"/>
          </a:p>
          <a:p>
            <a:pPr>
              <a:buNone/>
            </a:pPr>
            <a:r>
              <a:rPr lang="en-US" sz="1700" dirty="0">
                <a:ea typeface="+mn-lt"/>
                <a:cs typeface="+mn-lt"/>
              </a:rPr>
              <a:t>This is where HTML, CSS, JavaScript and the whole concept of web development come into play.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17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6" descr="Изображение выглядит как здание, внешний, часы, большо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AEF46E38-3849-42CD-8BBD-E55193F095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76" r="2" b="2402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28B485-A27F-4B36-B698-F3800AC05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" b="9958"/>
          <a:stretch/>
        </p:blipFill>
        <p:spPr>
          <a:xfrm>
            <a:off x="-1" y="10"/>
            <a:ext cx="12192000" cy="6857990"/>
          </a:xfrm>
          <a:prstGeom prst="rect">
            <a:avLst/>
          </a:prstGeom>
        </p:spPr>
      </p:pic>
      <p:sp>
        <p:nvSpPr>
          <p:cNvPr id="4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/>
              <a:t>Essence project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5516" y="3417573"/>
            <a:ext cx="4593021" cy="2619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>
              <a:buFont typeface="Arial" panose="020B0604020202020204" pitchFamily="34" charset="0"/>
              <a:buChar char="•"/>
            </a:pPr>
            <a:r>
              <a:rPr lang="en-US" sz="1800"/>
              <a:t>Essence project is the eco product selling project. We have used html, css, javascript to our front-end part and python\django for back-end part. These are the newest technologies available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58929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4462044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70" y="4615840"/>
            <a:ext cx="3885141" cy="15267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000" dirty="0">
                <a:solidFill>
                  <a:schemeClr val="bg1"/>
                </a:solidFill>
              </a:rPr>
              <a:t>Database part</a:t>
            </a:r>
            <a:endParaRPr lang="en-US" sz="3000" kern="12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BAC17AC-8140-4740-84AF-158D09FB68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17" b="-1"/>
          <a:stretch/>
        </p:blipFill>
        <p:spPr>
          <a:xfrm>
            <a:off x="393308" y="352931"/>
            <a:ext cx="5559480" cy="3749040"/>
          </a:xfrm>
          <a:prstGeom prst="rect">
            <a:avLst/>
          </a:prstGeom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01F480F0-AB42-4ABB-A7E2-FD62BF4FD6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02" r="624" b="-1"/>
          <a:stretch/>
        </p:blipFill>
        <p:spPr>
          <a:xfrm>
            <a:off x="6251736" y="357013"/>
            <a:ext cx="5546955" cy="374904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4690076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944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in part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B96D6431-A5ED-4589-A06D-B67DF0A73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473" r="18720" b="-1"/>
          <a:stretch/>
        </p:blipFill>
        <p:spPr>
          <a:xfrm>
            <a:off x="20" y="10"/>
            <a:ext cx="4059916" cy="4242806"/>
          </a:xfrm>
          <a:prstGeom prst="rect">
            <a:avLst/>
          </a:prstGeom>
        </p:spPr>
      </p:pic>
      <p:pic>
        <p:nvPicPr>
          <p:cNvPr id="3" name="Рисунок 3">
            <a:extLst>
              <a:ext uri="{FF2B5EF4-FFF2-40B4-BE49-F238E27FC236}">
                <a16:creationId xmlns:a16="http://schemas.microsoft.com/office/drawing/2014/main" id="{4D12A740-C1F7-4096-BA9B-9FD0133E59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34" r="22915" b="-2"/>
          <a:stretch/>
        </p:blipFill>
        <p:spPr>
          <a:xfrm>
            <a:off x="4090482" y="-1"/>
            <a:ext cx="4062918" cy="4242816"/>
          </a:xfrm>
          <a:prstGeom prst="rect">
            <a:avLst/>
          </a:prstGeom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BB9D4DDB-B7BA-4FB3-8F35-D02FC23B04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374" r="18820" b="-1"/>
          <a:stretch/>
        </p:blipFill>
        <p:spPr>
          <a:xfrm>
            <a:off x="8132064" y="10"/>
            <a:ext cx="4059936" cy="4242806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91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83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062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Back-end implementation </a:t>
            </a:r>
          </a:p>
        </p:txBody>
      </p:sp>
      <p:pic>
        <p:nvPicPr>
          <p:cNvPr id="8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A70B95D-C9EC-462F-9686-5CE84D9F20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" r="39604" b="-1"/>
          <a:stretch/>
        </p:blipFill>
        <p:spPr>
          <a:xfrm>
            <a:off x="20" y="10"/>
            <a:ext cx="4059916" cy="4242806"/>
          </a:xfrm>
          <a:prstGeom prst="rect">
            <a:avLst/>
          </a:prstGeom>
        </p:spPr>
      </p:pic>
      <p:pic>
        <p:nvPicPr>
          <p:cNvPr id="6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6A79158-F73F-4EF5-BDA9-77B5C12592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149" b="-2"/>
          <a:stretch/>
        </p:blipFill>
        <p:spPr>
          <a:xfrm>
            <a:off x="4090482" y="-1"/>
            <a:ext cx="4062918" cy="4242816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4CA23DF-C808-4479-A520-1DDC751B67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95" r="30798" b="-1"/>
          <a:stretch/>
        </p:blipFill>
        <p:spPr>
          <a:xfrm>
            <a:off x="8132064" y="10"/>
            <a:ext cx="4059936" cy="4242806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00968E-0A99-46C4-A9B2-6A63AC66F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2" y="4242136"/>
            <a:ext cx="1219200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627B73E-D784-4780-AA33-DCDFE7DA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919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BAD6A72-88E8-42F7-88B9-CAF74453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5838" y="-680"/>
            <a:ext cx="0" cy="4242816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52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186</Words>
  <Application>Microsoft Office PowerPoint</Application>
  <PresentationFormat>Широкоэкранный</PresentationFormat>
  <Paragraphs>58</Paragraphs>
  <Slides>6</Slides>
  <Notes>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Academic Literature 16x9</vt:lpstr>
      <vt:lpstr>Essence bottle</vt:lpstr>
      <vt:lpstr>HTML, CSS, JAVASCRIPT, PYTHON</vt:lpstr>
      <vt:lpstr>Essence project</vt:lpstr>
      <vt:lpstr>Database part</vt:lpstr>
      <vt:lpstr>Log in part</vt:lpstr>
      <vt:lpstr>Back-end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lastModifiedBy/>
  <cp:revision>109</cp:revision>
  <dcterms:created xsi:type="dcterms:W3CDTF">2020-06-09T09:53:29Z</dcterms:created>
  <dcterms:modified xsi:type="dcterms:W3CDTF">2021-12-15T03:28:49Z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