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3"/>
  </p:notesMasterIdLst>
  <p:handoutMasterIdLst>
    <p:handoutMasterId r:id="rId44"/>
  </p:handoutMasterIdLst>
  <p:sldIdLst>
    <p:sldId id="256" r:id="rId2"/>
    <p:sldId id="281" r:id="rId3"/>
    <p:sldId id="260" r:id="rId4"/>
    <p:sldId id="276" r:id="rId5"/>
    <p:sldId id="272" r:id="rId6"/>
    <p:sldId id="278" r:id="rId7"/>
    <p:sldId id="279" r:id="rId8"/>
    <p:sldId id="298" r:id="rId9"/>
    <p:sldId id="297" r:id="rId10"/>
    <p:sldId id="273" r:id="rId11"/>
    <p:sldId id="283" r:id="rId12"/>
    <p:sldId id="284" r:id="rId13"/>
    <p:sldId id="282" r:id="rId14"/>
    <p:sldId id="262"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304" r:id="rId28"/>
    <p:sldId id="307" r:id="rId29"/>
    <p:sldId id="308" r:id="rId30"/>
    <p:sldId id="309" r:id="rId31"/>
    <p:sldId id="311" r:id="rId32"/>
    <p:sldId id="274" r:id="rId33"/>
    <p:sldId id="299" r:id="rId34"/>
    <p:sldId id="301" r:id="rId35"/>
    <p:sldId id="302" r:id="rId36"/>
    <p:sldId id="303" r:id="rId37"/>
    <p:sldId id="305" r:id="rId38"/>
    <p:sldId id="306" r:id="rId39"/>
    <p:sldId id="275" r:id="rId40"/>
    <p:sldId id="261" r:id="rId41"/>
    <p:sldId id="2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36" userDrawn="1">
          <p15:clr>
            <a:srgbClr val="A4A3A4"/>
          </p15:clr>
        </p15:guide>
        <p15:guide id="3" pos="7344" userDrawn="1">
          <p15:clr>
            <a:srgbClr val="A4A3A4"/>
          </p15:clr>
        </p15:guide>
        <p15:guide id="4" orient="horz" pos="11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1C1C1C"/>
    <a:srgbClr val="FAAF40"/>
    <a:srgbClr val="C6232E"/>
    <a:srgbClr val="383838"/>
    <a:srgbClr val="FFFFF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62" autoAdjust="0"/>
    <p:restoredTop sz="93573" autoAdjust="0"/>
  </p:normalViewPr>
  <p:slideViewPr>
    <p:cSldViewPr snapToGrid="0" showGuides="1">
      <p:cViewPr varScale="1">
        <p:scale>
          <a:sx n="67" d="100"/>
          <a:sy n="67" d="100"/>
        </p:scale>
        <p:origin x="894" y="84"/>
      </p:cViewPr>
      <p:guideLst>
        <p:guide orient="horz" pos="3864"/>
        <p:guide pos="336"/>
        <p:guide pos="7344"/>
        <p:guide orient="horz" pos="1152"/>
      </p:guideLst>
    </p:cSldViewPr>
  </p:slideViewPr>
  <p:notesTextViewPr>
    <p:cViewPr>
      <p:scale>
        <a:sx n="1" d="1"/>
        <a:sy n="1" d="1"/>
      </p:scale>
      <p:origin x="0" y="0"/>
    </p:cViewPr>
  </p:notesTextViewPr>
  <p:notesViewPr>
    <p:cSldViewPr snapToGrid="0">
      <p:cViewPr varScale="1">
        <p:scale>
          <a:sx n="40" d="100"/>
          <a:sy n="40" d="100"/>
        </p:scale>
        <p:origin x="2370"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2AD1DD-033F-467E-B469-555DD45760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a:extLst>
              <a:ext uri="{FF2B5EF4-FFF2-40B4-BE49-F238E27FC236}">
                <a16:creationId xmlns:a16="http://schemas.microsoft.com/office/drawing/2014/main" id="{D2F4B35F-AE20-4128-9650-840BA64BC1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5E4985B5-83FF-4B64-87DF-B5051E494959}" type="datetimeFigureOut">
              <a:rPr lang="he-IL" smtClean="0"/>
              <a:t>ט"ו/סיון/תשפ"א</a:t>
            </a:fld>
            <a:endParaRPr lang="he-IL"/>
          </a:p>
        </p:txBody>
      </p:sp>
      <p:sp>
        <p:nvSpPr>
          <p:cNvPr id="4" name="Footer Placeholder 3">
            <a:extLst>
              <a:ext uri="{FF2B5EF4-FFF2-40B4-BE49-F238E27FC236}">
                <a16:creationId xmlns:a16="http://schemas.microsoft.com/office/drawing/2014/main" id="{B6490818-FA03-4761-AE71-5B8889B40F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5" name="Slide Number Placeholder 4">
            <a:extLst>
              <a:ext uri="{FF2B5EF4-FFF2-40B4-BE49-F238E27FC236}">
                <a16:creationId xmlns:a16="http://schemas.microsoft.com/office/drawing/2014/main" id="{9D7E5EA1-4D1F-403D-B612-F68A50E1AD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3DC42D58-7811-4C6A-B387-7A635BA43C68}" type="slidenum">
              <a:rPr lang="he-IL" smtClean="0"/>
              <a:t>‹#›</a:t>
            </a:fld>
            <a:endParaRPr lang="he-IL"/>
          </a:p>
        </p:txBody>
      </p:sp>
    </p:spTree>
    <p:extLst>
      <p:ext uri="{BB962C8B-B14F-4D97-AF65-F5344CB8AC3E}">
        <p14:creationId xmlns:p14="http://schemas.microsoft.com/office/powerpoint/2010/main" val="29503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099406-9343-48A5-87D6-C0C536818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F9F9AC-FC1E-43D7-90D5-9ED753BEDBE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056BD-0727-49ED-A863-F64962C53E61}" type="datetimeFigureOut">
              <a:rPr lang="en-US" smtClean="0"/>
              <a:t>5/26/2021</a:t>
            </a:fld>
            <a:endParaRPr lang="en-US"/>
          </a:p>
        </p:txBody>
      </p:sp>
      <p:sp>
        <p:nvSpPr>
          <p:cNvPr id="4" name="Slide Image Placeholder 3">
            <a:extLst>
              <a:ext uri="{FF2B5EF4-FFF2-40B4-BE49-F238E27FC236}">
                <a16:creationId xmlns:a16="http://schemas.microsoft.com/office/drawing/2014/main" id="{C236340D-B9B6-49D3-8157-1E32494C4BD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7BE117CA-B517-49E2-B14E-6B26815F28B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3B7E952-B694-4E21-9D99-9F2202CFA6C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29BECF15-BCEF-4A28-92B3-9FDA1B4F381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B2109-B68E-48BE-9671-B1459B4A1BCD}" type="slidenum">
              <a:rPr lang="en-US" smtClean="0"/>
              <a:t>‹#›</a:t>
            </a:fld>
            <a:endParaRPr lang="en-US"/>
          </a:p>
        </p:txBody>
      </p:sp>
    </p:spTree>
    <p:extLst>
      <p:ext uri="{BB962C8B-B14F-4D97-AF65-F5344CB8AC3E}">
        <p14:creationId xmlns:p14="http://schemas.microsoft.com/office/powerpoint/2010/main" val="383160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a:t>
            </a:r>
            <a:r>
              <a:rPr lang="en-US" dirty="0" err="1"/>
              <a:t>Freepik</a:t>
            </a:r>
            <a:endParaRPr lang="en-US" dirty="0"/>
          </a:p>
        </p:txBody>
      </p:sp>
      <p:sp>
        <p:nvSpPr>
          <p:cNvPr id="4" name="Slide Number Placeholder 3"/>
          <p:cNvSpPr>
            <a:spLocks noGrp="1"/>
          </p:cNvSpPr>
          <p:nvPr>
            <p:ph type="sldNum" sz="quarter" idx="5"/>
          </p:nvPr>
        </p:nvSpPr>
        <p:spPr/>
        <p:txBody>
          <a:bodyPr/>
          <a:lstStyle/>
          <a:p>
            <a:fld id="{65F343BE-ED3F-452B-91B7-C680ACEE17A5}" type="slidenum">
              <a:rPr lang="en-US" smtClean="0"/>
              <a:t>1</a:t>
            </a:fld>
            <a:endParaRPr lang="en-US"/>
          </a:p>
        </p:txBody>
      </p:sp>
    </p:spTree>
    <p:extLst>
      <p:ext uri="{BB962C8B-B14F-4D97-AF65-F5344CB8AC3E}">
        <p14:creationId xmlns:p14="http://schemas.microsoft.com/office/powerpoint/2010/main" val="289786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32</a:t>
            </a:fld>
            <a:endParaRPr lang="en-US"/>
          </a:p>
        </p:txBody>
      </p:sp>
    </p:spTree>
    <p:extLst>
      <p:ext uri="{BB962C8B-B14F-4D97-AF65-F5344CB8AC3E}">
        <p14:creationId xmlns:p14="http://schemas.microsoft.com/office/powerpoint/2010/main" val="291282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39</a:t>
            </a:fld>
            <a:endParaRPr lang="en-US"/>
          </a:p>
        </p:txBody>
      </p:sp>
    </p:spTree>
    <p:extLst>
      <p:ext uri="{BB962C8B-B14F-4D97-AF65-F5344CB8AC3E}">
        <p14:creationId xmlns:p14="http://schemas.microsoft.com/office/powerpoint/2010/main" val="354258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40</a:t>
            </a:fld>
            <a:endParaRPr lang="en-US"/>
          </a:p>
        </p:txBody>
      </p:sp>
    </p:spTree>
    <p:extLst>
      <p:ext uri="{BB962C8B-B14F-4D97-AF65-F5344CB8AC3E}">
        <p14:creationId xmlns:p14="http://schemas.microsoft.com/office/powerpoint/2010/main" val="377744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a:p>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41</a:t>
            </a:fld>
            <a:endParaRPr lang="en-US"/>
          </a:p>
        </p:txBody>
      </p:sp>
    </p:spTree>
    <p:extLst>
      <p:ext uri="{BB962C8B-B14F-4D97-AF65-F5344CB8AC3E}">
        <p14:creationId xmlns:p14="http://schemas.microsoft.com/office/powerpoint/2010/main" val="392692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2</a:t>
            </a:fld>
            <a:endParaRPr lang="en-US"/>
          </a:p>
        </p:txBody>
      </p:sp>
    </p:spTree>
    <p:extLst>
      <p:ext uri="{BB962C8B-B14F-4D97-AF65-F5344CB8AC3E}">
        <p14:creationId xmlns:p14="http://schemas.microsoft.com/office/powerpoint/2010/main" val="182760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3</a:t>
            </a:fld>
            <a:endParaRPr lang="en-US"/>
          </a:p>
        </p:txBody>
      </p:sp>
    </p:spTree>
    <p:extLst>
      <p:ext uri="{BB962C8B-B14F-4D97-AF65-F5344CB8AC3E}">
        <p14:creationId xmlns:p14="http://schemas.microsoft.com/office/powerpoint/2010/main" val="108251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5</a:t>
            </a:fld>
            <a:endParaRPr lang="en-US"/>
          </a:p>
        </p:txBody>
      </p:sp>
    </p:spTree>
    <p:extLst>
      <p:ext uri="{BB962C8B-B14F-4D97-AF65-F5344CB8AC3E}">
        <p14:creationId xmlns:p14="http://schemas.microsoft.com/office/powerpoint/2010/main" val="272264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68B2109-B68E-48BE-9671-B1459B4A1BCD}" type="slidenum">
              <a:rPr lang="en-US" smtClean="0"/>
              <a:t>7</a:t>
            </a:fld>
            <a:endParaRPr lang="en-US"/>
          </a:p>
        </p:txBody>
      </p:sp>
    </p:spTree>
    <p:extLst>
      <p:ext uri="{BB962C8B-B14F-4D97-AF65-F5344CB8AC3E}">
        <p14:creationId xmlns:p14="http://schemas.microsoft.com/office/powerpoint/2010/main" val="234819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10</a:t>
            </a:fld>
            <a:endParaRPr lang="en-US"/>
          </a:p>
        </p:txBody>
      </p:sp>
    </p:spTree>
    <p:extLst>
      <p:ext uri="{BB962C8B-B14F-4D97-AF65-F5344CB8AC3E}">
        <p14:creationId xmlns:p14="http://schemas.microsoft.com/office/powerpoint/2010/main" val="163906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68B2109-B68E-48BE-9671-B1459B4A1BCD}" type="slidenum">
              <a:rPr lang="en-US" smtClean="0"/>
              <a:t>11</a:t>
            </a:fld>
            <a:endParaRPr lang="en-US"/>
          </a:p>
        </p:txBody>
      </p:sp>
    </p:spTree>
    <p:extLst>
      <p:ext uri="{BB962C8B-B14F-4D97-AF65-F5344CB8AC3E}">
        <p14:creationId xmlns:p14="http://schemas.microsoft.com/office/powerpoint/2010/main" val="102891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a:t>
            </a:r>
            <a:r>
              <a:rPr lang="en-US" dirty="0" err="1"/>
              <a:t>Freepik</a:t>
            </a:r>
            <a:endParaRPr lang="en-US" dirty="0"/>
          </a:p>
        </p:txBody>
      </p:sp>
      <p:sp>
        <p:nvSpPr>
          <p:cNvPr id="4" name="Slide Number Placeholder 3"/>
          <p:cNvSpPr>
            <a:spLocks noGrp="1"/>
          </p:cNvSpPr>
          <p:nvPr>
            <p:ph type="sldNum" sz="quarter" idx="5"/>
          </p:nvPr>
        </p:nvSpPr>
        <p:spPr/>
        <p:txBody>
          <a:bodyPr/>
          <a:lstStyle/>
          <a:p>
            <a:fld id="{C68B2109-B68E-48BE-9671-B1459B4A1BCD}" type="slidenum">
              <a:rPr lang="en-US" smtClean="0"/>
              <a:t>13</a:t>
            </a:fld>
            <a:endParaRPr lang="en-US"/>
          </a:p>
        </p:txBody>
      </p:sp>
    </p:spTree>
    <p:extLst>
      <p:ext uri="{BB962C8B-B14F-4D97-AF65-F5344CB8AC3E}">
        <p14:creationId xmlns:p14="http://schemas.microsoft.com/office/powerpoint/2010/main" val="410967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Linux Libertine"/>
              </a:rPr>
              <a:t>Nintendo DS – handheld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Linux Libertine"/>
              </a:rPr>
              <a:t>Japan</a:t>
            </a:r>
          </a:p>
          <a:p>
            <a:endParaRPr lang="he-IL" dirty="0"/>
          </a:p>
        </p:txBody>
      </p:sp>
      <p:sp>
        <p:nvSpPr>
          <p:cNvPr id="4" name="Slide Number Placeholder 3"/>
          <p:cNvSpPr>
            <a:spLocks noGrp="1"/>
          </p:cNvSpPr>
          <p:nvPr>
            <p:ph type="sldNum" sz="quarter" idx="5"/>
          </p:nvPr>
        </p:nvSpPr>
        <p:spPr/>
        <p:txBody>
          <a:bodyPr/>
          <a:lstStyle/>
          <a:p>
            <a:fld id="{C68B2109-B68E-48BE-9671-B1459B4A1BCD}" type="slidenum">
              <a:rPr lang="en-US" smtClean="0"/>
              <a:t>16</a:t>
            </a:fld>
            <a:endParaRPr lang="en-US"/>
          </a:p>
        </p:txBody>
      </p:sp>
    </p:spTree>
    <p:extLst>
      <p:ext uri="{BB962C8B-B14F-4D97-AF65-F5344CB8AC3E}">
        <p14:creationId xmlns:p14="http://schemas.microsoft.com/office/powerpoint/2010/main" val="876043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62626"/>
        </a:solidFill>
        <a:effectLst/>
      </p:bgPr>
    </p:bg>
    <p:spTree>
      <p:nvGrpSpPr>
        <p:cNvPr id="1" name=""/>
        <p:cNvGrpSpPr/>
        <p:nvPr/>
      </p:nvGrpSpPr>
      <p:grpSpPr>
        <a:xfrm>
          <a:off x="0" y="0"/>
          <a:ext cx="0" cy="0"/>
          <a:chOff x="0" y="0"/>
          <a:chExt cx="0" cy="0"/>
        </a:xfrm>
      </p:grpSpPr>
      <p:pic>
        <p:nvPicPr>
          <p:cNvPr id="445" name="Picture 444">
            <a:extLst>
              <a:ext uri="{FF2B5EF4-FFF2-40B4-BE49-F238E27FC236}">
                <a16:creationId xmlns:a16="http://schemas.microsoft.com/office/drawing/2014/main" id="{0ABFE2B9-D08C-4F1E-A875-9A94532E182B}"/>
              </a:ext>
            </a:extLst>
          </p:cNvPr>
          <p:cNvPicPr>
            <a:picLocks noChangeAspect="1"/>
          </p:cNvPicPr>
          <p:nvPr userDrawn="1"/>
        </p:nvPicPr>
        <p:blipFill rotWithShape="1">
          <a:blip r:embed="rId2"/>
          <a:srcRect r="21681" b="20354"/>
          <a:stretch/>
        </p:blipFill>
        <p:spPr>
          <a:xfrm>
            <a:off x="2073438" y="-1"/>
            <a:ext cx="10118562" cy="6858001"/>
          </a:xfrm>
          <a:prstGeom prst="rect">
            <a:avLst/>
          </a:prstGeom>
        </p:spPr>
      </p:pic>
      <p:sp>
        <p:nvSpPr>
          <p:cNvPr id="215" name="Rectangle 214">
            <a:extLst>
              <a:ext uri="{FF2B5EF4-FFF2-40B4-BE49-F238E27FC236}">
                <a16:creationId xmlns:a16="http://schemas.microsoft.com/office/drawing/2014/main" id="{4BEB90B3-81F4-4928-ADBE-D88A44E5B584}"/>
              </a:ext>
            </a:extLst>
          </p:cNvPr>
          <p:cNvSpPr/>
          <p:nvPr userDrawn="1"/>
        </p:nvSpPr>
        <p:spPr>
          <a:xfrm rot="10800000">
            <a:off x="0" y="1"/>
            <a:ext cx="12192000" cy="6858000"/>
          </a:xfrm>
          <a:prstGeom prst="rect">
            <a:avLst/>
          </a:prstGeom>
          <a:gradFill>
            <a:gsLst>
              <a:gs pos="61000">
                <a:srgbClr val="262626">
                  <a:alpha val="12000"/>
                </a:srgbClr>
              </a:gs>
              <a:gs pos="79000">
                <a:srgbClr val="262626"/>
              </a:gs>
              <a:gs pos="0">
                <a:schemeClr val="tx1">
                  <a:lumMod val="85000"/>
                  <a:lumOff val="1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6DC29806-E258-4E6D-A8B7-3AF6BA47A8C3}"/>
              </a:ext>
            </a:extLst>
          </p:cNvPr>
          <p:cNvGrpSpPr/>
          <p:nvPr userDrawn="1"/>
        </p:nvGrpSpPr>
        <p:grpSpPr>
          <a:xfrm>
            <a:off x="59155" y="96323"/>
            <a:ext cx="12073690" cy="6665354"/>
            <a:chOff x="70429" y="60233"/>
            <a:chExt cx="12073690" cy="6665354"/>
          </a:xfrm>
          <a:gradFill>
            <a:gsLst>
              <a:gs pos="100000">
                <a:schemeClr val="bg1">
                  <a:alpha val="0"/>
                </a:schemeClr>
              </a:gs>
              <a:gs pos="32000">
                <a:srgbClr val="FFFFFF">
                  <a:alpha val="0"/>
                </a:srgbClr>
              </a:gs>
              <a:gs pos="0">
                <a:schemeClr val="bg1">
                  <a:alpha val="6000"/>
                </a:schemeClr>
              </a:gs>
            </a:gsLst>
            <a:lin ang="0" scaled="0"/>
          </a:gradFill>
        </p:grpSpPr>
        <p:sp>
          <p:nvSpPr>
            <p:cNvPr id="217" name="Freeform: Shape 216">
              <a:extLst>
                <a:ext uri="{FF2B5EF4-FFF2-40B4-BE49-F238E27FC236}">
                  <a16:creationId xmlns:a16="http://schemas.microsoft.com/office/drawing/2014/main" id="{37C451C6-8F8F-4FAD-9F44-7A0800884BFC}"/>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B5E4971-F215-4F58-963D-45A40BC90C90}"/>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46D5F41-EFFC-4A04-A217-B3E059808F79}"/>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9E7FAE6-C4E9-4464-B927-82883C47E1D7}"/>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8E10420-A270-4794-9E63-86857E5BAE68}"/>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09D7B63-0250-40F6-8F0F-C51279A07A63}"/>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B0F27AA-495A-4302-B466-F99E1F6621D9}"/>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018B7D3-82E7-43A6-8A22-B927D71391C7}"/>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9C04D77-A7E6-48BA-AB26-8C0926D9D1B6}"/>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EF3E4E-480D-4587-BA2B-E0B541893C0B}"/>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153095-5017-4CB4-B20F-1D38D075DE3C}"/>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6B0AA41-5C72-4C3D-83F1-2C34A004044D}"/>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B7D2DFC-DB76-4A13-ACD4-98A01E5FF4BF}"/>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8D879AB-A5BD-425B-848D-F8875D00292B}"/>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399046B-237B-4B37-BC1E-87426AB4F320}"/>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FE567AC4-CE1E-43F4-B96B-689650CE2878}"/>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CA7BA9D-5C7E-414E-8C22-71F64E10E248}"/>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8F32BF7-498D-473A-9649-9623E1D277CD}"/>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96BD1CD-55F5-4FD7-B819-66E85A275E35}"/>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E86E05E2-CE7E-4C44-B751-A74D1287EB7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EA60541-92EB-4394-AF5C-CC5C9ECF3DA5}"/>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E3A9AD0-9D3C-45E3-BF14-D0372863304B}"/>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759449C-904F-4643-B9A5-A7DD956A4451}"/>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91B80E-8654-4626-8F42-1D3D55EE0AE6}"/>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68C2C82-ED81-400D-ACED-14727510264B}"/>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4CE75D5-8CBE-4CD1-A758-0D4A53888F29}"/>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02FE498-8275-493D-AFC3-E18E7DE6A540}"/>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CFC6D9C-AA7E-4C4E-A87A-9FF24BCA2AB4}"/>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FB66B338-DE4A-4528-BCE0-16890F28DFFD}"/>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0A7584-CC7E-4E73-A253-A44B1ADB7352}"/>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70C4EAE-24EC-4006-8523-43C844ED7977}"/>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106C650-20B1-4416-842E-D9C003BD2016}"/>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6F0AC36-A4BB-48AF-A081-44A984B5973B}"/>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7523CB2C-7D87-4D4F-A97D-73678EA6B793}"/>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603BEC5-8BE4-4A81-A676-5963DE9F8EC3}"/>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3DBCE39-0FA1-4B07-8776-C8A4689FA3A9}"/>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8E527A19-BA7D-4455-B6F4-6C3D165E52E2}"/>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2C8DBA06-A441-44BA-8C18-876FE21D12DC}"/>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F8CA3CA-A882-497B-A359-6BC96BBF6386}"/>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D1E7F49-1EC9-4ED5-A3D6-37FE74652C97}"/>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66BA301-A8E7-4433-9751-8275FF1F4088}"/>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E024C50D-3330-42BA-AC9D-40A9BA5AA69E}"/>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65A8B7-A435-40C3-BB3D-42C6573A1CCF}"/>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5ACFBF36-5B3A-49DB-9A12-0A13F6D9093F}"/>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B6AFE1E4-9BE2-4D74-8B91-9A78512307E4}"/>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D2C40E5-D02D-478A-AF33-789D01742B0F}"/>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C7A7D327-CB46-4BA1-A829-980E9A295E28}"/>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BB181536-2819-4DA5-BBBD-370205FB9D28}"/>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2B13B58-D42C-4CC2-9C40-2D50A57770F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32F436D-B15A-4C39-884E-567156DA5C54}"/>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C7B1159C-AB0C-41A6-9025-BAF32FE7CEA1}"/>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ED5A64-9003-4CF0-92E7-4BD87360F4FF}"/>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EA3E75D-2EAB-4014-9B24-4DBF5B865EDA}"/>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65C07CF-6E8D-4C09-9701-8ED6769830C4}"/>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7F40413-F404-4EEF-B70F-427C74A7AB33}"/>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B7E0DE4-E349-462A-A89B-848E4D01FE24}"/>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3CAEFBB-7642-43FF-AAB3-B3291A1C11EE}"/>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3E5FF98-0847-4490-AD9C-825667C80759}"/>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D7ACE01-C8FF-4391-8788-A90D0DBB7D66}"/>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94FE2CF1-88BE-498F-97F5-3B27E861254F}"/>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DD67C4AA-4B2C-4548-8C7D-F0307025AB80}"/>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87C478E-29D5-4204-B473-0D003E3EAA39}"/>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A5639A77-F425-4BFC-BA32-1BA51B6F415D}"/>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DA53C77-6FEC-48AA-81B2-6F8D5F43D44B}"/>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BC69A316-F6D9-4452-97D0-B6C6E8DEF0B4}"/>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3A306E62-1CE6-4E7B-BD50-7DC1E894DC69}"/>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B8F59F5-28F4-42C1-9EAF-401114AED295}"/>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EFAFCA2-161B-452F-9C58-5934F13227A4}"/>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649B2C24-9379-428D-BE41-497FADBD9BD7}"/>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8BA562F-C630-4258-AF1C-A5A9D717F675}"/>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F4B3C8C-4FCF-4CAB-99A5-5E23A31B90BB}"/>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3307B47-32F3-4293-AB81-AB2E58E24F34}"/>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28A2FC3-EEA9-453B-8962-F66CBFD255D0}"/>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C472AA0-D7B2-4CC0-8911-B021A52BD200}"/>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21F2139-FC3E-4035-875C-03A9A59C2CBF}"/>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61AC169-4C57-4958-A89E-DCFDF5E9C9E2}"/>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04F2AA66-3837-4987-9F21-2FB2C2FD6EB6}"/>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2207BB6-16D0-40C1-93D0-8FE81A003C37}"/>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6759058-CEAE-4FC2-B12F-04A223F8BDAD}"/>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890A0A10-25C7-4694-8703-E7314AF51548}"/>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C94A611-CE64-4C56-90BF-7531BF096F3B}"/>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3D5D461-7448-46A0-B008-4A189D28626C}"/>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BF3DE1-8938-45EB-8B5C-7FEE1DBD7FDA}"/>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5E5F5E0-7D0C-4AE2-856D-93121827E7BC}"/>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85E0D0E8-CD0C-4D9E-8CC0-8E71636303A9}"/>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AE506FB-F093-49A4-93B3-0D565D3C2E01}"/>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BC3D6B4-3251-4A2E-847A-A945415BBD5E}"/>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A4C17BF9-6015-44CF-AEFC-E8C5A32EF4C0}"/>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FA0F401-F427-4145-BA6F-67ADDC7C8C07}"/>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EA1CCFA-2468-4F2A-856C-0505D9A2DEB3}"/>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BD1834F-1510-413C-89AD-B282A2171512}"/>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457024D4-7E53-4747-B26F-0B71F281C6F4}"/>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15C1309-E6D1-4F8F-8C7D-A6B162E19D84}"/>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924EC08-3DCA-44A7-B097-5B7754AF8A09}"/>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5C7E1141-5E0A-4EBB-AD1B-678FE3484DDA}"/>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grpSp>
        <p:nvGrpSpPr>
          <p:cNvPr id="417" name="Group 416">
            <a:extLst>
              <a:ext uri="{FF2B5EF4-FFF2-40B4-BE49-F238E27FC236}">
                <a16:creationId xmlns:a16="http://schemas.microsoft.com/office/drawing/2014/main" id="{EE0527E0-76F0-4BF7-BA81-408FD8F5874B}"/>
              </a:ext>
            </a:extLst>
          </p:cNvPr>
          <p:cNvGrpSpPr/>
          <p:nvPr userDrawn="1"/>
        </p:nvGrpSpPr>
        <p:grpSpPr>
          <a:xfrm>
            <a:off x="740547" y="5809933"/>
            <a:ext cx="1476851" cy="443198"/>
            <a:chOff x="994869" y="5384800"/>
            <a:chExt cx="1476851" cy="443198"/>
          </a:xfrm>
        </p:grpSpPr>
        <p:cxnSp>
          <p:nvCxnSpPr>
            <p:cNvPr id="418" name="Straight Connector 417">
              <a:extLst>
                <a:ext uri="{FF2B5EF4-FFF2-40B4-BE49-F238E27FC236}">
                  <a16:creationId xmlns:a16="http://schemas.microsoft.com/office/drawing/2014/main" id="{67E8B008-B1CA-4923-9F09-1B098B6EFE0D}"/>
                </a:ext>
              </a:extLst>
            </p:cNvPr>
            <p:cNvCxnSpPr>
              <a:cxnSpLocks/>
            </p:cNvCxnSpPr>
            <p:nvPr/>
          </p:nvCxnSpPr>
          <p:spPr>
            <a:xfrm>
              <a:off x="2471720" y="5384800"/>
              <a:ext cx="0" cy="4431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0" name="Subtitle 63">
              <a:extLst>
                <a:ext uri="{FF2B5EF4-FFF2-40B4-BE49-F238E27FC236}">
                  <a16:creationId xmlns:a16="http://schemas.microsoft.com/office/drawing/2014/main" id="{4948E71F-08A6-4ED3-8DDD-5A1EAF98FA4D}"/>
                </a:ext>
              </a:extLst>
            </p:cNvPr>
            <p:cNvSpPr txBox="1">
              <a:spLocks/>
            </p:cNvSpPr>
            <p:nvPr/>
          </p:nvSpPr>
          <p:spPr>
            <a:xfrm>
              <a:off x="994869" y="5440200"/>
              <a:ext cx="1203856" cy="332399"/>
            </a:xfrm>
            <a:prstGeom prst="rect">
              <a:avLst/>
            </a:prstGeom>
          </p:spPr>
          <p:txBody>
            <a:bodyPr vert="horz" wrap="none" lIns="0" tIns="0" rIns="0" bIns="0" rtlCol="0" anchor="t">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chemeClr val="bg1"/>
                  </a:solidFill>
                  <a:latin typeface="Segoe UI" panose="020B0502040204020203" pitchFamily="34" charset="0"/>
                  <a:cs typeface="Segoe UI" panose="020B0502040204020203" pitchFamily="34" charset="0"/>
                </a:rPr>
                <a:t>24 Slides</a:t>
              </a:r>
            </a:p>
          </p:txBody>
        </p:sp>
      </p:grpSp>
      <p:cxnSp>
        <p:nvCxnSpPr>
          <p:cNvPr id="424" name="Straight Connector 423">
            <a:extLst>
              <a:ext uri="{FF2B5EF4-FFF2-40B4-BE49-F238E27FC236}">
                <a16:creationId xmlns:a16="http://schemas.microsoft.com/office/drawing/2014/main" id="{F2C06855-60B3-40D3-ABC2-2193DA4114CE}"/>
              </a:ext>
            </a:extLst>
          </p:cNvPr>
          <p:cNvCxnSpPr>
            <a:cxnSpLocks/>
          </p:cNvCxnSpPr>
          <p:nvPr userDrawn="1"/>
        </p:nvCxnSpPr>
        <p:spPr>
          <a:xfrm>
            <a:off x="740547" y="4844732"/>
            <a:ext cx="6307950" cy="0"/>
          </a:xfrm>
          <a:prstGeom prst="line">
            <a:avLst/>
          </a:prstGeom>
          <a:ln>
            <a:gradFill>
              <a:gsLst>
                <a:gs pos="0">
                  <a:schemeClr val="bg1"/>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25" name="Group 424">
            <a:extLst>
              <a:ext uri="{FF2B5EF4-FFF2-40B4-BE49-F238E27FC236}">
                <a16:creationId xmlns:a16="http://schemas.microsoft.com/office/drawing/2014/main" id="{B3723F70-D2A5-4DDC-A502-F70E5857B483}"/>
              </a:ext>
            </a:extLst>
          </p:cNvPr>
          <p:cNvGrpSpPr/>
          <p:nvPr userDrawn="1"/>
        </p:nvGrpSpPr>
        <p:grpSpPr>
          <a:xfrm>
            <a:off x="740548" y="3043269"/>
            <a:ext cx="2647950" cy="751235"/>
            <a:chOff x="740548" y="3043269"/>
            <a:chExt cx="2647950" cy="751235"/>
          </a:xfrm>
        </p:grpSpPr>
        <p:sp>
          <p:nvSpPr>
            <p:cNvPr id="426" name="Oval 425">
              <a:extLst>
                <a:ext uri="{FF2B5EF4-FFF2-40B4-BE49-F238E27FC236}">
                  <a16:creationId xmlns:a16="http://schemas.microsoft.com/office/drawing/2014/main" id="{B2616565-F0FE-4873-9028-510C56DAA3D0}"/>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2166F7BA-EAC3-4C15-9D3B-BE02992E05EF}"/>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Freeform: Shape 427">
              <a:extLst>
                <a:ext uri="{FF2B5EF4-FFF2-40B4-BE49-F238E27FC236}">
                  <a16:creationId xmlns:a16="http://schemas.microsoft.com/office/drawing/2014/main" id="{9123616F-DEF9-44A3-9D08-3681B6879286}"/>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Graphic 58">
              <a:extLst>
                <a:ext uri="{FF2B5EF4-FFF2-40B4-BE49-F238E27FC236}">
                  <a16:creationId xmlns:a16="http://schemas.microsoft.com/office/drawing/2014/main" id="{28C3DF51-8A7B-47F3-9A6B-7D2E4D6DFA5A}"/>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430" name="Oval 429">
              <a:extLst>
                <a:ext uri="{FF2B5EF4-FFF2-40B4-BE49-F238E27FC236}">
                  <a16:creationId xmlns:a16="http://schemas.microsoft.com/office/drawing/2014/main" id="{953EC6E5-1C2D-4680-8B80-7804EC563A73}"/>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1" name="Group 430">
              <a:extLst>
                <a:ext uri="{FF2B5EF4-FFF2-40B4-BE49-F238E27FC236}">
                  <a16:creationId xmlns:a16="http://schemas.microsoft.com/office/drawing/2014/main" id="{CF77E4A0-5664-4F0E-B378-C6FB6FA7A9B0}"/>
                </a:ext>
              </a:extLst>
            </p:cNvPr>
            <p:cNvGrpSpPr/>
            <p:nvPr/>
          </p:nvGrpSpPr>
          <p:grpSpPr>
            <a:xfrm>
              <a:off x="1669540" y="3043269"/>
              <a:ext cx="751235" cy="751235"/>
              <a:chOff x="2183363" y="1824069"/>
              <a:chExt cx="751235" cy="751235"/>
            </a:xfrm>
          </p:grpSpPr>
          <p:sp>
            <p:nvSpPr>
              <p:cNvPr id="435" name="Oval 434">
                <a:extLst>
                  <a:ext uri="{FF2B5EF4-FFF2-40B4-BE49-F238E27FC236}">
                    <a16:creationId xmlns:a16="http://schemas.microsoft.com/office/drawing/2014/main" id="{AFAAA0C8-D1ED-44D4-9F69-E61AD2D1A188}"/>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6B5DAA87-5069-494E-AA4D-F2A896D6BA9C}"/>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7" name="Graphic 436">
                <a:extLst>
                  <a:ext uri="{FF2B5EF4-FFF2-40B4-BE49-F238E27FC236}">
                    <a16:creationId xmlns:a16="http://schemas.microsoft.com/office/drawing/2014/main" id="{7D412D48-3A0F-4C68-96F3-C8CEB6F139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7970" y="2031416"/>
                <a:ext cx="402020" cy="336539"/>
              </a:xfrm>
              <a:prstGeom prst="rect">
                <a:avLst/>
              </a:prstGeom>
            </p:spPr>
          </p:pic>
          <p:sp>
            <p:nvSpPr>
              <p:cNvPr id="438" name="Freeform: Shape 437">
                <a:extLst>
                  <a:ext uri="{FF2B5EF4-FFF2-40B4-BE49-F238E27FC236}">
                    <a16:creationId xmlns:a16="http://schemas.microsoft.com/office/drawing/2014/main" id="{CC283067-4759-4A64-904E-309CFD8BBA4E}"/>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2" name="Oval 431">
              <a:extLst>
                <a:ext uri="{FF2B5EF4-FFF2-40B4-BE49-F238E27FC236}">
                  <a16:creationId xmlns:a16="http://schemas.microsoft.com/office/drawing/2014/main" id="{2E88D258-DEEA-4273-8440-31AB57C2C8B9}"/>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Freeform: Shape 432">
              <a:extLst>
                <a:ext uri="{FF2B5EF4-FFF2-40B4-BE49-F238E27FC236}">
                  <a16:creationId xmlns:a16="http://schemas.microsoft.com/office/drawing/2014/main" id="{EC334D68-6530-4C7C-8F6A-09B7C0F2074B}"/>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Graphic 9">
              <a:extLst>
                <a:ext uri="{FF2B5EF4-FFF2-40B4-BE49-F238E27FC236}">
                  <a16:creationId xmlns:a16="http://schemas.microsoft.com/office/drawing/2014/main" id="{888A45E7-FC59-47BB-A753-30B280ACBE22}"/>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sp>
        <p:nvSpPr>
          <p:cNvPr id="439" name="Title 438">
            <a:extLst>
              <a:ext uri="{FF2B5EF4-FFF2-40B4-BE49-F238E27FC236}">
                <a16:creationId xmlns:a16="http://schemas.microsoft.com/office/drawing/2014/main" id="{DF390685-EA75-4D2C-8FC4-B3C0571175EB}"/>
              </a:ext>
            </a:extLst>
          </p:cNvPr>
          <p:cNvSpPr>
            <a:spLocks noGrp="1"/>
          </p:cNvSpPr>
          <p:nvPr>
            <p:ph type="title" hasCustomPrompt="1"/>
          </p:nvPr>
        </p:nvSpPr>
        <p:spPr>
          <a:xfrm>
            <a:off x="740548" y="4003751"/>
            <a:ext cx="6307949" cy="834976"/>
          </a:xfrm>
          <a:prstGeom prst="rect">
            <a:avLst/>
          </a:prstGeom>
        </p:spPr>
        <p:txBody>
          <a:bodyPr lIns="0" tIns="0" rIns="0" bIns="0" anchor="b"/>
          <a:lstStyle>
            <a:lvl1pPr>
              <a:defRPr sz="6000"/>
            </a:lvl1pPr>
          </a:lstStyle>
          <a:p>
            <a:r>
              <a:rPr lang="en-US" dirty="0"/>
              <a:t>Your Title Here</a:t>
            </a:r>
          </a:p>
        </p:txBody>
      </p:sp>
      <p:sp>
        <p:nvSpPr>
          <p:cNvPr id="441" name="Text Placeholder 440">
            <a:extLst>
              <a:ext uri="{FF2B5EF4-FFF2-40B4-BE49-F238E27FC236}">
                <a16:creationId xmlns:a16="http://schemas.microsoft.com/office/drawing/2014/main" id="{BB273640-A668-4A6B-B5E1-D002B6E54D24}"/>
              </a:ext>
            </a:extLst>
          </p:cNvPr>
          <p:cNvSpPr>
            <a:spLocks noGrp="1"/>
          </p:cNvSpPr>
          <p:nvPr>
            <p:ph type="body" sz="quarter" idx="10" hasCustomPrompt="1"/>
          </p:nvPr>
        </p:nvSpPr>
        <p:spPr>
          <a:xfrm>
            <a:off x="740548" y="4981575"/>
            <a:ext cx="6286500" cy="556171"/>
          </a:xfrm>
          <a:prstGeom prst="rect">
            <a:avLst/>
          </a:prstGeom>
        </p:spPr>
        <p:txBody>
          <a:bodyPr lIns="0" tIns="0" rIns="0" bIns="0">
            <a:noAutofit/>
          </a:bodyPr>
          <a:lstStyle>
            <a:lvl1pPr marL="0" indent="0" algn="l" defTabSz="914400" rtl="0" eaLnBrk="1" latinLnBrk="0" hangingPunct="1">
              <a:lnSpc>
                <a:spcPct val="90000"/>
              </a:lnSpc>
              <a:spcBef>
                <a:spcPct val="0"/>
              </a:spcBef>
              <a:buNone/>
              <a:defRPr lang="en-US" sz="4000" kern="1200" dirty="0">
                <a:solidFill>
                  <a:schemeClr val="bg1"/>
                </a:solidFill>
                <a:latin typeface="Segoe UI" panose="020B0502040204020203" pitchFamily="34" charset="0"/>
                <a:ea typeface="+mj-ea"/>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Here</a:t>
            </a:r>
          </a:p>
        </p:txBody>
      </p:sp>
    </p:spTree>
    <p:extLst>
      <p:ext uri="{BB962C8B-B14F-4D97-AF65-F5344CB8AC3E}">
        <p14:creationId xmlns:p14="http://schemas.microsoft.com/office/powerpoint/2010/main" val="207031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262626"/>
        </a:solidFill>
        <a:effectLst/>
      </p:bgPr>
    </p:bg>
    <p:spTree>
      <p:nvGrpSpPr>
        <p:cNvPr id="1" name=""/>
        <p:cNvGrpSpPr/>
        <p:nvPr/>
      </p:nvGrpSpPr>
      <p:grpSpPr>
        <a:xfrm>
          <a:off x="0" y="0"/>
          <a:ext cx="0" cy="0"/>
          <a:chOff x="0" y="0"/>
          <a:chExt cx="0" cy="0"/>
        </a:xfrm>
      </p:grpSpPr>
      <p:sp>
        <p:nvSpPr>
          <p:cNvPr id="129" name="Subtitle 2">
            <a:extLst>
              <a:ext uri="{FF2B5EF4-FFF2-40B4-BE49-F238E27FC236}">
                <a16:creationId xmlns:a16="http://schemas.microsoft.com/office/drawing/2014/main" id="{1E54DBA3-8BD2-444F-9EA6-A003BB2DA34E}"/>
              </a:ext>
            </a:extLst>
          </p:cNvPr>
          <p:cNvSpPr>
            <a:spLocks noGrp="1"/>
          </p:cNvSpPr>
          <p:nvPr>
            <p:ph type="subTitle" idx="10" hasCustomPrompt="1"/>
          </p:nvPr>
        </p:nvSpPr>
        <p:spPr>
          <a:xfrm>
            <a:off x="554285" y="1165225"/>
            <a:ext cx="11121358" cy="308237"/>
          </a:xfrm>
        </p:spPr>
        <p:txBody>
          <a:bodyPr>
            <a:normAutofit/>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Your Subtitle Here</a:t>
            </a:r>
          </a:p>
        </p:txBody>
      </p:sp>
      <p:grpSp>
        <p:nvGrpSpPr>
          <p:cNvPr id="7" name="Group 6">
            <a:extLst>
              <a:ext uri="{FF2B5EF4-FFF2-40B4-BE49-F238E27FC236}">
                <a16:creationId xmlns:a16="http://schemas.microsoft.com/office/drawing/2014/main" id="{2A138EE0-49E8-4776-8831-37A6A9F01A53}"/>
              </a:ext>
            </a:extLst>
          </p:cNvPr>
          <p:cNvGrpSpPr/>
          <p:nvPr userDrawn="1"/>
        </p:nvGrpSpPr>
        <p:grpSpPr>
          <a:xfrm>
            <a:off x="59155" y="96323"/>
            <a:ext cx="12073690" cy="6665354"/>
            <a:chOff x="70429" y="60233"/>
            <a:chExt cx="12073690" cy="6665354"/>
          </a:xfrm>
          <a:solidFill>
            <a:schemeClr val="bg1">
              <a:alpha val="3000"/>
            </a:schemeClr>
          </a:solidFill>
        </p:grpSpPr>
        <p:sp>
          <p:nvSpPr>
            <p:cNvPr id="8" name="Freeform: Shape 7">
              <a:extLst>
                <a:ext uri="{FF2B5EF4-FFF2-40B4-BE49-F238E27FC236}">
                  <a16:creationId xmlns:a16="http://schemas.microsoft.com/office/drawing/2014/main" id="{FE986107-E66E-47A9-9045-3E1CC0F50327}"/>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F4533E8-924B-489E-BB5C-03DAA4417783}"/>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8D45802-C0BC-4708-926B-1D6F9261207A}"/>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5B031A-6EC1-4233-93D6-7DF83A232138}"/>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B1E118-8E53-4ADD-9E1D-0CC42EA31837}"/>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46C5131-3CD1-433C-B335-683BAE51AE25}"/>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4DE2AF9-1A6D-4C41-BF12-7CE1A10998C3}"/>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9A961AA-FED4-497E-BE9E-F4AADC030AC6}"/>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2E6DC3-4C2C-469B-808C-E078A881F152}"/>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E368D1-F38A-41D0-BDAE-149F8C64D027}"/>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69DA746-73AC-42B4-B48A-4703117F1162}"/>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FAC454F-1806-4497-A4E2-8691390865E6}"/>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E144238-DE73-46BE-A709-8BB30E4E7247}"/>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FA58496-5B52-4B60-89D0-9DC0509360A8}"/>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6AC019F-E1F5-497A-9D50-65D0088575C7}"/>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E789BBC-E2BC-4D31-B634-424984520442}"/>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152DF1-FA2E-4B0F-835D-F6038606CBAE}"/>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3222DB-B9DA-4B49-A240-B0E4065F0E84}"/>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78B8B1E-FD31-4502-B80C-BDCB710DCF41}"/>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CB3541C-1BFE-4E40-B2CF-3EC09DC56B2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EA798-B3A4-49F1-B85E-F818ECE48AD8}"/>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2F460AA-0AFC-4E09-9512-408282CD60D5}"/>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06A570-7424-485F-A558-2EDF94F6FE43}"/>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CDA7A3C-E78C-4078-8A4C-7230F6AD24AB}"/>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B0A8248-7077-4E6A-A6B0-AEBF8EA1A165}"/>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93F6A28-FC72-4C98-B614-FE3B3E70BCDE}"/>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CA7F4D6-A692-4F1C-B461-72FA58C1AE20}"/>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D5C5150-4029-44A7-8E17-6C6E6C040E7C}"/>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87DFB71-72BF-4095-BDAF-C990CD83393C}"/>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C4C0849-D76C-45D8-92FA-7077E9E5AF7C}"/>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7C902E4-0989-4AD5-923A-1A026DD65956}"/>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67540-F0E0-4760-85F1-9BE3F3296562}"/>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C09493-11D5-4B36-BF61-C1FE0FCF38A1}"/>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362ADCB-9AC1-4C01-98DA-EE4353BA0F1F}"/>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4CFC2D0-793C-4067-AB50-905AFE003578}"/>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3353814-A7F2-454D-A079-571E1F0B16DB}"/>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D2993CD-233D-4B5E-9924-34362D2F3D87}"/>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7A013A0-6504-4015-B075-0498AD7FA49D}"/>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0C1C649-9DFA-4BDC-A9C7-2CBE317A84F4}"/>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9F9245A-DCC7-4F2C-BCE3-E1D1914320A7}"/>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0D56792-C937-47BD-AC7D-D3AF8574BD0D}"/>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9B5C507-9F33-47BC-8F0A-8BB744874E79}"/>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66F7ED8-496D-4A5F-B25A-9F9F673BCE70}"/>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FED33D8-A451-4307-AA59-003664407A0A}"/>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B597872-FF3A-43B2-B946-85C2B76966BD}"/>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18E2CF2-4A62-4460-B54C-3E7A82128D39}"/>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A2B0E80-C70C-4F62-8BAC-18228C483D9F}"/>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3052B89-781B-4373-9896-9CB841A4B4BF}"/>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E57ACA-505B-43EB-AC0D-B5E1E82F5A22}"/>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BAB48CD-94A6-4EFF-A345-ADB1BA07DFB8}"/>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23385A-D28D-4441-AD6A-F7AB83F70F7E}"/>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3F133AA-8BEB-4A02-9780-52FD0C4D5014}"/>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5334F28-C811-4886-A068-04E97202BF0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C5EF66E-A261-44AF-A6D9-D649C838CE3C}"/>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300EF58-C448-454A-B561-C7B971EDA6AA}"/>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1DB96A5-0C44-41C1-B29E-A605F17236B4}"/>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ED4C11-0349-4366-9D21-DB4BC4A4C49A}"/>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7384862-D66E-4988-B4EA-4C38C7FB2B33}"/>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1B5D735-4EFD-4479-90B5-F68B55798BAA}"/>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691E750-E469-437B-ADB0-EC44370D2849}"/>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CD2AB1A-A802-47D6-B64B-698BA03C6158}"/>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2BB3069-684B-4ACA-BDB1-43986EFE0B50}"/>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FDAF658-20CC-4D68-8EC8-57AC25FFF243}"/>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21FD850-C996-403B-98B7-0B8D1E1B4E36}"/>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2A7557B-B18E-43DC-9A88-A925878D0D36}"/>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8FC2C73-72F1-4A10-B8FB-720D8399F3E8}"/>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5EB41E5-3E0A-4D49-9362-07FA99E932CC}"/>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4A2F9AA-4053-4CBA-B59A-A60DB9BEAE65}"/>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8B3040F-9CA3-4087-B71A-1B50318460D5}"/>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87E70B5-FAFE-4147-93F6-CA509F34EFA2}"/>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D5C2CF2-EA24-41E5-AD96-5232E8B06E92}"/>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219168F-9563-4970-B609-6ED2B129584E}"/>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B561AAE-4798-488F-81E2-141F53FA9E46}"/>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A813A20-7BCF-410F-9680-2CEEF307E3C2}"/>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916B4C4-A852-4E78-9FE3-DCFCFD1B74D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7D1325E-1806-43C7-96B8-F267FC09A37E}"/>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D3FB1FB-AB5D-4FE8-8444-97A4180C75E6}"/>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B3362E4-0684-467E-B887-C686D3AE13FF}"/>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7A6AE1C-A029-4392-9235-BFAA6F6B1E69}"/>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EEE0E1A-B2CD-4566-A15D-F177B5C1B2F8}"/>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6D71212-5314-4AD8-A86F-E9C03D7946BA}"/>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FEC7B7D-F237-42F5-8988-C02B5828F0F6}"/>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07EAD6D-732E-40DF-A383-EFA68282946A}"/>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753072D-5F6A-4192-8887-B94035ED7319}"/>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A113DED-2F2F-49DB-8B44-E1D26DCA257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0F15D6-FA6B-450C-B7F0-AA0B3C433BEA}"/>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1DE5133-4A9A-45DA-A4CA-7560D50409A1}"/>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84CC921-E802-454B-A824-581FBC8F0DFE}"/>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85144D8-3E9B-484C-9BF7-2872E675853B}"/>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D775184-52B2-440E-B2BA-C0268B4B7AB8}"/>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8682099-CDF4-4883-9737-D552925B9340}"/>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3E48493-C48D-4C89-A04B-E14C32BF8498}"/>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8BB45CA-4506-43B9-BA35-5D6C025E570C}"/>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FFE07D8-AEE7-40E6-8F11-56D58DDE23F7}"/>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57B4E0B-E66D-4F47-A767-A8307A575D43}"/>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106" name="Title Placeholder 1">
            <a:extLst>
              <a:ext uri="{FF2B5EF4-FFF2-40B4-BE49-F238E27FC236}">
                <a16:creationId xmlns:a16="http://schemas.microsoft.com/office/drawing/2014/main" id="{488AFAFF-D893-4B23-9A54-5E0654CD4B36}"/>
              </a:ext>
            </a:extLst>
          </p:cNvPr>
          <p:cNvSpPr>
            <a:spLocks noGrp="1"/>
          </p:cNvSpPr>
          <p:nvPr>
            <p:ph type="title" hasCustomPrompt="1"/>
          </p:nvPr>
        </p:nvSpPr>
        <p:spPr>
          <a:xfrm>
            <a:off x="554285" y="414176"/>
            <a:ext cx="11093002" cy="682333"/>
          </a:xfrm>
          <a:prstGeom prst="rect">
            <a:avLst/>
          </a:prstGeom>
        </p:spPr>
        <p:txBody>
          <a:bodyPr vert="horz" lIns="0" tIns="0" rIns="0" bIns="0" rtlCol="0" anchor="b">
            <a:noAutofit/>
          </a:bodyPr>
          <a:lstStyle>
            <a:lvl1pPr>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Your Title Here</a:t>
            </a:r>
          </a:p>
        </p:txBody>
      </p:sp>
      <p:cxnSp>
        <p:nvCxnSpPr>
          <p:cNvPr id="108" name="Straight Connector 107">
            <a:extLst>
              <a:ext uri="{FF2B5EF4-FFF2-40B4-BE49-F238E27FC236}">
                <a16:creationId xmlns:a16="http://schemas.microsoft.com/office/drawing/2014/main" id="{910FF368-C20D-42BB-B60C-7B1D55F9D04C}"/>
              </a:ext>
            </a:extLst>
          </p:cNvPr>
          <p:cNvCxnSpPr>
            <a:cxnSpLocks/>
          </p:cNvCxnSpPr>
          <p:nvPr userDrawn="1"/>
        </p:nvCxnSpPr>
        <p:spPr>
          <a:xfrm>
            <a:off x="554031" y="1096523"/>
            <a:ext cx="11081858"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sp>
        <p:nvSpPr>
          <p:cNvPr id="109" name="Rectangle: Top Corners Rounded 108">
            <a:extLst>
              <a:ext uri="{FF2B5EF4-FFF2-40B4-BE49-F238E27FC236}">
                <a16:creationId xmlns:a16="http://schemas.microsoft.com/office/drawing/2014/main" id="{938C921F-9988-4F90-8DBB-672265012624}"/>
              </a:ext>
            </a:extLst>
          </p:cNvPr>
          <p:cNvSpPr/>
          <p:nvPr userDrawn="1"/>
        </p:nvSpPr>
        <p:spPr>
          <a:xfrm rot="16200000">
            <a:off x="11473017" y="6012025"/>
            <a:ext cx="482611" cy="955357"/>
          </a:xfrm>
          <a:prstGeom prst="round2SameRect">
            <a:avLst>
              <a:gd name="adj1" fmla="val 50000"/>
              <a:gd name="adj2" fmla="val 0"/>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Slide Number Placeholder 122">
            <a:extLst>
              <a:ext uri="{FF2B5EF4-FFF2-40B4-BE49-F238E27FC236}">
                <a16:creationId xmlns:a16="http://schemas.microsoft.com/office/drawing/2014/main" id="{6D080E61-389B-4F1A-98E9-3FE0C2E2B85F}"/>
              </a:ext>
            </a:extLst>
          </p:cNvPr>
          <p:cNvSpPr>
            <a:spLocks noGrp="1"/>
          </p:cNvSpPr>
          <p:nvPr>
            <p:ph type="sldNum" sz="quarter" idx="4"/>
          </p:nvPr>
        </p:nvSpPr>
        <p:spPr>
          <a:xfrm>
            <a:off x="11296651" y="6302001"/>
            <a:ext cx="361950" cy="361950"/>
          </a:xfrm>
          <a:custGeom>
            <a:avLst/>
            <a:gdLst>
              <a:gd name="connsiteX0" fmla="*/ 180975 w 361950"/>
              <a:gd name="connsiteY0" fmla="*/ 0 h 361950"/>
              <a:gd name="connsiteX1" fmla="*/ 361950 w 361950"/>
              <a:gd name="connsiteY1" fmla="*/ 180975 h 361950"/>
              <a:gd name="connsiteX2" fmla="*/ 180975 w 361950"/>
              <a:gd name="connsiteY2" fmla="*/ 361950 h 361950"/>
              <a:gd name="connsiteX3" fmla="*/ 0 w 361950"/>
              <a:gd name="connsiteY3" fmla="*/ 180975 h 361950"/>
              <a:gd name="connsiteX4" fmla="*/ 180975 w 361950"/>
              <a:gd name="connsiteY4" fmla="*/ 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180975" y="0"/>
                </a:moveTo>
                <a:cubicBezTo>
                  <a:pt x="280925" y="0"/>
                  <a:pt x="361950" y="81025"/>
                  <a:pt x="361950" y="180975"/>
                </a:cubicBezTo>
                <a:cubicBezTo>
                  <a:pt x="361950" y="280925"/>
                  <a:pt x="280925" y="361950"/>
                  <a:pt x="180975" y="361950"/>
                </a:cubicBezTo>
                <a:cubicBezTo>
                  <a:pt x="81025" y="361950"/>
                  <a:pt x="0" y="280925"/>
                  <a:pt x="0" y="180975"/>
                </a:cubicBezTo>
                <a:cubicBezTo>
                  <a:pt x="0" y="81025"/>
                  <a:pt x="81025" y="0"/>
                  <a:pt x="180975" y="0"/>
                </a:cubicBezTo>
                <a:close/>
              </a:path>
            </a:pathLst>
          </a:custGeom>
          <a:solidFill>
            <a:srgbClr val="C6232E"/>
          </a:solidFill>
          <a:ln>
            <a:noFill/>
          </a:ln>
          <a:effectLst>
            <a:outerShdw dist="25400" dir="2700000" algn="tl" rotWithShape="0">
              <a:srgbClr val="3838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a:defRPr kumimoji="0" lang="en-US" sz="1400" b="0" i="0" u="none" strike="noStrike" cap="none" spc="0" normalizeH="0" baseline="0" smtClean="0">
                <a:ln>
                  <a:noFill/>
                </a:ln>
                <a:solidFill>
                  <a:schemeClr val="lt1"/>
                </a:solidFill>
                <a:effectLst/>
                <a:uLnTx/>
                <a:uFillTx/>
              </a:defRPr>
            </a:lvl1p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a:t>
            </a:fld>
            <a:endParaRPr lang="en-US" dirty="0"/>
          </a:p>
        </p:txBody>
      </p:sp>
    </p:spTree>
    <p:extLst>
      <p:ext uri="{BB962C8B-B14F-4D97-AF65-F5344CB8AC3E}">
        <p14:creationId xmlns:p14="http://schemas.microsoft.com/office/powerpoint/2010/main" val="355093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26262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F62DD14-A08E-4120-8732-20959A4AF5B8}"/>
              </a:ext>
            </a:extLst>
          </p:cNvPr>
          <p:cNvGrpSpPr/>
          <p:nvPr userDrawn="1"/>
        </p:nvGrpSpPr>
        <p:grpSpPr>
          <a:xfrm>
            <a:off x="59155" y="96323"/>
            <a:ext cx="12073690" cy="6665354"/>
            <a:chOff x="70429" y="60233"/>
            <a:chExt cx="12073690" cy="6665354"/>
          </a:xfrm>
          <a:solidFill>
            <a:schemeClr val="bg1">
              <a:alpha val="3000"/>
            </a:schemeClr>
          </a:solidFill>
        </p:grpSpPr>
        <p:sp>
          <p:nvSpPr>
            <p:cNvPr id="4" name="Freeform: Shape 3">
              <a:extLst>
                <a:ext uri="{FF2B5EF4-FFF2-40B4-BE49-F238E27FC236}">
                  <a16:creationId xmlns:a16="http://schemas.microsoft.com/office/drawing/2014/main" id="{4ED6188C-46A1-4E02-924D-683DD3B962BD}"/>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B7D0EF2-492F-4727-BB0C-3575DC0D368F}"/>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E2E6814-C234-4AEB-8D07-2ED23A64E272}"/>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945C76B-056F-4E33-9F49-378014E858AF}"/>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A9012B8-1C29-4955-8F97-DBC324BFD1EB}"/>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18D69D4-736D-4A40-8EE6-5A5EFB1932B2}"/>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F66E5A-9D64-4C44-A236-77DE52C9979F}"/>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9EEDC9-AC0B-4CD4-907D-D324112729A1}"/>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BCE9D1D-09B8-4FCD-922E-D63982CF53E0}"/>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B4D73F1-EE8E-4A7A-8368-91424887FC84}"/>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3CD6784-FF32-4091-9850-AE0CC845D557}"/>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D091509-9864-4392-ACC8-C8593E82ADFA}"/>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9859FF2-650F-4225-98FD-FAC7FBA4D02C}"/>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0A7F97-739D-4F00-953B-485F5E3B0D3C}"/>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78B8D6F-3F4A-4C4B-BBDF-E9664D9F8C9D}"/>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D838140-A3C3-4DC7-A484-C3FAF629DBAE}"/>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94123B-7E85-44E5-BF82-A37EB4113A13}"/>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D650179-FFCF-4276-851D-04A2CD92B7E1}"/>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584C9C-80D5-452B-84A4-D76000839069}"/>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6870A04-5498-40EB-9BD5-54D8DD3461D6}"/>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4F836E2-9FD0-4973-BDF7-3D56DB98602B}"/>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B6C9991-5580-4AC1-BC92-27C589E07A33}"/>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90D0D17-BFF6-404F-8E9A-86AF099C4DD7}"/>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4D2C17-03CD-494B-9147-8D945E89D6EE}"/>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08F41AE-1B08-45C4-B70F-C5A49280497B}"/>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86E03-79E0-4CD6-AB6D-52C513DFDDBB}"/>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92FD83E-C2F2-4D22-8F05-0BEC4D680021}"/>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D7375E-081B-4295-9F8B-D09FD8A27A5D}"/>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C0B7A86-83EA-4A90-84F2-4F14E8BBBBF9}"/>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AF05B-45F8-4241-8E75-2A0B8E426781}"/>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605547D-64B8-4F44-A59C-B18EE9713FFA}"/>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8F9E71C-AC53-4BC7-A4EE-091E4270F278}"/>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8963A47-0A08-453C-B765-A805E0725ACA}"/>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893F6C5-4119-47BA-B86F-0607EFDDF3B6}"/>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8300D1F-538C-46E9-956F-F0A1941BAD46}"/>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B32E6E-3DBD-4D51-8081-9E580131DDC5}"/>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C00C01D-C52B-49DE-9B88-75E2B935229D}"/>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8534B9E-0198-41C9-85C3-061DA72918B5}"/>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5B9FF83-BACA-4269-9393-49B6ACBBDB8A}"/>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2462FE6-05C5-4DB0-9E66-CDB4A2E721CA}"/>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F6E073E-03B9-4A7A-AA34-F866E2FBC6A3}"/>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94CE9C9-5FCA-4123-B995-AA3D3C971A5F}"/>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EB4BA63-6991-4BB3-B47B-8E3E8E4D9317}"/>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D86A411-2165-44ED-92C1-285A0AA55393}"/>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95F93E9-DDE2-4175-B8F2-CF4A596D1812}"/>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C4FFB5E-D17B-4396-A079-7EBF5003CAA5}"/>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6111A45-1DFE-455C-B6D6-AE6CC5C09F4A}"/>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5FDE095-F0CF-445A-81BB-6BA6E420F441}"/>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BD91CB7-8D36-4FFD-B8CB-699910AAB567}"/>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6394900-5C91-4552-B87B-10BD33A0E502}"/>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79C4A7A-11A2-4704-8B91-02F21CD7D7F7}"/>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C87A087-F50C-4D3B-8F02-623C31081F7F}"/>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67680B9-44EA-4482-84EA-9870C508ABEB}"/>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1555423-F2FF-48D6-9D43-22F85AAD2CB2}"/>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3446571-DBC3-41A0-AD3C-B4143ED36FFA}"/>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6CA2845-55A2-4D84-991E-6D980DFF8F56}"/>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81C41D0-98E3-41D5-AF89-754ABE5DD03E}"/>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C657E6-E982-435F-A84A-D48F1E83DA2E}"/>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553E310-56CA-4C71-8F7B-AB79F7110A75}"/>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29D964F-6E56-4127-A3B3-F984AA9CB3FA}"/>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7D554-7217-4E08-A0AE-624ACC053F2A}"/>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5A36A3D-9159-4E36-B310-9CF3A2F1293D}"/>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D290382-C44D-47F0-92E5-AAAD30F03A12}"/>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BEA8447-30B5-495F-BAED-68630E014CC3}"/>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328FDFF-740A-4D12-82A3-18B29D87142C}"/>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59B2754-7143-4EFA-875E-A002AA4D6053}"/>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CA235B4-5B24-4B30-89D5-E9995699DF61}"/>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D30A815-E77B-484D-B753-9CFAF55E8DE2}"/>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6C414D-549D-44C0-AFCA-A6F8A7C0B031}"/>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E327FF6-3118-4073-B501-427E6561CCD7}"/>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F8AD547-F18F-4E6C-B25D-4E11032D045B}"/>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1C5766C-1C19-4418-BAE9-7CD10791FF6F}"/>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DE110AC-647F-4E81-BF78-03109F38847E}"/>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563D62B-A45F-428F-8D08-0B094ECFEB62}"/>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0F853E0-928E-4F87-9AA7-FFF1D88FD12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E324489-D8D3-4D39-AF76-68B2619E6B5E}"/>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4D05BE-BE8A-49E6-8610-40DBDC08C6EC}"/>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49B7A97-D313-4765-832D-6DFEF679322F}"/>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58AF243-99A0-4E23-A609-43567874C0A0}"/>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D0C3312-AEDE-4F5D-B80F-649383F3D88A}"/>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0F95DD7-2B4A-44B1-96DB-DA492E69EE2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B9CAED7-ECD8-403A-9CA9-4C0C5E930CD9}"/>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7C458F3-F669-469C-A95A-C59DA073D007}"/>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BCC5112-EF8A-44CA-A1F8-D06370F878EF}"/>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DF65F96-71A5-42E3-8306-C92348AB5E4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459525A-0D38-48D2-9016-B2EC339105D4}"/>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D4F054E-ACE9-48F1-9D3E-E47E0C764FA3}"/>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AF0281-6336-4054-BEEC-9EE45DC2524D}"/>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EBBD7CE-F739-4CEE-AEDF-D67A814F9785}"/>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E9AECAA-6504-499D-B859-377D9105E27A}"/>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C5B0D51-AC03-43F1-9B35-AA8213F3A6EE}"/>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846F24F-B8C5-42B7-ADEF-EF6603E5D252}"/>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9ABC66-F4FD-4634-BEA4-3FA4E338FCD4}"/>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71FA531-746A-4475-9F91-BFC8ACB0AEC3}"/>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FD52BC5-C0A3-4E04-8480-0E26EB558BB2}"/>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103" name="Rectangle: Top Corners Rounded 102">
            <a:extLst>
              <a:ext uri="{FF2B5EF4-FFF2-40B4-BE49-F238E27FC236}">
                <a16:creationId xmlns:a16="http://schemas.microsoft.com/office/drawing/2014/main" id="{BF7231D5-CC26-4903-A2E6-77D902355078}"/>
              </a:ext>
            </a:extLst>
          </p:cNvPr>
          <p:cNvSpPr/>
          <p:nvPr userDrawn="1"/>
        </p:nvSpPr>
        <p:spPr>
          <a:xfrm rot="16200000">
            <a:off x="11473017" y="6012025"/>
            <a:ext cx="482611" cy="955357"/>
          </a:xfrm>
          <a:prstGeom prst="round2SameRect">
            <a:avLst>
              <a:gd name="adj1" fmla="val 50000"/>
              <a:gd name="adj2" fmla="val 0"/>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Slide Number Placeholder 103">
            <a:extLst>
              <a:ext uri="{FF2B5EF4-FFF2-40B4-BE49-F238E27FC236}">
                <a16:creationId xmlns:a16="http://schemas.microsoft.com/office/drawing/2014/main" id="{C58A44A3-DAFA-4B4B-99AD-4F7156CC216F}"/>
              </a:ext>
            </a:extLst>
          </p:cNvPr>
          <p:cNvSpPr>
            <a:spLocks noGrp="1"/>
          </p:cNvSpPr>
          <p:nvPr>
            <p:ph type="sldNum" sz="quarter" idx="4"/>
          </p:nvPr>
        </p:nvSpPr>
        <p:spPr>
          <a:xfrm>
            <a:off x="11296651" y="6302001"/>
            <a:ext cx="361950" cy="361950"/>
          </a:xfrm>
          <a:custGeom>
            <a:avLst/>
            <a:gdLst>
              <a:gd name="connsiteX0" fmla="*/ 180975 w 361950"/>
              <a:gd name="connsiteY0" fmla="*/ 0 h 361950"/>
              <a:gd name="connsiteX1" fmla="*/ 361950 w 361950"/>
              <a:gd name="connsiteY1" fmla="*/ 180975 h 361950"/>
              <a:gd name="connsiteX2" fmla="*/ 180975 w 361950"/>
              <a:gd name="connsiteY2" fmla="*/ 361950 h 361950"/>
              <a:gd name="connsiteX3" fmla="*/ 0 w 361950"/>
              <a:gd name="connsiteY3" fmla="*/ 180975 h 361950"/>
              <a:gd name="connsiteX4" fmla="*/ 180975 w 361950"/>
              <a:gd name="connsiteY4" fmla="*/ 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180975" y="0"/>
                </a:moveTo>
                <a:cubicBezTo>
                  <a:pt x="280925" y="0"/>
                  <a:pt x="361950" y="81025"/>
                  <a:pt x="361950" y="180975"/>
                </a:cubicBezTo>
                <a:cubicBezTo>
                  <a:pt x="361950" y="280925"/>
                  <a:pt x="280925" y="361950"/>
                  <a:pt x="180975" y="361950"/>
                </a:cubicBezTo>
                <a:cubicBezTo>
                  <a:pt x="81025" y="361950"/>
                  <a:pt x="0" y="280925"/>
                  <a:pt x="0" y="180975"/>
                </a:cubicBezTo>
                <a:cubicBezTo>
                  <a:pt x="0" y="81025"/>
                  <a:pt x="81025" y="0"/>
                  <a:pt x="180975" y="0"/>
                </a:cubicBezTo>
                <a:close/>
              </a:path>
            </a:pathLst>
          </a:custGeom>
          <a:solidFill>
            <a:srgbClr val="C6232E"/>
          </a:solidFill>
          <a:ln>
            <a:noFill/>
          </a:ln>
          <a:effectLst>
            <a:outerShdw dist="25400" dir="2700000" algn="tl" rotWithShape="0">
              <a:srgbClr val="3838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a:defRPr kumimoji="0" lang="en-US" sz="1400" b="0" i="0" u="none" strike="noStrike" cap="none" spc="0" normalizeH="0" baseline="0" smtClean="0">
                <a:ln>
                  <a:noFill/>
                </a:ln>
                <a:solidFill>
                  <a:schemeClr val="lt1"/>
                </a:solidFill>
                <a:effectLst/>
                <a:uLnTx/>
                <a:uFillTx/>
              </a:defRPr>
            </a:lvl1p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a:t>
            </a:fld>
            <a:endParaRPr lang="en-US" dirty="0"/>
          </a:p>
        </p:txBody>
      </p:sp>
    </p:spTree>
    <p:extLst>
      <p:ext uri="{BB962C8B-B14F-4D97-AF65-F5344CB8AC3E}">
        <p14:creationId xmlns:p14="http://schemas.microsoft.com/office/powerpoint/2010/main" val="11825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2626"/>
        </a:solidFill>
        <a:effectLst/>
      </p:bgPr>
    </p:bg>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9A32FDBB-9FAF-411E-8A6C-3BD337665360}"/>
              </a:ext>
            </a:extLst>
          </p:cNvPr>
          <p:cNvGrpSpPr/>
          <p:nvPr userDrawn="1"/>
        </p:nvGrpSpPr>
        <p:grpSpPr>
          <a:xfrm>
            <a:off x="59155" y="96323"/>
            <a:ext cx="12073690" cy="6665354"/>
            <a:chOff x="70429" y="60233"/>
            <a:chExt cx="12073690" cy="6665354"/>
          </a:xfrm>
          <a:solidFill>
            <a:schemeClr val="bg1">
              <a:alpha val="3000"/>
            </a:schemeClr>
          </a:solidFill>
        </p:grpSpPr>
        <p:sp>
          <p:nvSpPr>
            <p:cNvPr id="134" name="Freeform: Shape 133">
              <a:extLst>
                <a:ext uri="{FF2B5EF4-FFF2-40B4-BE49-F238E27FC236}">
                  <a16:creationId xmlns:a16="http://schemas.microsoft.com/office/drawing/2014/main" id="{05122399-7B21-44E3-BF7F-ED8AF87B0BA0}"/>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BAB295C-EDF8-4694-A45C-CBD481AC821A}"/>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5C8AC08-CB30-4128-AB16-4F89568950CF}"/>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6ED3EC1-2F32-44E7-8DEA-C67C5AF57248}"/>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E26C6FC-D9FE-4FD4-AC3E-258E37E6DF09}"/>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F191B3-10A6-4F13-A2D0-90F7F73D1B2A}"/>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1319196-2C2F-4157-8D8F-6C27EC8AFED6}"/>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15041CB-4E01-4211-A5EA-176DEA9899C8}"/>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0707BA4-5BE8-4A4F-987D-4ACA6CB11017}"/>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8C58F6A-8745-40E0-9567-A97DD13AD311}"/>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A00A1C5-26C8-4D29-8C88-6DFE4B087562}"/>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E40F39A-1F03-470A-AD85-07980D532594}"/>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FC75781-EC08-4578-A2CA-9AAEC57133EC}"/>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3A01E4D-06A0-4B06-A31A-95C6D64B2EDF}"/>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F12F190-4097-46DF-BBB2-61894CA3194F}"/>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1E5B0B4-A0E4-4DBA-8080-B256F7BDFE2C}"/>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489101C-2C37-4F9C-9D32-1ABD10A53817}"/>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82A818F-2054-4A81-A086-61F4C178D4B4}"/>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A9DE5BD-8B70-453B-A7EE-21B7B718621D}"/>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2FA30A-BCB5-47E4-B134-B90A4246954C}"/>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6EE5837-273A-49B1-813F-1BBF3E0773BC}"/>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58A48E1-B56A-4BF3-AEB5-0CC3775D88C8}"/>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0201A87-4DBF-4A79-AB7E-5D9E4F49E43B}"/>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68B6FEF-31EE-445A-841E-641146E9741D}"/>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EEE7C2E-E563-41C6-B405-27FB0CB81558}"/>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8477394-C87D-439C-A923-B73070ECAF22}"/>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15FCAE1-EDFB-4438-AB55-2191DC935053}"/>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88FC3D-E929-4BB8-9090-134D40697C94}"/>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F26E685-84E8-4F41-92C9-202E699559F3}"/>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BCCDAAF-E339-4F07-828E-2C80D86A914E}"/>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363C6AC-A433-4397-BCB1-37077E2DA588}"/>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F27EA67-8EE2-438A-8135-B68BB5DFB0D0}"/>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1F76EC-ADB8-4160-B001-B2B1C23F8CC9}"/>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B13FF24-9BCB-4F67-B314-737EA8F1F8C3}"/>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C2CA338-4B69-454A-8CB7-69805DFFD7E3}"/>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04E02A4-3090-4EDB-B843-B3455ED2F995}"/>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93AEA2F-C6C5-4AE6-BD6F-D1567ED71F90}"/>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A00417C-755A-4C12-90EA-4442190D89B3}"/>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818A7ED-3158-411D-99D6-961C33B0F4AE}"/>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B9532C2-D6D0-4686-A574-CC40B9F05DAC}"/>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96524821-536B-4F37-A4FD-C14547B24957}"/>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4A9C0EB-355A-4B00-BC7B-B6F2E2063379}"/>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6E579C6-C80D-478D-B2E1-2F0F7DDE2387}"/>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8AC060E-D45C-4665-92E7-750B206F68EF}"/>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99A296C-E68B-47A4-A477-2B781A4AE1DA}"/>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FF3A671-D774-41F7-B4FA-C17615F238DB}"/>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925E3D4-EE10-4938-B093-8F32442C7674}"/>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243F8C3-DD8E-4B68-8BEB-7618B4840481}"/>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BDB6F9C-3507-43C8-8F45-9DED67DB41F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58EEADA-228C-4A39-92B7-6A351A03A08E}"/>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C74935F-360C-4A17-A31F-93B7A4EA657C}"/>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9A210C4-745A-42D2-81F4-BCAE26403ECA}"/>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487D4F0-E760-428E-830B-8FE7DB64D1E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F1996DE-71C3-4684-A1C7-CAF07B26FB45}"/>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AD8C809-9A44-483A-8C6E-66AD64A2093C}"/>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7E8645A-FBF4-47BB-8593-8DD74638DAD1}"/>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C132926-F41C-43E6-AD05-1B02E26673F2}"/>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FB7C5B1-663B-4074-92BC-2C75B1440FD8}"/>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47517D7-3877-4BB7-B05F-AF2A6C06D521}"/>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407DF82-4D7A-4670-90C9-CE39A28917BC}"/>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0647B3F-4605-4F26-909E-24AED1B7BB35}"/>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2ADFBA0-EC9A-4FB7-B558-11B39A54321B}"/>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ADD5B1A-CDC5-4232-AFCB-8837F17C9666}"/>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EF875F9-3AFD-4AC6-BDCC-6E83EADE1736}"/>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6D039CE-47C1-4741-B1BC-FC0C3587EC63}"/>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1CF4ED4-A8DF-4DDF-8D8D-0DF923ED03FC}"/>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58BFE7-496A-499C-A006-73F67012AA62}"/>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61B5160-4D10-4F67-9CDC-C4EEDE174455}"/>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601A191-8588-47D3-8E33-4509B91F433F}"/>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89416445-3FE9-449C-A538-C2AE59CAD2AE}"/>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67BEBAF-1837-4BD1-952C-EBE4EE0096D5}"/>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546001D-8715-4500-AEFC-B3FAC8029490}"/>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1F7D09E-683C-4519-A940-AC7F381DB175}"/>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30932E2-D243-4D80-84F8-0DD36D3AF22A}"/>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49B7D3A4-CF55-4378-A61F-88BDA7637A52}"/>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D93E726-44BD-4546-9B84-C45CFFB3E512}"/>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44320FD-151F-4975-ABF9-ADC5024A08AA}"/>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B43C3E02-9E85-4BC8-9F04-A664A7C9F698}"/>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56210455-345D-4A7C-8DB8-01470F9A3098}"/>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B12E8ED-7627-4798-BB4A-CF9C5A6E4092}"/>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93AA51D-88FD-4AC3-A4B5-162037CEC10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0BCD5EE-FED7-4177-ACEA-F8001003DD72}"/>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5EBF92C1-01FE-47F1-B70E-E801064D2285}"/>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4D52E31-34E0-4E64-8634-0F404DABFF76}"/>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01FF9131-77D4-4602-A4B6-B176FDA976A0}"/>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207E00D9-6A68-4FA1-A628-17BA6D50CFDD}"/>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C615119-CA31-4034-A564-E68C9C32CA25}"/>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3F2EA54-016E-4A0F-9480-21278F2CBAE6}"/>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9AB52A4-B50A-41FD-ADF7-C808E364B6CA}"/>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5509FE2-B0C4-467A-9999-0A00A8213DE8}"/>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1DF5BDE-D32D-4B89-BBDC-2C665677E2A7}"/>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053DB9D-BD72-4C98-9D8F-D19B87D3AFEB}"/>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557DEAE-045E-4958-B95E-CA506D27FCA7}"/>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8DACA5B-02B2-405D-AD1E-BF65BD33F64B}"/>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C975B7F-51FA-4CE4-B09D-1193317033C4}"/>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8C6F057-F099-450D-9839-8E484AB4EC53}"/>
              </a:ext>
            </a:extLst>
          </p:cNvPr>
          <p:cNvSpPr>
            <a:spLocks noGrp="1"/>
          </p:cNvSpPr>
          <p:nvPr>
            <p:ph type="title" hasCustomPrompt="1"/>
          </p:nvPr>
        </p:nvSpPr>
        <p:spPr>
          <a:xfrm>
            <a:off x="5136560" y="2614970"/>
            <a:ext cx="6307949" cy="836988"/>
          </a:xfrm>
          <a:prstGeom prst="rect">
            <a:avLst/>
          </a:prstGeom>
        </p:spPr>
        <p:txBody>
          <a:bodyPr anchor="b"/>
          <a:lstStyle>
            <a:lvl1pPr marL="0" algn="l" defTabSz="914400" rtl="0" eaLnBrk="1" latinLnBrk="0" hangingPunct="1">
              <a:lnSpc>
                <a:spcPct val="90000"/>
              </a:lnSpc>
              <a:spcBef>
                <a:spcPct val="0"/>
              </a:spcBef>
              <a:buNone/>
              <a:defRPr lang="en-US" sz="6000" b="1" kern="1200" dirty="0">
                <a:solidFill>
                  <a:schemeClr val="bg1"/>
                </a:solidFill>
                <a:latin typeface="Segoe UI" panose="020B0502040204020203" pitchFamily="34" charset="0"/>
                <a:ea typeface="+mj-ea"/>
                <a:cs typeface="Segoe UI" panose="020B0502040204020203" pitchFamily="34" charset="0"/>
              </a:defRPr>
            </a:lvl1pPr>
          </a:lstStyle>
          <a:p>
            <a:r>
              <a:rPr lang="en-US" dirty="0"/>
              <a:t>Your Title Here</a:t>
            </a:r>
          </a:p>
        </p:txBody>
      </p:sp>
      <p:sp>
        <p:nvSpPr>
          <p:cNvPr id="3" name="Oval 2">
            <a:extLst>
              <a:ext uri="{FF2B5EF4-FFF2-40B4-BE49-F238E27FC236}">
                <a16:creationId xmlns:a16="http://schemas.microsoft.com/office/drawing/2014/main" id="{20B23C04-A476-4D61-A02A-33D5673A7CB8}"/>
              </a:ext>
            </a:extLst>
          </p:cNvPr>
          <p:cNvSpPr/>
          <p:nvPr userDrawn="1"/>
        </p:nvSpPr>
        <p:spPr>
          <a:xfrm>
            <a:off x="743074" y="1628837"/>
            <a:ext cx="3600326" cy="3600326"/>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6006F2-AE26-450D-A128-7D1E65A190D3}"/>
              </a:ext>
            </a:extLst>
          </p:cNvPr>
          <p:cNvGrpSpPr/>
          <p:nvPr userDrawn="1"/>
        </p:nvGrpSpPr>
        <p:grpSpPr>
          <a:xfrm>
            <a:off x="747489" y="-1"/>
            <a:ext cx="4048697" cy="5355771"/>
            <a:chOff x="747484" y="0"/>
            <a:chExt cx="4014979" cy="5311210"/>
          </a:xfrm>
        </p:grpSpPr>
        <p:grpSp>
          <p:nvGrpSpPr>
            <p:cNvPr id="5" name="Graphic 17">
              <a:extLst>
                <a:ext uri="{FF2B5EF4-FFF2-40B4-BE49-F238E27FC236}">
                  <a16:creationId xmlns:a16="http://schemas.microsoft.com/office/drawing/2014/main" id="{AEFD7DD8-5CEF-41A3-9DA5-87ECA92109AD}"/>
                </a:ext>
              </a:extLst>
            </p:cNvPr>
            <p:cNvGrpSpPr/>
            <p:nvPr/>
          </p:nvGrpSpPr>
          <p:grpSpPr>
            <a:xfrm>
              <a:off x="747484" y="870960"/>
              <a:ext cx="4014979" cy="4440250"/>
              <a:chOff x="4575428" y="1056511"/>
              <a:chExt cx="3467508" cy="3834760"/>
            </a:xfrm>
          </p:grpSpPr>
          <p:sp>
            <p:nvSpPr>
              <p:cNvPr id="9" name="Freeform: Shape 8">
                <a:extLst>
                  <a:ext uri="{FF2B5EF4-FFF2-40B4-BE49-F238E27FC236}">
                    <a16:creationId xmlns:a16="http://schemas.microsoft.com/office/drawing/2014/main" id="{4F4DDB6C-4379-4F0B-B80E-E2AE6EDAB484}"/>
                  </a:ext>
                </a:extLst>
              </p:cNvPr>
              <p:cNvSpPr/>
              <p:nvPr/>
            </p:nvSpPr>
            <p:spPr>
              <a:xfrm>
                <a:off x="4966903" y="4081647"/>
                <a:ext cx="2114550" cy="809624"/>
              </a:xfrm>
              <a:custGeom>
                <a:avLst/>
                <a:gdLst>
                  <a:gd name="connsiteX0" fmla="*/ 37340 w 2114550"/>
                  <a:gd name="connsiteY0" fmla="*/ 789530 h 809625"/>
                  <a:gd name="connsiteX1" fmla="*/ 10861 w 2114550"/>
                  <a:gd name="connsiteY1" fmla="*/ 764003 h 809625"/>
                  <a:gd name="connsiteX2" fmla="*/ 11432 w 2114550"/>
                  <a:gd name="connsiteY2" fmla="*/ 721521 h 809625"/>
                  <a:gd name="connsiteX3" fmla="*/ 10099 w 2114550"/>
                  <a:gd name="connsiteY3" fmla="*/ 714759 h 809625"/>
                  <a:gd name="connsiteX4" fmla="*/ 2 w 2114550"/>
                  <a:gd name="connsiteY4" fmla="*/ 24482 h 809625"/>
                  <a:gd name="connsiteX5" fmla="*/ 26958 w 2114550"/>
                  <a:gd name="connsiteY5" fmla="*/ 2 h 809625"/>
                  <a:gd name="connsiteX6" fmla="*/ 2090168 w 2114550"/>
                  <a:gd name="connsiteY6" fmla="*/ 26006 h 809625"/>
                  <a:gd name="connsiteX7" fmla="*/ 2116553 w 2114550"/>
                  <a:gd name="connsiteY7" fmla="*/ 51152 h 809625"/>
                  <a:gd name="connsiteX8" fmla="*/ 2088454 w 2114550"/>
                  <a:gd name="connsiteY8" fmla="*/ 736476 h 809625"/>
                  <a:gd name="connsiteX9" fmla="*/ 2087787 w 2114550"/>
                  <a:gd name="connsiteY9" fmla="*/ 790101 h 809625"/>
                  <a:gd name="connsiteX10" fmla="*/ 2060641 w 2114550"/>
                  <a:gd name="connsiteY10" fmla="*/ 814961 h 809625"/>
                  <a:gd name="connsiteX11" fmla="*/ 37340 w 2114550"/>
                  <a:gd name="connsiteY11" fmla="*/ 789530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4550" h="809625">
                    <a:moveTo>
                      <a:pt x="37340" y="789530"/>
                    </a:moveTo>
                    <a:cubicBezTo>
                      <a:pt x="22576" y="789339"/>
                      <a:pt x="10670" y="777814"/>
                      <a:pt x="10861" y="764003"/>
                    </a:cubicBezTo>
                    <a:lnTo>
                      <a:pt x="11432" y="721521"/>
                    </a:lnTo>
                    <a:cubicBezTo>
                      <a:pt x="10670" y="719331"/>
                      <a:pt x="10194" y="717140"/>
                      <a:pt x="10099" y="714759"/>
                    </a:cubicBezTo>
                    <a:lnTo>
                      <a:pt x="2" y="24482"/>
                    </a:lnTo>
                    <a:cubicBezTo>
                      <a:pt x="-188" y="10861"/>
                      <a:pt x="11908" y="-188"/>
                      <a:pt x="26958" y="2"/>
                    </a:cubicBezTo>
                    <a:lnTo>
                      <a:pt x="2090168" y="26006"/>
                    </a:lnTo>
                    <a:cubicBezTo>
                      <a:pt x="2105218" y="26196"/>
                      <a:pt x="2117124" y="37531"/>
                      <a:pt x="2116553" y="51152"/>
                    </a:cubicBezTo>
                    <a:lnTo>
                      <a:pt x="2088454" y="736476"/>
                    </a:lnTo>
                    <a:lnTo>
                      <a:pt x="2087787" y="790101"/>
                    </a:lnTo>
                    <a:cubicBezTo>
                      <a:pt x="2087597" y="803913"/>
                      <a:pt x="2075405" y="815152"/>
                      <a:pt x="2060641" y="814961"/>
                    </a:cubicBezTo>
                    <a:lnTo>
                      <a:pt x="37340" y="789530"/>
                    </a:lnTo>
                    <a:close/>
                  </a:path>
                </a:pathLst>
              </a:custGeom>
              <a:solidFill>
                <a:srgbClr val="1C1C1C"/>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FD942E-C000-42DD-980F-1007D16C2EAE}"/>
                  </a:ext>
                </a:extLst>
              </p:cNvPr>
              <p:cNvSpPr/>
              <p:nvPr/>
            </p:nvSpPr>
            <p:spPr>
              <a:xfrm>
                <a:off x="5225032" y="1191481"/>
                <a:ext cx="495300" cy="3009897"/>
              </a:xfrm>
              <a:custGeom>
                <a:avLst/>
                <a:gdLst>
                  <a:gd name="connsiteX0" fmla="*/ 0 w 495300"/>
                  <a:gd name="connsiteY0" fmla="*/ 15049 h 3009900"/>
                  <a:gd name="connsiteX1" fmla="*/ 0 w 495300"/>
                  <a:gd name="connsiteY1" fmla="*/ 1140905 h 3009900"/>
                  <a:gd name="connsiteX2" fmla="*/ 95155 w 495300"/>
                  <a:gd name="connsiteY2" fmla="*/ 1236059 h 3009900"/>
                  <a:gd name="connsiteX3" fmla="*/ 178022 w 495300"/>
                  <a:gd name="connsiteY3" fmla="*/ 1236059 h 3009900"/>
                  <a:gd name="connsiteX4" fmla="*/ 233458 w 495300"/>
                  <a:gd name="connsiteY4" fmla="*/ 1291495 h 3009900"/>
                  <a:gd name="connsiteX5" fmla="*/ 230886 w 495300"/>
                  <a:gd name="connsiteY5" fmla="*/ 2565273 h 3009900"/>
                  <a:gd name="connsiteX6" fmla="*/ 326041 w 495300"/>
                  <a:gd name="connsiteY6" fmla="*/ 2660428 h 3009900"/>
                  <a:gd name="connsiteX7" fmla="*/ 408908 w 495300"/>
                  <a:gd name="connsiteY7" fmla="*/ 2660428 h 3009900"/>
                  <a:gd name="connsiteX8" fmla="*/ 464344 w 495300"/>
                  <a:gd name="connsiteY8" fmla="*/ 2715863 h 3009900"/>
                  <a:gd name="connsiteX9" fmla="*/ 464344 w 495300"/>
                  <a:gd name="connsiteY9" fmla="*/ 3015234 h 3009900"/>
                  <a:gd name="connsiteX10" fmla="*/ 504063 w 495300"/>
                  <a:gd name="connsiteY10" fmla="*/ 3015234 h 3009900"/>
                  <a:gd name="connsiteX11" fmla="*/ 504063 w 495300"/>
                  <a:gd name="connsiteY11" fmla="*/ 2715863 h 3009900"/>
                  <a:gd name="connsiteX12" fmla="*/ 408908 w 495300"/>
                  <a:gd name="connsiteY12" fmla="*/ 2620709 h 3009900"/>
                  <a:gd name="connsiteX13" fmla="*/ 326041 w 495300"/>
                  <a:gd name="connsiteY13" fmla="*/ 2620709 h 3009900"/>
                  <a:gd name="connsiteX14" fmla="*/ 270605 w 495300"/>
                  <a:gd name="connsiteY14" fmla="*/ 2565273 h 3009900"/>
                  <a:gd name="connsiteX15" fmla="*/ 273177 w 495300"/>
                  <a:gd name="connsiteY15" fmla="*/ 1291495 h 3009900"/>
                  <a:gd name="connsiteX16" fmla="*/ 178022 w 495300"/>
                  <a:gd name="connsiteY16" fmla="*/ 1196340 h 3009900"/>
                  <a:gd name="connsiteX17" fmla="*/ 95155 w 495300"/>
                  <a:gd name="connsiteY17" fmla="*/ 1196340 h 3009900"/>
                  <a:gd name="connsiteX18" fmla="*/ 39719 w 495300"/>
                  <a:gd name="connsiteY18" fmla="*/ 1140905 h 3009900"/>
                  <a:gd name="connsiteX19" fmla="*/ 39719 w 495300"/>
                  <a:gd name="connsiteY19" fmla="*/ 0 h 3009900"/>
                  <a:gd name="connsiteX20" fmla="*/ 0 w 495300"/>
                  <a:gd name="connsiteY20" fmla="*/ 15049 h 30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300" h="3009900">
                    <a:moveTo>
                      <a:pt x="0" y="15049"/>
                    </a:moveTo>
                    <a:lnTo>
                      <a:pt x="0" y="1140905"/>
                    </a:lnTo>
                    <a:cubicBezTo>
                      <a:pt x="0" y="1193387"/>
                      <a:pt x="42672" y="1236059"/>
                      <a:pt x="95155" y="1236059"/>
                    </a:cubicBezTo>
                    <a:lnTo>
                      <a:pt x="178022" y="1236059"/>
                    </a:lnTo>
                    <a:cubicBezTo>
                      <a:pt x="208598" y="1236059"/>
                      <a:pt x="233458" y="1260920"/>
                      <a:pt x="233458" y="1291495"/>
                    </a:cubicBezTo>
                    <a:lnTo>
                      <a:pt x="230886" y="2565273"/>
                    </a:lnTo>
                    <a:cubicBezTo>
                      <a:pt x="230886" y="2617756"/>
                      <a:pt x="273558" y="2660428"/>
                      <a:pt x="326041" y="2660428"/>
                    </a:cubicBezTo>
                    <a:lnTo>
                      <a:pt x="408908" y="2660428"/>
                    </a:lnTo>
                    <a:cubicBezTo>
                      <a:pt x="439484" y="2660428"/>
                      <a:pt x="464344" y="2685288"/>
                      <a:pt x="464344" y="2715863"/>
                    </a:cubicBezTo>
                    <a:lnTo>
                      <a:pt x="464344" y="3015234"/>
                    </a:lnTo>
                    <a:lnTo>
                      <a:pt x="504063" y="3015234"/>
                    </a:lnTo>
                    <a:lnTo>
                      <a:pt x="504063" y="2715863"/>
                    </a:lnTo>
                    <a:cubicBezTo>
                      <a:pt x="504063" y="2663381"/>
                      <a:pt x="461391" y="2620709"/>
                      <a:pt x="408908" y="2620709"/>
                    </a:cubicBezTo>
                    <a:lnTo>
                      <a:pt x="326041" y="2620709"/>
                    </a:lnTo>
                    <a:cubicBezTo>
                      <a:pt x="295466" y="2620709"/>
                      <a:pt x="270605" y="2595848"/>
                      <a:pt x="270605" y="2565273"/>
                    </a:cubicBezTo>
                    <a:lnTo>
                      <a:pt x="273177" y="1291495"/>
                    </a:lnTo>
                    <a:cubicBezTo>
                      <a:pt x="273177" y="1239012"/>
                      <a:pt x="230505" y="1196340"/>
                      <a:pt x="178022" y="1196340"/>
                    </a:cubicBezTo>
                    <a:lnTo>
                      <a:pt x="95155" y="1196340"/>
                    </a:lnTo>
                    <a:cubicBezTo>
                      <a:pt x="64579" y="1196340"/>
                      <a:pt x="39719" y="1171480"/>
                      <a:pt x="39719" y="1140905"/>
                    </a:cubicBezTo>
                    <a:lnTo>
                      <a:pt x="39719" y="0"/>
                    </a:lnTo>
                    <a:cubicBezTo>
                      <a:pt x="26479" y="4858"/>
                      <a:pt x="13240" y="9906"/>
                      <a:pt x="0" y="15049"/>
                    </a:cubicBezTo>
                    <a:close/>
                  </a:path>
                </a:pathLst>
              </a:custGeom>
              <a:solidFill>
                <a:srgbClr val="1C1C1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D2DADC-4182-4D66-85D4-86CED18B92E3}"/>
                  </a:ext>
                </a:extLst>
              </p:cNvPr>
              <p:cNvSpPr/>
              <p:nvPr/>
            </p:nvSpPr>
            <p:spPr>
              <a:xfrm>
                <a:off x="4949853" y="4023068"/>
                <a:ext cx="2143124" cy="771525"/>
              </a:xfrm>
              <a:custGeom>
                <a:avLst/>
                <a:gdLst>
                  <a:gd name="connsiteX0" fmla="*/ 2150747 w 2143125"/>
                  <a:gd name="connsiteY0" fmla="*/ 52104 h 771525"/>
                  <a:gd name="connsiteX1" fmla="*/ 2123887 w 2143125"/>
                  <a:gd name="connsiteY1" fmla="*/ 26482 h 771525"/>
                  <a:gd name="connsiteX2" fmla="*/ 27434 w 2143125"/>
                  <a:gd name="connsiteY2" fmla="*/ 2 h 771525"/>
                  <a:gd name="connsiteX3" fmla="*/ 2 w 2143125"/>
                  <a:gd name="connsiteY3" fmla="*/ 24863 h 771525"/>
                  <a:gd name="connsiteX4" fmla="*/ 10289 w 2143125"/>
                  <a:gd name="connsiteY4" fmla="*/ 726188 h 771525"/>
                  <a:gd name="connsiteX5" fmla="*/ 37816 w 2143125"/>
                  <a:gd name="connsiteY5" fmla="*/ 750858 h 771525"/>
                  <a:gd name="connsiteX6" fmla="*/ 2093693 w 2143125"/>
                  <a:gd name="connsiteY6" fmla="*/ 776766 h 771525"/>
                  <a:gd name="connsiteX7" fmla="*/ 2121887 w 2143125"/>
                  <a:gd name="connsiteY7" fmla="*/ 752763 h 771525"/>
                  <a:gd name="connsiteX8" fmla="*/ 2150747 w 2143125"/>
                  <a:gd name="connsiteY8" fmla="*/ 521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3125" h="771525">
                    <a:moveTo>
                      <a:pt x="2150747" y="52104"/>
                    </a:moveTo>
                    <a:cubicBezTo>
                      <a:pt x="2151319" y="38293"/>
                      <a:pt x="2139222" y="26673"/>
                      <a:pt x="2123887" y="26482"/>
                    </a:cubicBezTo>
                    <a:lnTo>
                      <a:pt x="27434" y="2"/>
                    </a:lnTo>
                    <a:cubicBezTo>
                      <a:pt x="12194" y="-188"/>
                      <a:pt x="-188" y="11051"/>
                      <a:pt x="2" y="24863"/>
                    </a:cubicBezTo>
                    <a:lnTo>
                      <a:pt x="10289" y="726188"/>
                    </a:lnTo>
                    <a:cubicBezTo>
                      <a:pt x="10480" y="739524"/>
                      <a:pt x="22862" y="750668"/>
                      <a:pt x="37816" y="750858"/>
                    </a:cubicBezTo>
                    <a:lnTo>
                      <a:pt x="2093693" y="776766"/>
                    </a:lnTo>
                    <a:cubicBezTo>
                      <a:pt x="2108647" y="776957"/>
                      <a:pt x="2121410" y="766193"/>
                      <a:pt x="2121887" y="752763"/>
                    </a:cubicBezTo>
                    <a:lnTo>
                      <a:pt x="2150747" y="52104"/>
                    </a:lnTo>
                    <a:close/>
                  </a:path>
                </a:pathLst>
              </a:custGeom>
              <a:solidFill>
                <a:srgbClr val="26262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8A0CBC6-3018-46C0-90FC-287FB05B80A3}"/>
                  </a:ext>
                </a:extLst>
              </p:cNvPr>
              <p:cNvSpPr/>
              <p:nvPr/>
            </p:nvSpPr>
            <p:spPr>
              <a:xfrm>
                <a:off x="4960997" y="4049642"/>
                <a:ext cx="2114550" cy="800099"/>
              </a:xfrm>
              <a:custGeom>
                <a:avLst/>
                <a:gdLst>
                  <a:gd name="connsiteX0" fmla="*/ 2119886 w 2114550"/>
                  <a:gd name="connsiteY0" fmla="*/ 51818 h 800100"/>
                  <a:gd name="connsiteX1" fmla="*/ 2092931 w 2114550"/>
                  <a:gd name="connsiteY1" fmla="*/ 25910 h 800100"/>
                  <a:gd name="connsiteX2" fmla="*/ 37054 w 2114550"/>
                  <a:gd name="connsiteY2" fmla="*/ 2 h 800100"/>
                  <a:gd name="connsiteX3" fmla="*/ 9527 w 2114550"/>
                  <a:gd name="connsiteY3" fmla="*/ 25244 h 800100"/>
                  <a:gd name="connsiteX4" fmla="*/ 2 w 2114550"/>
                  <a:gd name="connsiteY4" fmla="*/ 749906 h 800100"/>
                  <a:gd name="connsiteX5" fmla="*/ 26863 w 2114550"/>
                  <a:gd name="connsiteY5" fmla="*/ 775813 h 800100"/>
                  <a:gd name="connsiteX6" fmla="*/ 2082739 w 2114550"/>
                  <a:gd name="connsiteY6" fmla="*/ 801721 h 800100"/>
                  <a:gd name="connsiteX7" fmla="*/ 2110361 w 2114550"/>
                  <a:gd name="connsiteY7" fmla="*/ 776480 h 800100"/>
                  <a:gd name="connsiteX8" fmla="*/ 2119886 w 2114550"/>
                  <a:gd name="connsiteY8" fmla="*/ 5181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800100">
                    <a:moveTo>
                      <a:pt x="2119886" y="51818"/>
                    </a:moveTo>
                    <a:cubicBezTo>
                      <a:pt x="2120077" y="37817"/>
                      <a:pt x="2107885" y="26101"/>
                      <a:pt x="2092931" y="25910"/>
                    </a:cubicBezTo>
                    <a:lnTo>
                      <a:pt x="37054" y="2"/>
                    </a:lnTo>
                    <a:cubicBezTo>
                      <a:pt x="22100" y="-188"/>
                      <a:pt x="9718" y="11146"/>
                      <a:pt x="9527" y="25244"/>
                    </a:cubicBezTo>
                    <a:lnTo>
                      <a:pt x="2" y="749906"/>
                    </a:lnTo>
                    <a:cubicBezTo>
                      <a:pt x="-188" y="763907"/>
                      <a:pt x="11908" y="775623"/>
                      <a:pt x="26863" y="775813"/>
                    </a:cubicBezTo>
                    <a:lnTo>
                      <a:pt x="2082739" y="801721"/>
                    </a:lnTo>
                    <a:cubicBezTo>
                      <a:pt x="2097693" y="801912"/>
                      <a:pt x="2110171" y="790577"/>
                      <a:pt x="2110361" y="776480"/>
                    </a:cubicBezTo>
                    <a:lnTo>
                      <a:pt x="2119886" y="51818"/>
                    </a:lnTo>
                    <a:close/>
                  </a:path>
                </a:pathLst>
              </a:custGeom>
              <a:solidFill>
                <a:srgbClr val="60606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E182F9-4832-4D2A-92A9-2648B7FB656F}"/>
                  </a:ext>
                </a:extLst>
              </p:cNvPr>
              <p:cNvSpPr/>
              <p:nvPr/>
            </p:nvSpPr>
            <p:spPr>
              <a:xfrm>
                <a:off x="5230081" y="4212523"/>
                <a:ext cx="114300" cy="114300"/>
              </a:xfrm>
              <a:custGeom>
                <a:avLst/>
                <a:gdLst>
                  <a:gd name="connsiteX0" fmla="*/ 114871 w 114300"/>
                  <a:gd name="connsiteY0" fmla="*/ 109538 h 114300"/>
                  <a:gd name="connsiteX1" fmla="*/ 108109 w 114300"/>
                  <a:gd name="connsiteY1" fmla="*/ 116110 h 114300"/>
                  <a:gd name="connsiteX2" fmla="*/ 6572 w 114300"/>
                  <a:gd name="connsiteY2" fmla="*/ 114871 h 114300"/>
                  <a:gd name="connsiteX3" fmla="*/ 0 w 114300"/>
                  <a:gd name="connsiteY3" fmla="*/ 108109 h 114300"/>
                  <a:gd name="connsiteX4" fmla="*/ 1333 w 114300"/>
                  <a:gd name="connsiteY4" fmla="*/ 6572 h 114300"/>
                  <a:gd name="connsiteX5" fmla="*/ 8001 w 114300"/>
                  <a:gd name="connsiteY5" fmla="*/ 0 h 114300"/>
                  <a:gd name="connsiteX6" fmla="*/ 109633 w 114300"/>
                  <a:gd name="connsiteY6" fmla="*/ 1333 h 114300"/>
                  <a:gd name="connsiteX7" fmla="*/ 116205 w 114300"/>
                  <a:gd name="connsiteY7" fmla="*/ 8001 h 114300"/>
                  <a:gd name="connsiteX8" fmla="*/ 114871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38"/>
                    </a:moveTo>
                    <a:cubicBezTo>
                      <a:pt x="114776" y="113252"/>
                      <a:pt x="111824" y="116205"/>
                      <a:pt x="108109" y="116110"/>
                    </a:cubicBezTo>
                    <a:lnTo>
                      <a:pt x="6572" y="114871"/>
                    </a:lnTo>
                    <a:cubicBezTo>
                      <a:pt x="2953" y="114776"/>
                      <a:pt x="0" y="111823"/>
                      <a:pt x="0" y="108109"/>
                    </a:cubicBezTo>
                    <a:lnTo>
                      <a:pt x="1333" y="6572"/>
                    </a:lnTo>
                    <a:cubicBezTo>
                      <a:pt x="1333" y="2953"/>
                      <a:pt x="4382" y="0"/>
                      <a:pt x="8001" y="0"/>
                    </a:cubicBezTo>
                    <a:lnTo>
                      <a:pt x="109633" y="1333"/>
                    </a:lnTo>
                    <a:cubicBezTo>
                      <a:pt x="113348" y="1333"/>
                      <a:pt x="116205" y="4381"/>
                      <a:pt x="116205" y="8001"/>
                    </a:cubicBezTo>
                    <a:lnTo>
                      <a:pt x="114871" y="109538"/>
                    </a:lnTo>
                    <a:close/>
                  </a:path>
                </a:pathLst>
              </a:custGeom>
              <a:solidFill>
                <a:srgbClr val="26262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23C9345-9676-4F54-B853-E87A080D436F}"/>
                  </a:ext>
                </a:extLst>
              </p:cNvPr>
              <p:cNvSpPr/>
              <p:nvPr/>
            </p:nvSpPr>
            <p:spPr>
              <a:xfrm>
                <a:off x="5261418" y="4352728"/>
                <a:ext cx="114300" cy="114300"/>
              </a:xfrm>
              <a:custGeom>
                <a:avLst/>
                <a:gdLst>
                  <a:gd name="connsiteX0" fmla="*/ 114871 w 114300"/>
                  <a:gd name="connsiteY0" fmla="*/ 109635 h 114300"/>
                  <a:gd name="connsiteX1" fmla="*/ 108109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8001 w 114300"/>
                  <a:gd name="connsiteY5" fmla="*/ 2 h 114300"/>
                  <a:gd name="connsiteX6" fmla="*/ 109538 w 114300"/>
                  <a:gd name="connsiteY6" fmla="*/ 1240 h 114300"/>
                  <a:gd name="connsiteX7" fmla="*/ 116110 w 114300"/>
                  <a:gd name="connsiteY7" fmla="*/ 7908 h 114300"/>
                  <a:gd name="connsiteX8" fmla="*/ 114871 w 114300"/>
                  <a:gd name="connsiteY8" fmla="*/ 10963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5"/>
                    </a:moveTo>
                    <a:cubicBezTo>
                      <a:pt x="114776" y="113350"/>
                      <a:pt x="111823" y="116207"/>
                      <a:pt x="108109" y="116112"/>
                    </a:cubicBezTo>
                    <a:lnTo>
                      <a:pt x="6572" y="114778"/>
                    </a:lnTo>
                    <a:cubicBezTo>
                      <a:pt x="2953" y="114778"/>
                      <a:pt x="0" y="111826"/>
                      <a:pt x="0" y="108111"/>
                    </a:cubicBezTo>
                    <a:lnTo>
                      <a:pt x="1238" y="6479"/>
                    </a:lnTo>
                    <a:cubicBezTo>
                      <a:pt x="1238" y="2955"/>
                      <a:pt x="4381" y="-93"/>
                      <a:pt x="8001" y="2"/>
                    </a:cubicBezTo>
                    <a:lnTo>
                      <a:pt x="109538" y="1240"/>
                    </a:lnTo>
                    <a:cubicBezTo>
                      <a:pt x="113252" y="1336"/>
                      <a:pt x="116110" y="4384"/>
                      <a:pt x="116110" y="7908"/>
                    </a:cubicBezTo>
                    <a:lnTo>
                      <a:pt x="114871" y="109635"/>
                    </a:lnTo>
                    <a:close/>
                  </a:path>
                </a:pathLst>
              </a:custGeom>
              <a:solidFill>
                <a:srgbClr val="26262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274AB80-2CEE-4E94-93A1-353AB8436D3B}"/>
                  </a:ext>
                </a:extLst>
              </p:cNvPr>
              <p:cNvSpPr/>
              <p:nvPr/>
            </p:nvSpPr>
            <p:spPr>
              <a:xfrm>
                <a:off x="5191219" y="4491795"/>
                <a:ext cx="114300" cy="114300"/>
              </a:xfrm>
              <a:custGeom>
                <a:avLst/>
                <a:gdLst>
                  <a:gd name="connsiteX0" fmla="*/ 114872 w 114300"/>
                  <a:gd name="connsiteY0" fmla="*/ 109538 h 114300"/>
                  <a:gd name="connsiteX1" fmla="*/ 108109 w 114300"/>
                  <a:gd name="connsiteY1" fmla="*/ 116110 h 114300"/>
                  <a:gd name="connsiteX2" fmla="*/ 6572 w 114300"/>
                  <a:gd name="connsiteY2" fmla="*/ 114872 h 114300"/>
                  <a:gd name="connsiteX3" fmla="*/ 0 w 114300"/>
                  <a:gd name="connsiteY3" fmla="*/ 108109 h 114300"/>
                  <a:gd name="connsiteX4" fmla="*/ 1238 w 114300"/>
                  <a:gd name="connsiteY4" fmla="*/ 6572 h 114300"/>
                  <a:gd name="connsiteX5" fmla="*/ 7906 w 114300"/>
                  <a:gd name="connsiteY5" fmla="*/ 0 h 114300"/>
                  <a:gd name="connsiteX6" fmla="*/ 109442 w 114300"/>
                  <a:gd name="connsiteY6" fmla="*/ 1238 h 114300"/>
                  <a:gd name="connsiteX7" fmla="*/ 116015 w 114300"/>
                  <a:gd name="connsiteY7" fmla="*/ 8001 h 114300"/>
                  <a:gd name="connsiteX8" fmla="*/ 114872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2" y="109538"/>
                    </a:moveTo>
                    <a:cubicBezTo>
                      <a:pt x="114776" y="113157"/>
                      <a:pt x="111824" y="116110"/>
                      <a:pt x="108109" y="116110"/>
                    </a:cubicBezTo>
                    <a:lnTo>
                      <a:pt x="6572" y="114872"/>
                    </a:lnTo>
                    <a:cubicBezTo>
                      <a:pt x="2953" y="114776"/>
                      <a:pt x="0" y="111728"/>
                      <a:pt x="0" y="108109"/>
                    </a:cubicBezTo>
                    <a:lnTo>
                      <a:pt x="1238" y="6572"/>
                    </a:lnTo>
                    <a:cubicBezTo>
                      <a:pt x="1333" y="2953"/>
                      <a:pt x="4286" y="0"/>
                      <a:pt x="7906" y="0"/>
                    </a:cubicBezTo>
                    <a:lnTo>
                      <a:pt x="109442" y="1238"/>
                    </a:lnTo>
                    <a:cubicBezTo>
                      <a:pt x="113062" y="1238"/>
                      <a:pt x="116015" y="4382"/>
                      <a:pt x="116015" y="8001"/>
                    </a:cubicBezTo>
                    <a:lnTo>
                      <a:pt x="114872" y="109538"/>
                    </a:lnTo>
                    <a:close/>
                  </a:path>
                </a:pathLst>
              </a:custGeom>
              <a:solidFill>
                <a:srgbClr val="26262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64E2112-BF00-47BE-8588-F551AF9B87E5}"/>
                  </a:ext>
                </a:extLst>
              </p:cNvPr>
              <p:cNvSpPr/>
              <p:nvPr/>
            </p:nvSpPr>
            <p:spPr>
              <a:xfrm>
                <a:off x="5014054" y="4629336"/>
                <a:ext cx="114300" cy="133350"/>
              </a:xfrm>
              <a:custGeom>
                <a:avLst/>
                <a:gdLst>
                  <a:gd name="connsiteX0" fmla="*/ 114871 w 114300"/>
                  <a:gd name="connsiteY0" fmla="*/ 127349 h 133350"/>
                  <a:gd name="connsiteX1" fmla="*/ 108109 w 114300"/>
                  <a:gd name="connsiteY1" fmla="*/ 133921 h 133350"/>
                  <a:gd name="connsiteX2" fmla="*/ 6572 w 114300"/>
                  <a:gd name="connsiteY2" fmla="*/ 132588 h 133350"/>
                  <a:gd name="connsiteX3" fmla="*/ 0 w 114300"/>
                  <a:gd name="connsiteY3" fmla="*/ 125825 h 133350"/>
                  <a:gd name="connsiteX4" fmla="*/ 1524 w 114300"/>
                  <a:gd name="connsiteY4" fmla="*/ 6572 h 133350"/>
                  <a:gd name="connsiteX5" fmla="*/ 8287 w 114300"/>
                  <a:gd name="connsiteY5" fmla="*/ 0 h 133350"/>
                  <a:gd name="connsiteX6" fmla="*/ 109823 w 114300"/>
                  <a:gd name="connsiteY6" fmla="*/ 1238 h 133350"/>
                  <a:gd name="connsiteX7" fmla="*/ 116396 w 114300"/>
                  <a:gd name="connsiteY7" fmla="*/ 7906 h 133350"/>
                  <a:gd name="connsiteX8" fmla="*/ 114871 w 114300"/>
                  <a:gd name="connsiteY8" fmla="*/ 12734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871" y="127349"/>
                    </a:moveTo>
                    <a:cubicBezTo>
                      <a:pt x="114871" y="130969"/>
                      <a:pt x="111823" y="133921"/>
                      <a:pt x="108109" y="133921"/>
                    </a:cubicBezTo>
                    <a:lnTo>
                      <a:pt x="6572" y="132588"/>
                    </a:lnTo>
                    <a:cubicBezTo>
                      <a:pt x="2858" y="132493"/>
                      <a:pt x="0" y="129540"/>
                      <a:pt x="0" y="125825"/>
                    </a:cubicBezTo>
                    <a:lnTo>
                      <a:pt x="1524" y="6572"/>
                    </a:lnTo>
                    <a:cubicBezTo>
                      <a:pt x="1619" y="2953"/>
                      <a:pt x="4572" y="0"/>
                      <a:pt x="8287" y="0"/>
                    </a:cubicBezTo>
                    <a:lnTo>
                      <a:pt x="109823" y="1238"/>
                    </a:lnTo>
                    <a:cubicBezTo>
                      <a:pt x="113538" y="1334"/>
                      <a:pt x="116396" y="4382"/>
                      <a:pt x="116396" y="7906"/>
                    </a:cubicBezTo>
                    <a:lnTo>
                      <a:pt x="114871" y="127349"/>
                    </a:lnTo>
                    <a:close/>
                  </a:path>
                </a:pathLst>
              </a:custGeom>
              <a:solidFill>
                <a:srgbClr val="26262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63B6614-A786-4633-8080-9D25504AAA7F}"/>
                  </a:ext>
                </a:extLst>
              </p:cNvPr>
              <p:cNvSpPr/>
              <p:nvPr/>
            </p:nvSpPr>
            <p:spPr>
              <a:xfrm>
                <a:off x="5153595" y="4631334"/>
                <a:ext cx="114300" cy="133350"/>
              </a:xfrm>
              <a:custGeom>
                <a:avLst/>
                <a:gdLst>
                  <a:gd name="connsiteX0" fmla="*/ 114776 w 114300"/>
                  <a:gd name="connsiteY0" fmla="*/ 127161 h 133350"/>
                  <a:gd name="connsiteX1" fmla="*/ 108109 w 114300"/>
                  <a:gd name="connsiteY1" fmla="*/ 133733 h 133350"/>
                  <a:gd name="connsiteX2" fmla="*/ 6572 w 114300"/>
                  <a:gd name="connsiteY2" fmla="*/ 132400 h 133350"/>
                  <a:gd name="connsiteX3" fmla="*/ 0 w 114300"/>
                  <a:gd name="connsiteY3" fmla="*/ 125732 h 133350"/>
                  <a:gd name="connsiteX4" fmla="*/ 1524 w 114300"/>
                  <a:gd name="connsiteY4" fmla="*/ 6479 h 133350"/>
                  <a:gd name="connsiteX5" fmla="*/ 8192 w 114300"/>
                  <a:gd name="connsiteY5" fmla="*/ 2 h 133350"/>
                  <a:gd name="connsiteX6" fmla="*/ 109728 w 114300"/>
                  <a:gd name="connsiteY6" fmla="*/ 1240 h 133350"/>
                  <a:gd name="connsiteX7" fmla="*/ 116300 w 114300"/>
                  <a:gd name="connsiteY7" fmla="*/ 8003 h 133350"/>
                  <a:gd name="connsiteX8" fmla="*/ 114776 w 114300"/>
                  <a:gd name="connsiteY8" fmla="*/ 127161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776" y="127161"/>
                    </a:moveTo>
                    <a:cubicBezTo>
                      <a:pt x="114681" y="130780"/>
                      <a:pt x="111728" y="133733"/>
                      <a:pt x="108109" y="133733"/>
                    </a:cubicBezTo>
                    <a:lnTo>
                      <a:pt x="6572" y="132400"/>
                    </a:lnTo>
                    <a:cubicBezTo>
                      <a:pt x="2953" y="132400"/>
                      <a:pt x="0" y="129352"/>
                      <a:pt x="0" y="125732"/>
                    </a:cubicBezTo>
                    <a:lnTo>
                      <a:pt x="1524" y="6479"/>
                    </a:lnTo>
                    <a:cubicBezTo>
                      <a:pt x="1619" y="2955"/>
                      <a:pt x="4572" y="-93"/>
                      <a:pt x="8192" y="2"/>
                    </a:cubicBezTo>
                    <a:lnTo>
                      <a:pt x="109728" y="1240"/>
                    </a:lnTo>
                    <a:cubicBezTo>
                      <a:pt x="113443" y="1336"/>
                      <a:pt x="116300" y="4384"/>
                      <a:pt x="116300" y="8003"/>
                    </a:cubicBezTo>
                    <a:lnTo>
                      <a:pt x="114776" y="127161"/>
                    </a:lnTo>
                    <a:close/>
                  </a:path>
                </a:pathLst>
              </a:custGeom>
              <a:solidFill>
                <a:srgbClr val="26262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DCAA542-ED63-4C63-B222-89773B34C275}"/>
                  </a:ext>
                </a:extLst>
              </p:cNvPr>
              <p:cNvSpPr/>
              <p:nvPr/>
            </p:nvSpPr>
            <p:spPr>
              <a:xfrm>
                <a:off x="5293041" y="4632955"/>
                <a:ext cx="114300" cy="133350"/>
              </a:xfrm>
              <a:custGeom>
                <a:avLst/>
                <a:gdLst>
                  <a:gd name="connsiteX0" fmla="*/ 114871 w 114300"/>
                  <a:gd name="connsiteY0" fmla="*/ 127254 h 133350"/>
                  <a:gd name="connsiteX1" fmla="*/ 108109 w 114300"/>
                  <a:gd name="connsiteY1" fmla="*/ 133826 h 133350"/>
                  <a:gd name="connsiteX2" fmla="*/ 6572 w 114300"/>
                  <a:gd name="connsiteY2" fmla="*/ 132493 h 133350"/>
                  <a:gd name="connsiteX3" fmla="*/ 0 w 114300"/>
                  <a:gd name="connsiteY3" fmla="*/ 125825 h 133350"/>
                  <a:gd name="connsiteX4" fmla="*/ 1524 w 114300"/>
                  <a:gd name="connsiteY4" fmla="*/ 6572 h 133350"/>
                  <a:gd name="connsiteX5" fmla="*/ 8192 w 114300"/>
                  <a:gd name="connsiteY5" fmla="*/ 0 h 133350"/>
                  <a:gd name="connsiteX6" fmla="*/ 109823 w 114300"/>
                  <a:gd name="connsiteY6" fmla="*/ 1334 h 133350"/>
                  <a:gd name="connsiteX7" fmla="*/ 116396 w 114300"/>
                  <a:gd name="connsiteY7" fmla="*/ 8001 h 133350"/>
                  <a:gd name="connsiteX8" fmla="*/ 114871 w 114300"/>
                  <a:gd name="connsiteY8"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871" y="127254"/>
                    </a:moveTo>
                    <a:cubicBezTo>
                      <a:pt x="114776" y="130874"/>
                      <a:pt x="111728" y="133826"/>
                      <a:pt x="108109" y="133826"/>
                    </a:cubicBezTo>
                    <a:lnTo>
                      <a:pt x="6572" y="132493"/>
                    </a:lnTo>
                    <a:cubicBezTo>
                      <a:pt x="2953" y="132493"/>
                      <a:pt x="0" y="129445"/>
                      <a:pt x="0" y="125825"/>
                    </a:cubicBezTo>
                    <a:lnTo>
                      <a:pt x="1524" y="6572"/>
                    </a:lnTo>
                    <a:cubicBezTo>
                      <a:pt x="1619" y="2953"/>
                      <a:pt x="4572" y="0"/>
                      <a:pt x="8192" y="0"/>
                    </a:cubicBezTo>
                    <a:lnTo>
                      <a:pt x="109823" y="1334"/>
                    </a:lnTo>
                    <a:cubicBezTo>
                      <a:pt x="113443" y="1334"/>
                      <a:pt x="116396" y="4477"/>
                      <a:pt x="116396" y="8001"/>
                    </a:cubicBezTo>
                    <a:lnTo>
                      <a:pt x="114871" y="127254"/>
                    </a:lnTo>
                    <a:close/>
                  </a:path>
                </a:pathLst>
              </a:custGeom>
              <a:solidFill>
                <a:srgbClr val="26262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587BD4F-4BC9-4B72-9778-DF5C656DE472}"/>
                  </a:ext>
                </a:extLst>
              </p:cNvPr>
              <p:cNvSpPr/>
              <p:nvPr/>
            </p:nvSpPr>
            <p:spPr>
              <a:xfrm>
                <a:off x="6484333" y="4647910"/>
                <a:ext cx="114300" cy="133350"/>
              </a:xfrm>
              <a:custGeom>
                <a:avLst/>
                <a:gdLst>
                  <a:gd name="connsiteX0" fmla="*/ 114967 w 114300"/>
                  <a:gd name="connsiteY0" fmla="*/ 127349 h 133350"/>
                  <a:gd name="connsiteX1" fmla="*/ 108204 w 114300"/>
                  <a:gd name="connsiteY1" fmla="*/ 133921 h 133350"/>
                  <a:gd name="connsiteX2" fmla="*/ 6572 w 114300"/>
                  <a:gd name="connsiteY2" fmla="*/ 132588 h 133350"/>
                  <a:gd name="connsiteX3" fmla="*/ 0 w 114300"/>
                  <a:gd name="connsiteY3" fmla="*/ 125825 h 133350"/>
                  <a:gd name="connsiteX4" fmla="*/ 1524 w 114300"/>
                  <a:gd name="connsiteY4" fmla="*/ 6572 h 133350"/>
                  <a:gd name="connsiteX5" fmla="*/ 8192 w 114300"/>
                  <a:gd name="connsiteY5" fmla="*/ 0 h 133350"/>
                  <a:gd name="connsiteX6" fmla="*/ 109823 w 114300"/>
                  <a:gd name="connsiteY6" fmla="*/ 1333 h 133350"/>
                  <a:gd name="connsiteX7" fmla="*/ 116396 w 114300"/>
                  <a:gd name="connsiteY7" fmla="*/ 8001 h 133350"/>
                  <a:gd name="connsiteX8" fmla="*/ 114967 w 114300"/>
                  <a:gd name="connsiteY8" fmla="*/ 12734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3350">
                    <a:moveTo>
                      <a:pt x="114967" y="127349"/>
                    </a:moveTo>
                    <a:cubicBezTo>
                      <a:pt x="114967" y="131064"/>
                      <a:pt x="111824" y="134017"/>
                      <a:pt x="108204" y="133921"/>
                    </a:cubicBezTo>
                    <a:lnTo>
                      <a:pt x="6572" y="132588"/>
                    </a:lnTo>
                    <a:cubicBezTo>
                      <a:pt x="2953" y="132493"/>
                      <a:pt x="0" y="129540"/>
                      <a:pt x="0" y="125825"/>
                    </a:cubicBezTo>
                    <a:lnTo>
                      <a:pt x="1524" y="6572"/>
                    </a:lnTo>
                    <a:cubicBezTo>
                      <a:pt x="1619" y="2953"/>
                      <a:pt x="4572" y="0"/>
                      <a:pt x="8192" y="0"/>
                    </a:cubicBezTo>
                    <a:lnTo>
                      <a:pt x="109823" y="1333"/>
                    </a:lnTo>
                    <a:cubicBezTo>
                      <a:pt x="113443" y="1429"/>
                      <a:pt x="116491" y="4477"/>
                      <a:pt x="116396" y="8001"/>
                    </a:cubicBezTo>
                    <a:lnTo>
                      <a:pt x="114967" y="127349"/>
                    </a:lnTo>
                    <a:close/>
                  </a:path>
                </a:pathLst>
              </a:custGeom>
              <a:solidFill>
                <a:srgbClr val="26262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2980FD0-68D4-4305-BB09-FF71D593B537}"/>
                  </a:ext>
                </a:extLst>
              </p:cNvPr>
              <p:cNvSpPr/>
              <p:nvPr/>
            </p:nvSpPr>
            <p:spPr>
              <a:xfrm>
                <a:off x="6624255" y="4715823"/>
                <a:ext cx="114300" cy="66675"/>
              </a:xfrm>
              <a:custGeom>
                <a:avLst/>
                <a:gdLst>
                  <a:gd name="connsiteX0" fmla="*/ 114871 w 114300"/>
                  <a:gd name="connsiteY0" fmla="*/ 61150 h 66675"/>
                  <a:gd name="connsiteX1" fmla="*/ 108204 w 114300"/>
                  <a:gd name="connsiteY1" fmla="*/ 67723 h 66675"/>
                  <a:gd name="connsiteX2" fmla="*/ 6668 w 114300"/>
                  <a:gd name="connsiteY2" fmla="*/ 66389 h 66675"/>
                  <a:gd name="connsiteX3" fmla="*/ 0 w 114300"/>
                  <a:gd name="connsiteY3" fmla="*/ 59626 h 66675"/>
                  <a:gd name="connsiteX4" fmla="*/ 667 w 114300"/>
                  <a:gd name="connsiteY4" fmla="*/ 6572 h 66675"/>
                  <a:gd name="connsiteX5" fmla="*/ 7429 w 114300"/>
                  <a:gd name="connsiteY5" fmla="*/ 0 h 66675"/>
                  <a:gd name="connsiteX6" fmla="*/ 108966 w 114300"/>
                  <a:gd name="connsiteY6" fmla="*/ 1333 h 66675"/>
                  <a:gd name="connsiteX7" fmla="*/ 115538 w 114300"/>
                  <a:gd name="connsiteY7" fmla="*/ 8096 h 66675"/>
                  <a:gd name="connsiteX8" fmla="*/ 114871 w 114300"/>
                  <a:gd name="connsiteY8" fmla="*/ 611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66675">
                    <a:moveTo>
                      <a:pt x="114871" y="61150"/>
                    </a:moveTo>
                    <a:cubicBezTo>
                      <a:pt x="114871" y="64865"/>
                      <a:pt x="111824" y="67723"/>
                      <a:pt x="108204" y="67723"/>
                    </a:cubicBezTo>
                    <a:lnTo>
                      <a:pt x="6668" y="66389"/>
                    </a:lnTo>
                    <a:cubicBezTo>
                      <a:pt x="2953" y="66294"/>
                      <a:pt x="0" y="63341"/>
                      <a:pt x="0" y="59626"/>
                    </a:cubicBezTo>
                    <a:lnTo>
                      <a:pt x="667" y="6572"/>
                    </a:lnTo>
                    <a:cubicBezTo>
                      <a:pt x="667" y="2953"/>
                      <a:pt x="3715" y="0"/>
                      <a:pt x="7429" y="0"/>
                    </a:cubicBezTo>
                    <a:lnTo>
                      <a:pt x="108966" y="1333"/>
                    </a:lnTo>
                    <a:cubicBezTo>
                      <a:pt x="112586" y="1333"/>
                      <a:pt x="115538" y="4477"/>
                      <a:pt x="115538" y="8096"/>
                    </a:cubicBezTo>
                    <a:lnTo>
                      <a:pt x="114871" y="61150"/>
                    </a:lnTo>
                    <a:close/>
                  </a:path>
                </a:pathLst>
              </a:custGeom>
              <a:solidFill>
                <a:srgbClr val="26262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6D212A-6ED8-4047-92A0-3A8E86FA01FF}"/>
                  </a:ext>
                </a:extLst>
              </p:cNvPr>
              <p:cNvSpPr/>
              <p:nvPr/>
            </p:nvSpPr>
            <p:spPr>
              <a:xfrm>
                <a:off x="6904001" y="4719633"/>
                <a:ext cx="114300" cy="66675"/>
              </a:xfrm>
              <a:custGeom>
                <a:avLst/>
                <a:gdLst>
                  <a:gd name="connsiteX0" fmla="*/ 114874 w 114300"/>
                  <a:gd name="connsiteY0" fmla="*/ 60960 h 66675"/>
                  <a:gd name="connsiteX1" fmla="*/ 108111 w 114300"/>
                  <a:gd name="connsiteY1" fmla="*/ 67532 h 66675"/>
                  <a:gd name="connsiteX2" fmla="*/ 6574 w 114300"/>
                  <a:gd name="connsiteY2" fmla="*/ 66294 h 66675"/>
                  <a:gd name="connsiteX3" fmla="*/ 2 w 114300"/>
                  <a:gd name="connsiteY3" fmla="*/ 59531 h 66675"/>
                  <a:gd name="connsiteX4" fmla="*/ 669 w 114300"/>
                  <a:gd name="connsiteY4" fmla="*/ 6572 h 66675"/>
                  <a:gd name="connsiteX5" fmla="*/ 7432 w 114300"/>
                  <a:gd name="connsiteY5" fmla="*/ 0 h 66675"/>
                  <a:gd name="connsiteX6" fmla="*/ 108968 w 114300"/>
                  <a:gd name="connsiteY6" fmla="*/ 1238 h 66675"/>
                  <a:gd name="connsiteX7" fmla="*/ 115540 w 114300"/>
                  <a:gd name="connsiteY7" fmla="*/ 8001 h 66675"/>
                  <a:gd name="connsiteX8" fmla="*/ 114874 w 114300"/>
                  <a:gd name="connsiteY8" fmla="*/ 6096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66675">
                    <a:moveTo>
                      <a:pt x="114874" y="60960"/>
                    </a:moveTo>
                    <a:cubicBezTo>
                      <a:pt x="114874" y="64675"/>
                      <a:pt x="111826" y="67532"/>
                      <a:pt x="108111" y="67532"/>
                    </a:cubicBezTo>
                    <a:lnTo>
                      <a:pt x="6574" y="66294"/>
                    </a:lnTo>
                    <a:cubicBezTo>
                      <a:pt x="2955" y="66199"/>
                      <a:pt x="-93" y="63246"/>
                      <a:pt x="2" y="59531"/>
                    </a:cubicBezTo>
                    <a:lnTo>
                      <a:pt x="669" y="6572"/>
                    </a:lnTo>
                    <a:cubicBezTo>
                      <a:pt x="669" y="2953"/>
                      <a:pt x="3812" y="0"/>
                      <a:pt x="7432" y="0"/>
                    </a:cubicBezTo>
                    <a:lnTo>
                      <a:pt x="108968" y="1238"/>
                    </a:lnTo>
                    <a:cubicBezTo>
                      <a:pt x="112683" y="1334"/>
                      <a:pt x="115636" y="4286"/>
                      <a:pt x="115540" y="8001"/>
                    </a:cubicBezTo>
                    <a:lnTo>
                      <a:pt x="114874" y="60960"/>
                    </a:lnTo>
                    <a:close/>
                  </a:path>
                </a:pathLst>
              </a:custGeom>
              <a:solidFill>
                <a:srgbClr val="26262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4900A73-88AF-43FB-8F4C-EFA94483DDBE}"/>
                  </a:ext>
                </a:extLst>
              </p:cNvPr>
              <p:cNvSpPr/>
              <p:nvPr/>
            </p:nvSpPr>
            <p:spPr>
              <a:xfrm>
                <a:off x="5432485" y="4634670"/>
                <a:ext cx="152400" cy="133350"/>
              </a:xfrm>
              <a:custGeom>
                <a:avLst/>
                <a:gdLst>
                  <a:gd name="connsiteX0" fmla="*/ 151259 w 152400"/>
                  <a:gd name="connsiteY0" fmla="*/ 127730 h 133350"/>
                  <a:gd name="connsiteX1" fmla="*/ 144592 w 152400"/>
                  <a:gd name="connsiteY1" fmla="*/ 134303 h 133350"/>
                  <a:gd name="connsiteX2" fmla="*/ 6479 w 152400"/>
                  <a:gd name="connsiteY2" fmla="*/ 132588 h 133350"/>
                  <a:gd name="connsiteX3" fmla="*/ 2 w 152400"/>
                  <a:gd name="connsiteY3" fmla="*/ 125825 h 133350"/>
                  <a:gd name="connsiteX4" fmla="*/ 1526 w 152400"/>
                  <a:gd name="connsiteY4" fmla="*/ 6572 h 133350"/>
                  <a:gd name="connsiteX5" fmla="*/ 8194 w 152400"/>
                  <a:gd name="connsiteY5" fmla="*/ 0 h 133350"/>
                  <a:gd name="connsiteX6" fmla="*/ 146306 w 152400"/>
                  <a:gd name="connsiteY6" fmla="*/ 1810 h 133350"/>
                  <a:gd name="connsiteX7" fmla="*/ 152783 w 152400"/>
                  <a:gd name="connsiteY7" fmla="*/ 8477 h 133350"/>
                  <a:gd name="connsiteX8" fmla="*/ 151259 w 152400"/>
                  <a:gd name="connsiteY8" fmla="*/ 1277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33350">
                    <a:moveTo>
                      <a:pt x="151259" y="127730"/>
                    </a:moveTo>
                    <a:cubicBezTo>
                      <a:pt x="151259" y="131350"/>
                      <a:pt x="148211" y="134303"/>
                      <a:pt x="144592" y="134303"/>
                    </a:cubicBezTo>
                    <a:lnTo>
                      <a:pt x="6479" y="132588"/>
                    </a:lnTo>
                    <a:cubicBezTo>
                      <a:pt x="2860" y="132588"/>
                      <a:pt x="-93" y="129540"/>
                      <a:pt x="2" y="125825"/>
                    </a:cubicBezTo>
                    <a:lnTo>
                      <a:pt x="1526" y="6572"/>
                    </a:lnTo>
                    <a:cubicBezTo>
                      <a:pt x="1621" y="3048"/>
                      <a:pt x="4574" y="0"/>
                      <a:pt x="8194" y="0"/>
                    </a:cubicBezTo>
                    <a:lnTo>
                      <a:pt x="146306" y="1810"/>
                    </a:lnTo>
                    <a:cubicBezTo>
                      <a:pt x="149926" y="1810"/>
                      <a:pt x="152879" y="4953"/>
                      <a:pt x="152783" y="8477"/>
                    </a:cubicBezTo>
                    <a:lnTo>
                      <a:pt x="151259" y="127730"/>
                    </a:lnTo>
                    <a:close/>
                  </a:path>
                </a:pathLst>
              </a:custGeom>
              <a:solidFill>
                <a:srgbClr val="26262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5BD5C25-1868-47CD-8A93-0B8A7A13F863}"/>
                  </a:ext>
                </a:extLst>
              </p:cNvPr>
              <p:cNvSpPr/>
              <p:nvPr/>
            </p:nvSpPr>
            <p:spPr>
              <a:xfrm>
                <a:off x="6308119" y="4645719"/>
                <a:ext cx="152400" cy="133350"/>
              </a:xfrm>
              <a:custGeom>
                <a:avLst/>
                <a:gdLst>
                  <a:gd name="connsiteX0" fmla="*/ 151352 w 152400"/>
                  <a:gd name="connsiteY0" fmla="*/ 127730 h 133350"/>
                  <a:gd name="connsiteX1" fmla="*/ 144590 w 152400"/>
                  <a:gd name="connsiteY1" fmla="*/ 134303 h 133350"/>
                  <a:gd name="connsiteX2" fmla="*/ 6572 w 152400"/>
                  <a:gd name="connsiteY2" fmla="*/ 132588 h 133350"/>
                  <a:gd name="connsiteX3" fmla="*/ 0 w 152400"/>
                  <a:gd name="connsiteY3" fmla="*/ 125825 h 133350"/>
                  <a:gd name="connsiteX4" fmla="*/ 1524 w 152400"/>
                  <a:gd name="connsiteY4" fmla="*/ 6572 h 133350"/>
                  <a:gd name="connsiteX5" fmla="*/ 8287 w 152400"/>
                  <a:gd name="connsiteY5" fmla="*/ 0 h 133350"/>
                  <a:gd name="connsiteX6" fmla="*/ 146304 w 152400"/>
                  <a:gd name="connsiteY6" fmla="*/ 1715 h 133350"/>
                  <a:gd name="connsiteX7" fmla="*/ 152876 w 152400"/>
                  <a:gd name="connsiteY7" fmla="*/ 8477 h 133350"/>
                  <a:gd name="connsiteX8" fmla="*/ 151352 w 152400"/>
                  <a:gd name="connsiteY8" fmla="*/ 1277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33350">
                    <a:moveTo>
                      <a:pt x="151352" y="127730"/>
                    </a:moveTo>
                    <a:cubicBezTo>
                      <a:pt x="151352" y="131350"/>
                      <a:pt x="148304" y="134303"/>
                      <a:pt x="144590" y="134303"/>
                    </a:cubicBezTo>
                    <a:lnTo>
                      <a:pt x="6572" y="132588"/>
                    </a:lnTo>
                    <a:cubicBezTo>
                      <a:pt x="2953" y="132588"/>
                      <a:pt x="0" y="129540"/>
                      <a:pt x="0" y="125825"/>
                    </a:cubicBezTo>
                    <a:lnTo>
                      <a:pt x="1524" y="6572"/>
                    </a:lnTo>
                    <a:cubicBezTo>
                      <a:pt x="1619" y="2953"/>
                      <a:pt x="4667" y="0"/>
                      <a:pt x="8287" y="0"/>
                    </a:cubicBezTo>
                    <a:lnTo>
                      <a:pt x="146304" y="1715"/>
                    </a:lnTo>
                    <a:cubicBezTo>
                      <a:pt x="150019" y="1715"/>
                      <a:pt x="152876" y="4858"/>
                      <a:pt x="152876" y="8477"/>
                    </a:cubicBezTo>
                    <a:lnTo>
                      <a:pt x="151352" y="127730"/>
                    </a:lnTo>
                    <a:close/>
                  </a:path>
                </a:pathLst>
              </a:custGeom>
              <a:solidFill>
                <a:srgbClr val="26262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95F9029-4B5B-4699-86A2-5D831336E737}"/>
                  </a:ext>
                </a:extLst>
              </p:cNvPr>
              <p:cNvSpPr/>
              <p:nvPr/>
            </p:nvSpPr>
            <p:spPr>
              <a:xfrm>
                <a:off x="5608792" y="4637051"/>
                <a:ext cx="666750" cy="133350"/>
              </a:xfrm>
              <a:custGeom>
                <a:avLst/>
                <a:gdLst>
                  <a:gd name="connsiteX0" fmla="*/ 674372 w 666750"/>
                  <a:gd name="connsiteY0" fmla="*/ 134208 h 133350"/>
                  <a:gd name="connsiteX1" fmla="*/ 667609 w 666750"/>
                  <a:gd name="connsiteY1" fmla="*/ 140779 h 133350"/>
                  <a:gd name="connsiteX2" fmla="*/ 6574 w 666750"/>
                  <a:gd name="connsiteY2" fmla="*/ 132493 h 133350"/>
                  <a:gd name="connsiteX3" fmla="*/ 2 w 666750"/>
                  <a:gd name="connsiteY3" fmla="*/ 125825 h 133350"/>
                  <a:gd name="connsiteX4" fmla="*/ 1526 w 666750"/>
                  <a:gd name="connsiteY4" fmla="*/ 6572 h 133350"/>
                  <a:gd name="connsiteX5" fmla="*/ 8289 w 666750"/>
                  <a:gd name="connsiteY5" fmla="*/ 0 h 133350"/>
                  <a:gd name="connsiteX6" fmla="*/ 669324 w 666750"/>
                  <a:gd name="connsiteY6" fmla="*/ 8382 h 133350"/>
                  <a:gd name="connsiteX7" fmla="*/ 675896 w 666750"/>
                  <a:gd name="connsiteY7" fmla="*/ 15145 h 133350"/>
                  <a:gd name="connsiteX8" fmla="*/ 674372 w 666750"/>
                  <a:gd name="connsiteY8" fmla="*/ 13420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133350">
                    <a:moveTo>
                      <a:pt x="674372" y="134208"/>
                    </a:moveTo>
                    <a:cubicBezTo>
                      <a:pt x="674372" y="137922"/>
                      <a:pt x="671324" y="140779"/>
                      <a:pt x="667609" y="140779"/>
                    </a:cubicBezTo>
                    <a:lnTo>
                      <a:pt x="6574" y="132493"/>
                    </a:lnTo>
                    <a:cubicBezTo>
                      <a:pt x="2955" y="132493"/>
                      <a:pt x="-93" y="129445"/>
                      <a:pt x="2" y="125825"/>
                    </a:cubicBezTo>
                    <a:lnTo>
                      <a:pt x="1526" y="6572"/>
                    </a:lnTo>
                    <a:cubicBezTo>
                      <a:pt x="1526" y="2953"/>
                      <a:pt x="4669" y="0"/>
                      <a:pt x="8289" y="0"/>
                    </a:cubicBezTo>
                    <a:lnTo>
                      <a:pt x="669324" y="8382"/>
                    </a:lnTo>
                    <a:cubicBezTo>
                      <a:pt x="673039" y="8477"/>
                      <a:pt x="675991" y="11525"/>
                      <a:pt x="675896" y="15145"/>
                    </a:cubicBezTo>
                    <a:lnTo>
                      <a:pt x="674372" y="134208"/>
                    </a:lnTo>
                    <a:close/>
                  </a:path>
                </a:pathLst>
              </a:custGeom>
              <a:solidFill>
                <a:srgbClr val="26262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669F61F-114C-4997-810C-EE2A8AD35971}"/>
                  </a:ext>
                </a:extLst>
              </p:cNvPr>
              <p:cNvSpPr/>
              <p:nvPr/>
            </p:nvSpPr>
            <p:spPr>
              <a:xfrm>
                <a:off x="5331139" y="4493606"/>
                <a:ext cx="114300" cy="114300"/>
              </a:xfrm>
              <a:custGeom>
                <a:avLst/>
                <a:gdLst>
                  <a:gd name="connsiteX0" fmla="*/ 114778 w 114300"/>
                  <a:gd name="connsiteY0" fmla="*/ 109538 h 114300"/>
                  <a:gd name="connsiteX1" fmla="*/ 108111 w 114300"/>
                  <a:gd name="connsiteY1" fmla="*/ 116110 h 114300"/>
                  <a:gd name="connsiteX2" fmla="*/ 6479 w 114300"/>
                  <a:gd name="connsiteY2" fmla="*/ 114871 h 114300"/>
                  <a:gd name="connsiteX3" fmla="*/ 2 w 114300"/>
                  <a:gd name="connsiteY3" fmla="*/ 108109 h 114300"/>
                  <a:gd name="connsiteX4" fmla="*/ 1240 w 114300"/>
                  <a:gd name="connsiteY4" fmla="*/ 6572 h 114300"/>
                  <a:gd name="connsiteX5" fmla="*/ 7908 w 114300"/>
                  <a:gd name="connsiteY5" fmla="*/ 0 h 114300"/>
                  <a:gd name="connsiteX6" fmla="*/ 109540 w 114300"/>
                  <a:gd name="connsiteY6" fmla="*/ 1238 h 114300"/>
                  <a:gd name="connsiteX7" fmla="*/ 116017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778" y="113157"/>
                      <a:pt x="111730" y="116205"/>
                      <a:pt x="108111" y="116110"/>
                    </a:cubicBezTo>
                    <a:lnTo>
                      <a:pt x="6479" y="114871"/>
                    </a:lnTo>
                    <a:cubicBezTo>
                      <a:pt x="2955" y="114871"/>
                      <a:pt x="-93" y="111824"/>
                      <a:pt x="2" y="108109"/>
                    </a:cubicBezTo>
                    <a:lnTo>
                      <a:pt x="1240" y="6572"/>
                    </a:lnTo>
                    <a:cubicBezTo>
                      <a:pt x="1240" y="2953"/>
                      <a:pt x="4384" y="0"/>
                      <a:pt x="7908" y="0"/>
                    </a:cubicBezTo>
                    <a:lnTo>
                      <a:pt x="109540" y="1238"/>
                    </a:lnTo>
                    <a:cubicBezTo>
                      <a:pt x="113159" y="1334"/>
                      <a:pt x="116112" y="4382"/>
                      <a:pt x="116017"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17E2130-FCD8-4C5F-A410-71B5466DCA0A}"/>
                  </a:ext>
                </a:extLst>
              </p:cNvPr>
              <p:cNvSpPr/>
              <p:nvPr/>
            </p:nvSpPr>
            <p:spPr>
              <a:xfrm>
                <a:off x="5470966" y="4495319"/>
                <a:ext cx="114300" cy="114300"/>
              </a:xfrm>
              <a:custGeom>
                <a:avLst/>
                <a:gdLst>
                  <a:gd name="connsiteX0" fmla="*/ 114778 w 114300"/>
                  <a:gd name="connsiteY0" fmla="*/ 109538 h 114300"/>
                  <a:gd name="connsiteX1" fmla="*/ 108111 w 114300"/>
                  <a:gd name="connsiteY1" fmla="*/ 116110 h 114300"/>
                  <a:gd name="connsiteX2" fmla="*/ 6574 w 114300"/>
                  <a:gd name="connsiteY2" fmla="*/ 114871 h 114300"/>
                  <a:gd name="connsiteX3" fmla="*/ 2 w 114300"/>
                  <a:gd name="connsiteY3" fmla="*/ 108109 h 114300"/>
                  <a:gd name="connsiteX4" fmla="*/ 1240 w 114300"/>
                  <a:gd name="connsiteY4" fmla="*/ 6572 h 114300"/>
                  <a:gd name="connsiteX5" fmla="*/ 8003 w 114300"/>
                  <a:gd name="connsiteY5" fmla="*/ 0 h 114300"/>
                  <a:gd name="connsiteX6" fmla="*/ 109540 w 114300"/>
                  <a:gd name="connsiteY6" fmla="*/ 1238 h 114300"/>
                  <a:gd name="connsiteX7" fmla="*/ 116017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683" y="113157"/>
                      <a:pt x="111730" y="116110"/>
                      <a:pt x="108111" y="116110"/>
                    </a:cubicBezTo>
                    <a:lnTo>
                      <a:pt x="6574" y="114871"/>
                    </a:lnTo>
                    <a:cubicBezTo>
                      <a:pt x="2955" y="114871"/>
                      <a:pt x="-93" y="111728"/>
                      <a:pt x="2" y="108109"/>
                    </a:cubicBezTo>
                    <a:lnTo>
                      <a:pt x="1240" y="6572"/>
                    </a:lnTo>
                    <a:cubicBezTo>
                      <a:pt x="1240" y="2953"/>
                      <a:pt x="4288" y="0"/>
                      <a:pt x="8003" y="0"/>
                    </a:cubicBezTo>
                    <a:lnTo>
                      <a:pt x="109540" y="1238"/>
                    </a:lnTo>
                    <a:cubicBezTo>
                      <a:pt x="113159" y="1333"/>
                      <a:pt x="116112" y="4381"/>
                      <a:pt x="116017"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BAE4942-37E3-43F3-BC5E-2909D12227AD}"/>
                  </a:ext>
                </a:extLst>
              </p:cNvPr>
              <p:cNvSpPr/>
              <p:nvPr/>
            </p:nvSpPr>
            <p:spPr>
              <a:xfrm>
                <a:off x="5610793" y="4497032"/>
                <a:ext cx="114300" cy="114300"/>
              </a:xfrm>
              <a:custGeom>
                <a:avLst/>
                <a:gdLst>
                  <a:gd name="connsiteX0" fmla="*/ 114874 w 114300"/>
                  <a:gd name="connsiteY0" fmla="*/ 109635 h 114300"/>
                  <a:gd name="connsiteX1" fmla="*/ 108111 w 114300"/>
                  <a:gd name="connsiteY1" fmla="*/ 116207 h 114300"/>
                  <a:gd name="connsiteX2" fmla="*/ 6574 w 114300"/>
                  <a:gd name="connsiteY2" fmla="*/ 114874 h 114300"/>
                  <a:gd name="connsiteX3" fmla="*/ 2 w 114300"/>
                  <a:gd name="connsiteY3" fmla="*/ 108111 h 114300"/>
                  <a:gd name="connsiteX4" fmla="*/ 1336 w 114300"/>
                  <a:gd name="connsiteY4" fmla="*/ 6574 h 114300"/>
                  <a:gd name="connsiteX5" fmla="*/ 8098 w 114300"/>
                  <a:gd name="connsiteY5" fmla="*/ 2 h 114300"/>
                  <a:gd name="connsiteX6" fmla="*/ 109635 w 114300"/>
                  <a:gd name="connsiteY6" fmla="*/ 1240 h 114300"/>
                  <a:gd name="connsiteX7" fmla="*/ 116207 w 114300"/>
                  <a:gd name="connsiteY7" fmla="*/ 8003 h 114300"/>
                  <a:gd name="connsiteX8" fmla="*/ 114874 w 114300"/>
                  <a:gd name="connsiteY8" fmla="*/ 10963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635"/>
                    </a:moveTo>
                    <a:cubicBezTo>
                      <a:pt x="114874" y="113254"/>
                      <a:pt x="111826" y="116207"/>
                      <a:pt x="108111" y="116207"/>
                    </a:cubicBezTo>
                    <a:lnTo>
                      <a:pt x="6574" y="114874"/>
                    </a:lnTo>
                    <a:cubicBezTo>
                      <a:pt x="2955" y="114778"/>
                      <a:pt x="-93" y="111826"/>
                      <a:pt x="2" y="108111"/>
                    </a:cubicBezTo>
                    <a:lnTo>
                      <a:pt x="1336" y="6574"/>
                    </a:lnTo>
                    <a:cubicBezTo>
                      <a:pt x="1336" y="2955"/>
                      <a:pt x="4479" y="-93"/>
                      <a:pt x="8098" y="2"/>
                    </a:cubicBezTo>
                    <a:lnTo>
                      <a:pt x="109635" y="1240"/>
                    </a:lnTo>
                    <a:cubicBezTo>
                      <a:pt x="113350" y="1336"/>
                      <a:pt x="116207" y="4384"/>
                      <a:pt x="116207" y="8003"/>
                    </a:cubicBezTo>
                    <a:lnTo>
                      <a:pt x="114874" y="109635"/>
                    </a:lnTo>
                    <a:close/>
                  </a:path>
                </a:pathLst>
              </a:custGeom>
              <a:solidFill>
                <a:srgbClr val="262626"/>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C1371-A399-4D92-B566-D08B8011A74D}"/>
                  </a:ext>
                </a:extLst>
              </p:cNvPr>
              <p:cNvSpPr/>
              <p:nvPr/>
            </p:nvSpPr>
            <p:spPr>
              <a:xfrm>
                <a:off x="5750717" y="4498749"/>
                <a:ext cx="114300" cy="114300"/>
              </a:xfrm>
              <a:custGeom>
                <a:avLst/>
                <a:gdLst>
                  <a:gd name="connsiteX0" fmla="*/ 114776 w 114300"/>
                  <a:gd name="connsiteY0" fmla="*/ 109633 h 114300"/>
                  <a:gd name="connsiteX1" fmla="*/ 108109 w 114300"/>
                  <a:gd name="connsiteY1" fmla="*/ 116205 h 114300"/>
                  <a:gd name="connsiteX2" fmla="*/ 6572 w 114300"/>
                  <a:gd name="connsiteY2" fmla="*/ 114967 h 114300"/>
                  <a:gd name="connsiteX3" fmla="*/ 0 w 114300"/>
                  <a:gd name="connsiteY3" fmla="*/ 108204 h 114300"/>
                  <a:gd name="connsiteX4" fmla="*/ 1333 w 114300"/>
                  <a:gd name="connsiteY4" fmla="*/ 6572 h 114300"/>
                  <a:gd name="connsiteX5" fmla="*/ 8096 w 114300"/>
                  <a:gd name="connsiteY5" fmla="*/ 0 h 114300"/>
                  <a:gd name="connsiteX6" fmla="*/ 109728 w 114300"/>
                  <a:gd name="connsiteY6" fmla="*/ 1238 h 114300"/>
                  <a:gd name="connsiteX7" fmla="*/ 116205 w 114300"/>
                  <a:gd name="connsiteY7" fmla="*/ 8001 h 114300"/>
                  <a:gd name="connsiteX8" fmla="*/ 114776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633"/>
                    </a:moveTo>
                    <a:cubicBezTo>
                      <a:pt x="114681" y="113252"/>
                      <a:pt x="111728" y="116205"/>
                      <a:pt x="108109" y="116205"/>
                    </a:cubicBezTo>
                    <a:lnTo>
                      <a:pt x="6572" y="114967"/>
                    </a:lnTo>
                    <a:cubicBezTo>
                      <a:pt x="2953" y="114967"/>
                      <a:pt x="0" y="111823"/>
                      <a:pt x="0" y="108204"/>
                    </a:cubicBezTo>
                    <a:lnTo>
                      <a:pt x="1333" y="6572"/>
                    </a:lnTo>
                    <a:cubicBezTo>
                      <a:pt x="1333" y="2953"/>
                      <a:pt x="4382" y="0"/>
                      <a:pt x="8096" y="0"/>
                    </a:cubicBezTo>
                    <a:lnTo>
                      <a:pt x="109728" y="1238"/>
                    </a:lnTo>
                    <a:cubicBezTo>
                      <a:pt x="113347" y="1238"/>
                      <a:pt x="116300" y="4286"/>
                      <a:pt x="116205" y="8001"/>
                    </a:cubicBezTo>
                    <a:lnTo>
                      <a:pt x="114776" y="109633"/>
                    </a:lnTo>
                    <a:close/>
                  </a:path>
                </a:pathLst>
              </a:custGeom>
              <a:solidFill>
                <a:srgbClr val="26262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2E3E05C-819F-4EA2-97D1-627467A49EFA}"/>
                  </a:ext>
                </a:extLst>
              </p:cNvPr>
              <p:cNvSpPr/>
              <p:nvPr/>
            </p:nvSpPr>
            <p:spPr>
              <a:xfrm>
                <a:off x="5890637" y="4500652"/>
                <a:ext cx="114300" cy="114300"/>
              </a:xfrm>
              <a:custGeom>
                <a:avLst/>
                <a:gdLst>
                  <a:gd name="connsiteX0" fmla="*/ 114779 w 114300"/>
                  <a:gd name="connsiteY0" fmla="*/ 109540 h 114300"/>
                  <a:gd name="connsiteX1" fmla="*/ 108111 w 114300"/>
                  <a:gd name="connsiteY1" fmla="*/ 116112 h 114300"/>
                  <a:gd name="connsiteX2" fmla="*/ 6479 w 114300"/>
                  <a:gd name="connsiteY2" fmla="*/ 114874 h 114300"/>
                  <a:gd name="connsiteX3" fmla="*/ 2 w 114300"/>
                  <a:gd name="connsiteY3" fmla="*/ 108111 h 114300"/>
                  <a:gd name="connsiteX4" fmla="*/ 1241 w 114300"/>
                  <a:gd name="connsiteY4" fmla="*/ 6574 h 114300"/>
                  <a:gd name="connsiteX5" fmla="*/ 7908 w 114300"/>
                  <a:gd name="connsiteY5" fmla="*/ 2 h 114300"/>
                  <a:gd name="connsiteX6" fmla="*/ 109540 w 114300"/>
                  <a:gd name="connsiteY6" fmla="*/ 1336 h 114300"/>
                  <a:gd name="connsiteX7" fmla="*/ 116017 w 114300"/>
                  <a:gd name="connsiteY7" fmla="*/ 8098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683" y="113159"/>
                      <a:pt x="111730" y="116112"/>
                      <a:pt x="108111" y="116112"/>
                    </a:cubicBezTo>
                    <a:lnTo>
                      <a:pt x="6479" y="114874"/>
                    </a:lnTo>
                    <a:cubicBezTo>
                      <a:pt x="2860" y="114778"/>
                      <a:pt x="-93" y="111826"/>
                      <a:pt x="2" y="108111"/>
                    </a:cubicBezTo>
                    <a:lnTo>
                      <a:pt x="1241" y="6574"/>
                    </a:lnTo>
                    <a:cubicBezTo>
                      <a:pt x="1241" y="2955"/>
                      <a:pt x="4288" y="-93"/>
                      <a:pt x="7908" y="2"/>
                    </a:cubicBezTo>
                    <a:lnTo>
                      <a:pt x="109540" y="1336"/>
                    </a:lnTo>
                    <a:cubicBezTo>
                      <a:pt x="113159" y="1336"/>
                      <a:pt x="116112" y="4384"/>
                      <a:pt x="116017" y="8098"/>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3D0F279-805C-423D-88D7-1D9ECE6F0117}"/>
                  </a:ext>
                </a:extLst>
              </p:cNvPr>
              <p:cNvSpPr/>
              <p:nvPr/>
            </p:nvSpPr>
            <p:spPr>
              <a:xfrm>
                <a:off x="6030371" y="4502366"/>
                <a:ext cx="114300" cy="114300"/>
              </a:xfrm>
              <a:custGeom>
                <a:avLst/>
                <a:gdLst>
                  <a:gd name="connsiteX0" fmla="*/ 114871 w 114300"/>
                  <a:gd name="connsiteY0" fmla="*/ 109540 h 114300"/>
                  <a:gd name="connsiteX1" fmla="*/ 108204 w 114300"/>
                  <a:gd name="connsiteY1" fmla="*/ 116112 h 114300"/>
                  <a:gd name="connsiteX2" fmla="*/ 6572 w 114300"/>
                  <a:gd name="connsiteY2" fmla="*/ 114874 h 114300"/>
                  <a:gd name="connsiteX3" fmla="*/ 0 w 114300"/>
                  <a:gd name="connsiteY3" fmla="*/ 108111 h 114300"/>
                  <a:gd name="connsiteX4" fmla="*/ 1238 w 114300"/>
                  <a:gd name="connsiteY4" fmla="*/ 6575 h 114300"/>
                  <a:gd name="connsiteX5" fmla="*/ 8001 w 114300"/>
                  <a:gd name="connsiteY5" fmla="*/ 2 h 114300"/>
                  <a:gd name="connsiteX6" fmla="*/ 109538 w 114300"/>
                  <a:gd name="connsiteY6" fmla="*/ 1336 h 114300"/>
                  <a:gd name="connsiteX7" fmla="*/ 116110 w 114300"/>
                  <a:gd name="connsiteY7" fmla="*/ 8099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159"/>
                      <a:pt x="111824" y="116112"/>
                      <a:pt x="108204" y="116112"/>
                    </a:cubicBezTo>
                    <a:lnTo>
                      <a:pt x="6572" y="114874"/>
                    </a:lnTo>
                    <a:cubicBezTo>
                      <a:pt x="2953" y="114874"/>
                      <a:pt x="0" y="111731"/>
                      <a:pt x="0" y="108111"/>
                    </a:cubicBezTo>
                    <a:lnTo>
                      <a:pt x="1238" y="6575"/>
                    </a:lnTo>
                    <a:cubicBezTo>
                      <a:pt x="1333" y="2860"/>
                      <a:pt x="4286" y="-93"/>
                      <a:pt x="8001" y="2"/>
                    </a:cubicBezTo>
                    <a:lnTo>
                      <a:pt x="109538" y="1336"/>
                    </a:lnTo>
                    <a:cubicBezTo>
                      <a:pt x="113157" y="1431"/>
                      <a:pt x="116110" y="4479"/>
                      <a:pt x="116110" y="8099"/>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4E9B832-8DEA-4C74-91AA-70E44C0B395C}"/>
                  </a:ext>
                </a:extLst>
              </p:cNvPr>
              <p:cNvSpPr/>
              <p:nvPr/>
            </p:nvSpPr>
            <p:spPr>
              <a:xfrm>
                <a:off x="6170386" y="4504083"/>
                <a:ext cx="114300" cy="114300"/>
              </a:xfrm>
              <a:custGeom>
                <a:avLst/>
                <a:gdLst>
                  <a:gd name="connsiteX0" fmla="*/ 114778 w 114300"/>
                  <a:gd name="connsiteY0" fmla="*/ 109633 h 114300"/>
                  <a:gd name="connsiteX1" fmla="*/ 108016 w 114300"/>
                  <a:gd name="connsiteY1" fmla="*/ 116205 h 114300"/>
                  <a:gd name="connsiteX2" fmla="*/ 6479 w 114300"/>
                  <a:gd name="connsiteY2" fmla="*/ 114871 h 114300"/>
                  <a:gd name="connsiteX3" fmla="*/ 2 w 114300"/>
                  <a:gd name="connsiteY3" fmla="*/ 108109 h 114300"/>
                  <a:gd name="connsiteX4" fmla="*/ 1336 w 114300"/>
                  <a:gd name="connsiteY4" fmla="*/ 6572 h 114300"/>
                  <a:gd name="connsiteX5" fmla="*/ 8003 w 114300"/>
                  <a:gd name="connsiteY5" fmla="*/ 0 h 114300"/>
                  <a:gd name="connsiteX6" fmla="*/ 109540 w 114300"/>
                  <a:gd name="connsiteY6" fmla="*/ 1238 h 114300"/>
                  <a:gd name="connsiteX7" fmla="*/ 116112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683" y="113252"/>
                      <a:pt x="111635" y="116300"/>
                      <a:pt x="108016" y="116205"/>
                    </a:cubicBezTo>
                    <a:lnTo>
                      <a:pt x="6479" y="114871"/>
                    </a:lnTo>
                    <a:cubicBezTo>
                      <a:pt x="2860" y="114776"/>
                      <a:pt x="-93" y="111728"/>
                      <a:pt x="2" y="108109"/>
                    </a:cubicBezTo>
                    <a:lnTo>
                      <a:pt x="1336" y="6572"/>
                    </a:lnTo>
                    <a:cubicBezTo>
                      <a:pt x="1431" y="2953"/>
                      <a:pt x="4384" y="0"/>
                      <a:pt x="8003" y="0"/>
                    </a:cubicBezTo>
                    <a:lnTo>
                      <a:pt x="109540" y="1238"/>
                    </a:lnTo>
                    <a:cubicBezTo>
                      <a:pt x="113255" y="1334"/>
                      <a:pt x="116207" y="4381"/>
                      <a:pt x="116112"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EBD81D6-BC13-4F2F-8CEA-6A7FE02A78E4}"/>
                  </a:ext>
                </a:extLst>
              </p:cNvPr>
              <p:cNvSpPr/>
              <p:nvPr/>
            </p:nvSpPr>
            <p:spPr>
              <a:xfrm>
                <a:off x="6310121" y="4505892"/>
                <a:ext cx="114300" cy="114300"/>
              </a:xfrm>
              <a:custGeom>
                <a:avLst/>
                <a:gdLst>
                  <a:gd name="connsiteX0" fmla="*/ 114871 w 114300"/>
                  <a:gd name="connsiteY0" fmla="*/ 109633 h 114300"/>
                  <a:gd name="connsiteX1" fmla="*/ 108109 w 114300"/>
                  <a:gd name="connsiteY1" fmla="*/ 116205 h 114300"/>
                  <a:gd name="connsiteX2" fmla="*/ 6572 w 114300"/>
                  <a:gd name="connsiteY2" fmla="*/ 114871 h 114300"/>
                  <a:gd name="connsiteX3" fmla="*/ 0 w 114300"/>
                  <a:gd name="connsiteY3" fmla="*/ 108109 h 114300"/>
                  <a:gd name="connsiteX4" fmla="*/ 1238 w 114300"/>
                  <a:gd name="connsiteY4" fmla="*/ 6572 h 114300"/>
                  <a:gd name="connsiteX5" fmla="*/ 8001 w 114300"/>
                  <a:gd name="connsiteY5" fmla="*/ 0 h 114300"/>
                  <a:gd name="connsiteX6" fmla="*/ 109538 w 114300"/>
                  <a:gd name="connsiteY6" fmla="*/ 1238 h 114300"/>
                  <a:gd name="connsiteX7" fmla="*/ 116110 w 114300"/>
                  <a:gd name="connsiteY7" fmla="*/ 8001 h 114300"/>
                  <a:gd name="connsiteX8" fmla="*/ 114871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3"/>
                    </a:moveTo>
                    <a:cubicBezTo>
                      <a:pt x="114871" y="113252"/>
                      <a:pt x="111823" y="116205"/>
                      <a:pt x="108109" y="116205"/>
                    </a:cubicBezTo>
                    <a:lnTo>
                      <a:pt x="6572" y="114871"/>
                    </a:lnTo>
                    <a:cubicBezTo>
                      <a:pt x="2953" y="114776"/>
                      <a:pt x="0" y="111728"/>
                      <a:pt x="0" y="108109"/>
                    </a:cubicBezTo>
                    <a:lnTo>
                      <a:pt x="1238" y="6572"/>
                    </a:lnTo>
                    <a:cubicBezTo>
                      <a:pt x="1238" y="2953"/>
                      <a:pt x="4381" y="0"/>
                      <a:pt x="8001" y="0"/>
                    </a:cubicBezTo>
                    <a:lnTo>
                      <a:pt x="109538" y="1238"/>
                    </a:lnTo>
                    <a:cubicBezTo>
                      <a:pt x="113252" y="1238"/>
                      <a:pt x="116110" y="4286"/>
                      <a:pt x="116110" y="8001"/>
                    </a:cubicBezTo>
                    <a:lnTo>
                      <a:pt x="114871" y="109633"/>
                    </a:lnTo>
                    <a:close/>
                  </a:path>
                </a:pathLst>
              </a:custGeom>
              <a:solidFill>
                <a:srgbClr val="26262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EAC17DC-2F6D-4717-B731-0179BFC1BAC5}"/>
                  </a:ext>
                </a:extLst>
              </p:cNvPr>
              <p:cNvSpPr/>
              <p:nvPr/>
            </p:nvSpPr>
            <p:spPr>
              <a:xfrm>
                <a:off x="6449947" y="450770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874 h 114300"/>
                  <a:gd name="connsiteX3" fmla="*/ 0 w 114300"/>
                  <a:gd name="connsiteY3" fmla="*/ 108111 h 114300"/>
                  <a:gd name="connsiteX4" fmla="*/ 1333 w 114300"/>
                  <a:gd name="connsiteY4" fmla="*/ 6574 h 114300"/>
                  <a:gd name="connsiteX5" fmla="*/ 8001 w 114300"/>
                  <a:gd name="connsiteY5" fmla="*/ 2 h 114300"/>
                  <a:gd name="connsiteX6" fmla="*/ 109538 w 114300"/>
                  <a:gd name="connsiteY6" fmla="*/ 1336 h 114300"/>
                  <a:gd name="connsiteX7" fmla="*/ 116110 w 114300"/>
                  <a:gd name="connsiteY7" fmla="*/ 809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159"/>
                      <a:pt x="111823" y="116112"/>
                      <a:pt x="108204" y="116112"/>
                    </a:cubicBezTo>
                    <a:lnTo>
                      <a:pt x="6572" y="114874"/>
                    </a:lnTo>
                    <a:cubicBezTo>
                      <a:pt x="2857" y="114874"/>
                      <a:pt x="0" y="111826"/>
                      <a:pt x="0" y="108111"/>
                    </a:cubicBezTo>
                    <a:lnTo>
                      <a:pt x="1333" y="6574"/>
                    </a:lnTo>
                    <a:cubicBezTo>
                      <a:pt x="1429" y="2955"/>
                      <a:pt x="4381" y="-93"/>
                      <a:pt x="8001" y="2"/>
                    </a:cubicBezTo>
                    <a:lnTo>
                      <a:pt x="109538" y="1336"/>
                    </a:lnTo>
                    <a:cubicBezTo>
                      <a:pt x="113252" y="1336"/>
                      <a:pt x="116110" y="4479"/>
                      <a:pt x="116110" y="809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5F38740-4549-4F3D-9CB7-B0086A966275}"/>
                  </a:ext>
                </a:extLst>
              </p:cNvPr>
              <p:cNvSpPr/>
              <p:nvPr/>
            </p:nvSpPr>
            <p:spPr>
              <a:xfrm>
                <a:off x="6589870" y="4509417"/>
                <a:ext cx="114300" cy="114300"/>
              </a:xfrm>
              <a:custGeom>
                <a:avLst/>
                <a:gdLst>
                  <a:gd name="connsiteX0" fmla="*/ 114871 w 114300"/>
                  <a:gd name="connsiteY0" fmla="*/ 109633 h 114300"/>
                  <a:gd name="connsiteX1" fmla="*/ 108109 w 114300"/>
                  <a:gd name="connsiteY1" fmla="*/ 116205 h 114300"/>
                  <a:gd name="connsiteX2" fmla="*/ 6572 w 114300"/>
                  <a:gd name="connsiteY2" fmla="*/ 114871 h 114300"/>
                  <a:gd name="connsiteX3" fmla="*/ 0 w 114300"/>
                  <a:gd name="connsiteY3" fmla="*/ 108109 h 114300"/>
                  <a:gd name="connsiteX4" fmla="*/ 1238 w 114300"/>
                  <a:gd name="connsiteY4" fmla="*/ 6572 h 114300"/>
                  <a:gd name="connsiteX5" fmla="*/ 8001 w 114300"/>
                  <a:gd name="connsiteY5" fmla="*/ 0 h 114300"/>
                  <a:gd name="connsiteX6" fmla="*/ 109538 w 114300"/>
                  <a:gd name="connsiteY6" fmla="*/ 1238 h 114300"/>
                  <a:gd name="connsiteX7" fmla="*/ 116110 w 114300"/>
                  <a:gd name="connsiteY7" fmla="*/ 8001 h 114300"/>
                  <a:gd name="connsiteX8" fmla="*/ 114871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633"/>
                    </a:moveTo>
                    <a:cubicBezTo>
                      <a:pt x="114871" y="113252"/>
                      <a:pt x="111728" y="116205"/>
                      <a:pt x="108109" y="116205"/>
                    </a:cubicBezTo>
                    <a:lnTo>
                      <a:pt x="6572" y="114871"/>
                    </a:lnTo>
                    <a:cubicBezTo>
                      <a:pt x="2953" y="114776"/>
                      <a:pt x="0" y="111728"/>
                      <a:pt x="0" y="108109"/>
                    </a:cubicBezTo>
                    <a:lnTo>
                      <a:pt x="1238" y="6572"/>
                    </a:lnTo>
                    <a:cubicBezTo>
                      <a:pt x="1333" y="2953"/>
                      <a:pt x="4286" y="0"/>
                      <a:pt x="8001" y="0"/>
                    </a:cubicBezTo>
                    <a:lnTo>
                      <a:pt x="109538" y="1238"/>
                    </a:lnTo>
                    <a:cubicBezTo>
                      <a:pt x="113157" y="1238"/>
                      <a:pt x="116110" y="4382"/>
                      <a:pt x="116110" y="8001"/>
                    </a:cubicBezTo>
                    <a:lnTo>
                      <a:pt x="114871" y="109633"/>
                    </a:lnTo>
                    <a:close/>
                  </a:path>
                </a:pathLst>
              </a:custGeom>
              <a:solidFill>
                <a:srgbClr val="26262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99A58D8-C753-4321-884C-B2081A146798}"/>
                  </a:ext>
                </a:extLst>
              </p:cNvPr>
              <p:cNvSpPr/>
              <p:nvPr/>
            </p:nvSpPr>
            <p:spPr>
              <a:xfrm>
                <a:off x="6729696" y="4511131"/>
                <a:ext cx="285750" cy="114300"/>
              </a:xfrm>
              <a:custGeom>
                <a:avLst/>
                <a:gdLst>
                  <a:gd name="connsiteX0" fmla="*/ 290131 w 285750"/>
                  <a:gd name="connsiteY0" fmla="*/ 111824 h 114300"/>
                  <a:gd name="connsiteX1" fmla="*/ 283369 w 285750"/>
                  <a:gd name="connsiteY1" fmla="*/ 118396 h 114300"/>
                  <a:gd name="connsiteX2" fmla="*/ 6572 w 285750"/>
                  <a:gd name="connsiteY2" fmla="*/ 114872 h 114300"/>
                  <a:gd name="connsiteX3" fmla="*/ 0 w 285750"/>
                  <a:gd name="connsiteY3" fmla="*/ 108204 h 114300"/>
                  <a:gd name="connsiteX4" fmla="*/ 1334 w 285750"/>
                  <a:gd name="connsiteY4" fmla="*/ 6572 h 114300"/>
                  <a:gd name="connsiteX5" fmla="*/ 8001 w 285750"/>
                  <a:gd name="connsiteY5" fmla="*/ 0 h 114300"/>
                  <a:gd name="connsiteX6" fmla="*/ 284797 w 285750"/>
                  <a:gd name="connsiteY6" fmla="*/ 3524 h 114300"/>
                  <a:gd name="connsiteX7" fmla="*/ 291370 w 285750"/>
                  <a:gd name="connsiteY7" fmla="*/ 10287 h 114300"/>
                  <a:gd name="connsiteX8" fmla="*/ 290131 w 285750"/>
                  <a:gd name="connsiteY8" fmla="*/ 11182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114300">
                    <a:moveTo>
                      <a:pt x="290131" y="111824"/>
                    </a:moveTo>
                    <a:cubicBezTo>
                      <a:pt x="290036" y="115443"/>
                      <a:pt x="287084" y="118396"/>
                      <a:pt x="283369" y="118396"/>
                    </a:cubicBezTo>
                    <a:lnTo>
                      <a:pt x="6572" y="114872"/>
                    </a:lnTo>
                    <a:cubicBezTo>
                      <a:pt x="2953" y="114872"/>
                      <a:pt x="0" y="111824"/>
                      <a:pt x="0" y="108204"/>
                    </a:cubicBezTo>
                    <a:lnTo>
                      <a:pt x="1334" y="6572"/>
                    </a:lnTo>
                    <a:cubicBezTo>
                      <a:pt x="1429" y="2953"/>
                      <a:pt x="4381" y="0"/>
                      <a:pt x="8001" y="0"/>
                    </a:cubicBezTo>
                    <a:lnTo>
                      <a:pt x="284797" y="3524"/>
                    </a:lnTo>
                    <a:cubicBezTo>
                      <a:pt x="288512" y="3620"/>
                      <a:pt x="291370" y="6668"/>
                      <a:pt x="291370" y="10287"/>
                    </a:cubicBezTo>
                    <a:lnTo>
                      <a:pt x="290131" y="111824"/>
                    </a:lnTo>
                    <a:close/>
                  </a:path>
                </a:pathLst>
              </a:custGeom>
              <a:solidFill>
                <a:srgbClr val="26262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218F4C9-C926-4CBC-8F3D-EFE3B331FD72}"/>
                  </a:ext>
                </a:extLst>
              </p:cNvPr>
              <p:cNvSpPr/>
              <p:nvPr/>
            </p:nvSpPr>
            <p:spPr>
              <a:xfrm>
                <a:off x="5401338" y="4354539"/>
                <a:ext cx="114300" cy="114300"/>
              </a:xfrm>
              <a:custGeom>
                <a:avLst/>
                <a:gdLst>
                  <a:gd name="connsiteX0" fmla="*/ 114778 w 114300"/>
                  <a:gd name="connsiteY0" fmla="*/ 109540 h 114300"/>
                  <a:gd name="connsiteX1" fmla="*/ 108111 w 114300"/>
                  <a:gd name="connsiteY1" fmla="*/ 116112 h 114300"/>
                  <a:gd name="connsiteX2" fmla="*/ 6479 w 114300"/>
                  <a:gd name="connsiteY2" fmla="*/ 114778 h 114300"/>
                  <a:gd name="connsiteX3" fmla="*/ 2 w 114300"/>
                  <a:gd name="connsiteY3" fmla="*/ 108111 h 114300"/>
                  <a:gd name="connsiteX4" fmla="*/ 1240 w 114300"/>
                  <a:gd name="connsiteY4" fmla="*/ 6479 h 114300"/>
                  <a:gd name="connsiteX5" fmla="*/ 7908 w 114300"/>
                  <a:gd name="connsiteY5" fmla="*/ 2 h 114300"/>
                  <a:gd name="connsiteX6" fmla="*/ 109540 w 114300"/>
                  <a:gd name="connsiteY6" fmla="*/ 1240 h 114300"/>
                  <a:gd name="connsiteX7" fmla="*/ 116017 w 114300"/>
                  <a:gd name="connsiteY7" fmla="*/ 7908 h 114300"/>
                  <a:gd name="connsiteX8" fmla="*/ 114778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40"/>
                    </a:moveTo>
                    <a:cubicBezTo>
                      <a:pt x="114683" y="113254"/>
                      <a:pt x="111826" y="116112"/>
                      <a:pt x="108111" y="116112"/>
                    </a:cubicBezTo>
                    <a:lnTo>
                      <a:pt x="6479" y="114778"/>
                    </a:lnTo>
                    <a:cubicBezTo>
                      <a:pt x="2860" y="114778"/>
                      <a:pt x="-93" y="111730"/>
                      <a:pt x="2" y="108111"/>
                    </a:cubicBezTo>
                    <a:lnTo>
                      <a:pt x="1240" y="6479"/>
                    </a:lnTo>
                    <a:cubicBezTo>
                      <a:pt x="1336" y="2860"/>
                      <a:pt x="4288" y="-93"/>
                      <a:pt x="7908" y="2"/>
                    </a:cubicBezTo>
                    <a:lnTo>
                      <a:pt x="109540" y="1240"/>
                    </a:lnTo>
                    <a:cubicBezTo>
                      <a:pt x="113254" y="1240"/>
                      <a:pt x="116112" y="4288"/>
                      <a:pt x="116017" y="7908"/>
                    </a:cubicBezTo>
                    <a:lnTo>
                      <a:pt x="114778" y="109540"/>
                    </a:lnTo>
                    <a:close/>
                  </a:path>
                </a:pathLst>
              </a:custGeom>
              <a:solidFill>
                <a:srgbClr val="26262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38DBC77-F663-4433-B38E-4543ECBF40F8}"/>
                  </a:ext>
                </a:extLst>
              </p:cNvPr>
              <p:cNvSpPr/>
              <p:nvPr/>
            </p:nvSpPr>
            <p:spPr>
              <a:xfrm>
                <a:off x="5541165" y="4356254"/>
                <a:ext cx="114300" cy="114300"/>
              </a:xfrm>
              <a:custGeom>
                <a:avLst/>
                <a:gdLst>
                  <a:gd name="connsiteX0" fmla="*/ 114874 w 114300"/>
                  <a:gd name="connsiteY0" fmla="*/ 109633 h 114300"/>
                  <a:gd name="connsiteX1" fmla="*/ 108111 w 114300"/>
                  <a:gd name="connsiteY1" fmla="*/ 116205 h 114300"/>
                  <a:gd name="connsiteX2" fmla="*/ 6479 w 114300"/>
                  <a:gd name="connsiteY2" fmla="*/ 114871 h 114300"/>
                  <a:gd name="connsiteX3" fmla="*/ 2 w 114300"/>
                  <a:gd name="connsiteY3" fmla="*/ 108204 h 114300"/>
                  <a:gd name="connsiteX4" fmla="*/ 1336 w 114300"/>
                  <a:gd name="connsiteY4" fmla="*/ 6572 h 114300"/>
                  <a:gd name="connsiteX5" fmla="*/ 8003 w 114300"/>
                  <a:gd name="connsiteY5" fmla="*/ 0 h 114300"/>
                  <a:gd name="connsiteX6" fmla="*/ 109635 w 114300"/>
                  <a:gd name="connsiteY6" fmla="*/ 1333 h 114300"/>
                  <a:gd name="connsiteX7" fmla="*/ 116207 w 114300"/>
                  <a:gd name="connsiteY7" fmla="*/ 8001 h 114300"/>
                  <a:gd name="connsiteX8" fmla="*/ 114874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633"/>
                    </a:moveTo>
                    <a:cubicBezTo>
                      <a:pt x="114874" y="113347"/>
                      <a:pt x="111826" y="116205"/>
                      <a:pt x="108111" y="116205"/>
                    </a:cubicBezTo>
                    <a:lnTo>
                      <a:pt x="6479" y="114871"/>
                    </a:lnTo>
                    <a:cubicBezTo>
                      <a:pt x="2860" y="114871"/>
                      <a:pt x="-93" y="111919"/>
                      <a:pt x="2" y="108204"/>
                    </a:cubicBezTo>
                    <a:lnTo>
                      <a:pt x="1336" y="6572"/>
                    </a:lnTo>
                    <a:cubicBezTo>
                      <a:pt x="1336" y="2953"/>
                      <a:pt x="4384" y="0"/>
                      <a:pt x="8003" y="0"/>
                    </a:cubicBezTo>
                    <a:lnTo>
                      <a:pt x="109635" y="1333"/>
                    </a:lnTo>
                    <a:cubicBezTo>
                      <a:pt x="113254" y="1333"/>
                      <a:pt x="116207" y="4381"/>
                      <a:pt x="116207" y="8001"/>
                    </a:cubicBezTo>
                    <a:lnTo>
                      <a:pt x="114874" y="109633"/>
                    </a:lnTo>
                    <a:close/>
                  </a:path>
                </a:pathLst>
              </a:custGeom>
              <a:solidFill>
                <a:srgbClr val="26262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35A56C4-A707-4631-A3F0-DB16C97480E3}"/>
                  </a:ext>
                </a:extLst>
              </p:cNvPr>
              <p:cNvSpPr/>
              <p:nvPr/>
            </p:nvSpPr>
            <p:spPr>
              <a:xfrm>
                <a:off x="5680994" y="4358252"/>
                <a:ext cx="114300" cy="114300"/>
              </a:xfrm>
              <a:custGeom>
                <a:avLst/>
                <a:gdLst>
                  <a:gd name="connsiteX0" fmla="*/ 114872 w 114300"/>
                  <a:gd name="connsiteY0" fmla="*/ 109444 h 114300"/>
                  <a:gd name="connsiteX1" fmla="*/ 108204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7906 w 114300"/>
                  <a:gd name="connsiteY5" fmla="*/ 2 h 114300"/>
                  <a:gd name="connsiteX6" fmla="*/ 109538 w 114300"/>
                  <a:gd name="connsiteY6" fmla="*/ 1241 h 114300"/>
                  <a:gd name="connsiteX7" fmla="*/ 116015 w 114300"/>
                  <a:gd name="connsiteY7" fmla="*/ 7908 h 114300"/>
                  <a:gd name="connsiteX8" fmla="*/ 114872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2" y="109444"/>
                    </a:moveTo>
                    <a:cubicBezTo>
                      <a:pt x="114872" y="113159"/>
                      <a:pt x="111824" y="116017"/>
                      <a:pt x="108204" y="116017"/>
                    </a:cubicBezTo>
                    <a:lnTo>
                      <a:pt x="6572" y="114778"/>
                    </a:lnTo>
                    <a:cubicBezTo>
                      <a:pt x="2953" y="114683"/>
                      <a:pt x="0" y="111731"/>
                      <a:pt x="0" y="108016"/>
                    </a:cubicBezTo>
                    <a:lnTo>
                      <a:pt x="1238" y="6479"/>
                    </a:lnTo>
                    <a:cubicBezTo>
                      <a:pt x="1334" y="2860"/>
                      <a:pt x="4286" y="-93"/>
                      <a:pt x="7906" y="2"/>
                    </a:cubicBezTo>
                    <a:lnTo>
                      <a:pt x="109538" y="1241"/>
                    </a:lnTo>
                    <a:cubicBezTo>
                      <a:pt x="113157" y="1336"/>
                      <a:pt x="116110" y="4289"/>
                      <a:pt x="116015" y="7908"/>
                    </a:cubicBezTo>
                    <a:lnTo>
                      <a:pt x="114872" y="109444"/>
                    </a:lnTo>
                    <a:close/>
                  </a:path>
                </a:pathLst>
              </a:custGeom>
              <a:solidFill>
                <a:srgbClr val="26262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4D298E-BBA7-417B-A467-66503E545B75}"/>
                  </a:ext>
                </a:extLst>
              </p:cNvPr>
              <p:cNvSpPr/>
              <p:nvPr/>
            </p:nvSpPr>
            <p:spPr>
              <a:xfrm>
                <a:off x="5820914" y="4359873"/>
                <a:ext cx="114300" cy="114300"/>
              </a:xfrm>
              <a:custGeom>
                <a:avLst/>
                <a:gdLst>
                  <a:gd name="connsiteX0" fmla="*/ 114779 w 114300"/>
                  <a:gd name="connsiteY0" fmla="*/ 109540 h 114300"/>
                  <a:gd name="connsiteX1" fmla="*/ 108111 w 114300"/>
                  <a:gd name="connsiteY1" fmla="*/ 116112 h 114300"/>
                  <a:gd name="connsiteX2" fmla="*/ 6479 w 114300"/>
                  <a:gd name="connsiteY2" fmla="*/ 114778 h 114300"/>
                  <a:gd name="connsiteX3" fmla="*/ 2 w 114300"/>
                  <a:gd name="connsiteY3" fmla="*/ 108111 h 114300"/>
                  <a:gd name="connsiteX4" fmla="*/ 1241 w 114300"/>
                  <a:gd name="connsiteY4" fmla="*/ 6479 h 114300"/>
                  <a:gd name="connsiteX5" fmla="*/ 7908 w 114300"/>
                  <a:gd name="connsiteY5" fmla="*/ 2 h 114300"/>
                  <a:gd name="connsiteX6" fmla="*/ 109540 w 114300"/>
                  <a:gd name="connsiteY6" fmla="*/ 1336 h 114300"/>
                  <a:gd name="connsiteX7" fmla="*/ 116017 w 114300"/>
                  <a:gd name="connsiteY7" fmla="*/ 8003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683" y="113254"/>
                      <a:pt x="111731" y="116112"/>
                      <a:pt x="108111" y="116112"/>
                    </a:cubicBezTo>
                    <a:lnTo>
                      <a:pt x="6479" y="114778"/>
                    </a:lnTo>
                    <a:cubicBezTo>
                      <a:pt x="2860" y="114778"/>
                      <a:pt x="-93" y="111826"/>
                      <a:pt x="2" y="108111"/>
                    </a:cubicBezTo>
                    <a:lnTo>
                      <a:pt x="1241" y="6479"/>
                    </a:lnTo>
                    <a:cubicBezTo>
                      <a:pt x="1241" y="2955"/>
                      <a:pt x="4289" y="-93"/>
                      <a:pt x="7908" y="2"/>
                    </a:cubicBezTo>
                    <a:lnTo>
                      <a:pt x="109540" y="1336"/>
                    </a:lnTo>
                    <a:cubicBezTo>
                      <a:pt x="113159" y="1336"/>
                      <a:pt x="116112" y="4384"/>
                      <a:pt x="116017" y="8003"/>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15281EE-FDD1-47A2-A94C-EA928EA7E81F}"/>
                  </a:ext>
                </a:extLst>
              </p:cNvPr>
              <p:cNvSpPr/>
              <p:nvPr/>
            </p:nvSpPr>
            <p:spPr>
              <a:xfrm>
                <a:off x="5960836" y="4361684"/>
                <a:ext cx="114300" cy="114300"/>
              </a:xfrm>
              <a:custGeom>
                <a:avLst/>
                <a:gdLst>
                  <a:gd name="connsiteX0" fmla="*/ 114778 w 114300"/>
                  <a:gd name="connsiteY0" fmla="*/ 109538 h 114300"/>
                  <a:gd name="connsiteX1" fmla="*/ 108111 w 114300"/>
                  <a:gd name="connsiteY1" fmla="*/ 116109 h 114300"/>
                  <a:gd name="connsiteX2" fmla="*/ 6574 w 114300"/>
                  <a:gd name="connsiteY2" fmla="*/ 114871 h 114300"/>
                  <a:gd name="connsiteX3" fmla="*/ 2 w 114300"/>
                  <a:gd name="connsiteY3" fmla="*/ 108109 h 114300"/>
                  <a:gd name="connsiteX4" fmla="*/ 1240 w 114300"/>
                  <a:gd name="connsiteY4" fmla="*/ 6572 h 114300"/>
                  <a:gd name="connsiteX5" fmla="*/ 8003 w 114300"/>
                  <a:gd name="connsiteY5" fmla="*/ 0 h 114300"/>
                  <a:gd name="connsiteX6" fmla="*/ 109540 w 114300"/>
                  <a:gd name="connsiteY6" fmla="*/ 1333 h 114300"/>
                  <a:gd name="connsiteX7" fmla="*/ 116112 w 114300"/>
                  <a:gd name="connsiteY7" fmla="*/ 8001 h 114300"/>
                  <a:gd name="connsiteX8" fmla="*/ 114778 w 114300"/>
                  <a:gd name="connsiteY8" fmla="*/ 10953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538"/>
                    </a:moveTo>
                    <a:cubicBezTo>
                      <a:pt x="114683" y="113252"/>
                      <a:pt x="111730" y="116109"/>
                      <a:pt x="108111" y="116109"/>
                    </a:cubicBezTo>
                    <a:lnTo>
                      <a:pt x="6574" y="114871"/>
                    </a:lnTo>
                    <a:cubicBezTo>
                      <a:pt x="2955" y="114776"/>
                      <a:pt x="-93" y="111823"/>
                      <a:pt x="2" y="108109"/>
                    </a:cubicBezTo>
                    <a:lnTo>
                      <a:pt x="1240" y="6572"/>
                    </a:lnTo>
                    <a:cubicBezTo>
                      <a:pt x="1336" y="2953"/>
                      <a:pt x="4384" y="0"/>
                      <a:pt x="8003" y="0"/>
                    </a:cubicBezTo>
                    <a:lnTo>
                      <a:pt x="109540" y="1333"/>
                    </a:lnTo>
                    <a:cubicBezTo>
                      <a:pt x="113159" y="1333"/>
                      <a:pt x="116112" y="4381"/>
                      <a:pt x="116112" y="8001"/>
                    </a:cubicBezTo>
                    <a:lnTo>
                      <a:pt x="114778" y="109538"/>
                    </a:lnTo>
                    <a:close/>
                  </a:path>
                </a:pathLst>
              </a:custGeom>
              <a:solidFill>
                <a:srgbClr val="262626"/>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186B1BA-5F53-4473-AC8E-4835FF982393}"/>
                  </a:ext>
                </a:extLst>
              </p:cNvPr>
              <p:cNvSpPr/>
              <p:nvPr/>
            </p:nvSpPr>
            <p:spPr>
              <a:xfrm>
                <a:off x="6100666" y="4363396"/>
                <a:ext cx="114300" cy="114300"/>
              </a:xfrm>
              <a:custGeom>
                <a:avLst/>
                <a:gdLst>
                  <a:gd name="connsiteX0" fmla="*/ 114776 w 114300"/>
                  <a:gd name="connsiteY0" fmla="*/ 109540 h 114300"/>
                  <a:gd name="connsiteX1" fmla="*/ 108109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7906 w 114300"/>
                  <a:gd name="connsiteY5" fmla="*/ 2 h 114300"/>
                  <a:gd name="connsiteX6" fmla="*/ 109442 w 114300"/>
                  <a:gd name="connsiteY6" fmla="*/ 1241 h 114300"/>
                  <a:gd name="connsiteX7" fmla="*/ 116015 w 114300"/>
                  <a:gd name="connsiteY7" fmla="*/ 7908 h 114300"/>
                  <a:gd name="connsiteX8" fmla="*/ 114776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540"/>
                    </a:moveTo>
                    <a:cubicBezTo>
                      <a:pt x="114776" y="113254"/>
                      <a:pt x="111728" y="116112"/>
                      <a:pt x="108109" y="116112"/>
                    </a:cubicBezTo>
                    <a:lnTo>
                      <a:pt x="6572" y="114778"/>
                    </a:lnTo>
                    <a:cubicBezTo>
                      <a:pt x="2953" y="114683"/>
                      <a:pt x="0" y="111730"/>
                      <a:pt x="0" y="108111"/>
                    </a:cubicBezTo>
                    <a:lnTo>
                      <a:pt x="1238" y="6479"/>
                    </a:lnTo>
                    <a:cubicBezTo>
                      <a:pt x="1333" y="2860"/>
                      <a:pt x="4286" y="-93"/>
                      <a:pt x="7906" y="2"/>
                    </a:cubicBezTo>
                    <a:lnTo>
                      <a:pt x="109442" y="1241"/>
                    </a:lnTo>
                    <a:cubicBezTo>
                      <a:pt x="113062" y="1336"/>
                      <a:pt x="116015" y="4384"/>
                      <a:pt x="116015" y="7908"/>
                    </a:cubicBezTo>
                    <a:lnTo>
                      <a:pt x="114776" y="109540"/>
                    </a:lnTo>
                    <a:close/>
                  </a:path>
                </a:pathLst>
              </a:custGeom>
              <a:solidFill>
                <a:srgbClr val="26262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CF77E83-840E-408B-901D-1F4E2270B4A3}"/>
                  </a:ext>
                </a:extLst>
              </p:cNvPr>
              <p:cNvSpPr/>
              <p:nvPr/>
            </p:nvSpPr>
            <p:spPr>
              <a:xfrm>
                <a:off x="6240490" y="4365302"/>
                <a:ext cx="114300" cy="114300"/>
              </a:xfrm>
              <a:custGeom>
                <a:avLst/>
                <a:gdLst>
                  <a:gd name="connsiteX0" fmla="*/ 114778 w 114300"/>
                  <a:gd name="connsiteY0" fmla="*/ 109445 h 114300"/>
                  <a:gd name="connsiteX1" fmla="*/ 108111 w 114300"/>
                  <a:gd name="connsiteY1" fmla="*/ 116017 h 114300"/>
                  <a:gd name="connsiteX2" fmla="*/ 6479 w 114300"/>
                  <a:gd name="connsiteY2" fmla="*/ 114779 h 114300"/>
                  <a:gd name="connsiteX3" fmla="*/ 2 w 114300"/>
                  <a:gd name="connsiteY3" fmla="*/ 108111 h 114300"/>
                  <a:gd name="connsiteX4" fmla="*/ 1336 w 114300"/>
                  <a:gd name="connsiteY4" fmla="*/ 6479 h 114300"/>
                  <a:gd name="connsiteX5" fmla="*/ 8003 w 114300"/>
                  <a:gd name="connsiteY5" fmla="*/ 2 h 114300"/>
                  <a:gd name="connsiteX6" fmla="*/ 109540 w 114300"/>
                  <a:gd name="connsiteY6" fmla="*/ 1241 h 114300"/>
                  <a:gd name="connsiteX7" fmla="*/ 116112 w 114300"/>
                  <a:gd name="connsiteY7" fmla="*/ 7908 h 114300"/>
                  <a:gd name="connsiteX8" fmla="*/ 114778 w 114300"/>
                  <a:gd name="connsiteY8" fmla="*/ 10944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445"/>
                    </a:moveTo>
                    <a:cubicBezTo>
                      <a:pt x="114778" y="113159"/>
                      <a:pt x="111730" y="116017"/>
                      <a:pt x="108111" y="116017"/>
                    </a:cubicBezTo>
                    <a:lnTo>
                      <a:pt x="6479" y="114779"/>
                    </a:lnTo>
                    <a:cubicBezTo>
                      <a:pt x="2860" y="114683"/>
                      <a:pt x="-93" y="111826"/>
                      <a:pt x="2" y="108111"/>
                    </a:cubicBezTo>
                    <a:lnTo>
                      <a:pt x="1336" y="6479"/>
                    </a:lnTo>
                    <a:cubicBezTo>
                      <a:pt x="1336" y="2860"/>
                      <a:pt x="4384" y="-93"/>
                      <a:pt x="8003" y="2"/>
                    </a:cubicBezTo>
                    <a:lnTo>
                      <a:pt x="109540" y="1241"/>
                    </a:lnTo>
                    <a:cubicBezTo>
                      <a:pt x="113159" y="1336"/>
                      <a:pt x="116112" y="4289"/>
                      <a:pt x="116112" y="7908"/>
                    </a:cubicBezTo>
                    <a:lnTo>
                      <a:pt x="114778" y="109445"/>
                    </a:lnTo>
                    <a:close/>
                  </a:path>
                </a:pathLst>
              </a:custGeom>
              <a:solidFill>
                <a:srgbClr val="262626"/>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C756968-FF55-4221-9D05-06F5ADDE0D74}"/>
                  </a:ext>
                </a:extLst>
              </p:cNvPr>
              <p:cNvSpPr/>
              <p:nvPr/>
            </p:nvSpPr>
            <p:spPr>
              <a:xfrm>
                <a:off x="6380320" y="436692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111 h 114300"/>
                  <a:gd name="connsiteX4" fmla="*/ 1238 w 114300"/>
                  <a:gd name="connsiteY4" fmla="*/ 6479 h 114300"/>
                  <a:gd name="connsiteX5" fmla="*/ 7906 w 114300"/>
                  <a:gd name="connsiteY5" fmla="*/ 2 h 114300"/>
                  <a:gd name="connsiteX6" fmla="*/ 109538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4"/>
                      <a:pt x="111823" y="116112"/>
                      <a:pt x="108204" y="116112"/>
                    </a:cubicBezTo>
                    <a:lnTo>
                      <a:pt x="6572" y="114778"/>
                    </a:lnTo>
                    <a:cubicBezTo>
                      <a:pt x="2953" y="114683"/>
                      <a:pt x="0" y="111731"/>
                      <a:pt x="0" y="108111"/>
                    </a:cubicBezTo>
                    <a:lnTo>
                      <a:pt x="1238" y="6479"/>
                    </a:lnTo>
                    <a:cubicBezTo>
                      <a:pt x="1333" y="2860"/>
                      <a:pt x="4286" y="-93"/>
                      <a:pt x="7906" y="2"/>
                    </a:cubicBezTo>
                    <a:lnTo>
                      <a:pt x="109538" y="1241"/>
                    </a:lnTo>
                    <a:cubicBezTo>
                      <a:pt x="113157" y="1336"/>
                      <a:pt x="116110"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2A497AD-5F2C-4079-844B-ACFD9583FFCB}"/>
                  </a:ext>
                </a:extLst>
              </p:cNvPr>
              <p:cNvSpPr/>
              <p:nvPr/>
            </p:nvSpPr>
            <p:spPr>
              <a:xfrm>
                <a:off x="6520241" y="4368730"/>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111 h 114300"/>
                  <a:gd name="connsiteX4" fmla="*/ 1333 w 114300"/>
                  <a:gd name="connsiteY4" fmla="*/ 6479 h 114300"/>
                  <a:gd name="connsiteX5" fmla="*/ 8001 w 114300"/>
                  <a:gd name="connsiteY5" fmla="*/ 2 h 114300"/>
                  <a:gd name="connsiteX6" fmla="*/ 109633 w 114300"/>
                  <a:gd name="connsiteY6" fmla="*/ 1241 h 114300"/>
                  <a:gd name="connsiteX7" fmla="*/ 116205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4"/>
                      <a:pt x="111823" y="116112"/>
                      <a:pt x="108204" y="116112"/>
                    </a:cubicBezTo>
                    <a:lnTo>
                      <a:pt x="6572" y="114778"/>
                    </a:lnTo>
                    <a:cubicBezTo>
                      <a:pt x="2953" y="114778"/>
                      <a:pt x="0" y="111731"/>
                      <a:pt x="0" y="108111"/>
                    </a:cubicBezTo>
                    <a:lnTo>
                      <a:pt x="1333" y="6479"/>
                    </a:lnTo>
                    <a:cubicBezTo>
                      <a:pt x="1333" y="2860"/>
                      <a:pt x="4381" y="-93"/>
                      <a:pt x="8001" y="2"/>
                    </a:cubicBezTo>
                    <a:lnTo>
                      <a:pt x="109633" y="1241"/>
                    </a:lnTo>
                    <a:cubicBezTo>
                      <a:pt x="113252" y="1336"/>
                      <a:pt x="116205" y="4288"/>
                      <a:pt x="116205"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A818B4F-B0B7-40BF-B8C0-EDE9A05F91C9}"/>
                  </a:ext>
                </a:extLst>
              </p:cNvPr>
              <p:cNvSpPr/>
              <p:nvPr/>
            </p:nvSpPr>
            <p:spPr>
              <a:xfrm>
                <a:off x="6660164" y="4370445"/>
                <a:ext cx="114300" cy="114300"/>
              </a:xfrm>
              <a:custGeom>
                <a:avLst/>
                <a:gdLst>
                  <a:gd name="connsiteX0" fmla="*/ 114776 w 114300"/>
                  <a:gd name="connsiteY0" fmla="*/ 109540 h 114300"/>
                  <a:gd name="connsiteX1" fmla="*/ 108109 w 114300"/>
                  <a:gd name="connsiteY1" fmla="*/ 116112 h 114300"/>
                  <a:gd name="connsiteX2" fmla="*/ 6572 w 114300"/>
                  <a:gd name="connsiteY2" fmla="*/ 114779 h 114300"/>
                  <a:gd name="connsiteX3" fmla="*/ 0 w 114300"/>
                  <a:gd name="connsiteY3" fmla="*/ 108016 h 114300"/>
                  <a:gd name="connsiteX4" fmla="*/ 1238 w 114300"/>
                  <a:gd name="connsiteY4" fmla="*/ 6479 h 114300"/>
                  <a:gd name="connsiteX5" fmla="*/ 8001 w 114300"/>
                  <a:gd name="connsiteY5" fmla="*/ 2 h 114300"/>
                  <a:gd name="connsiteX6" fmla="*/ 109538 w 114300"/>
                  <a:gd name="connsiteY6" fmla="*/ 1241 h 114300"/>
                  <a:gd name="connsiteX7" fmla="*/ 116014 w 114300"/>
                  <a:gd name="connsiteY7" fmla="*/ 7908 h 114300"/>
                  <a:gd name="connsiteX8" fmla="*/ 114776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540"/>
                    </a:moveTo>
                    <a:cubicBezTo>
                      <a:pt x="114681" y="113255"/>
                      <a:pt x="111728" y="116112"/>
                      <a:pt x="108109" y="116112"/>
                    </a:cubicBezTo>
                    <a:lnTo>
                      <a:pt x="6572" y="114779"/>
                    </a:lnTo>
                    <a:cubicBezTo>
                      <a:pt x="2857" y="114779"/>
                      <a:pt x="0" y="111731"/>
                      <a:pt x="0" y="108016"/>
                    </a:cubicBezTo>
                    <a:lnTo>
                      <a:pt x="1238" y="6479"/>
                    </a:lnTo>
                    <a:cubicBezTo>
                      <a:pt x="1238" y="2860"/>
                      <a:pt x="4286" y="-93"/>
                      <a:pt x="8001" y="2"/>
                    </a:cubicBezTo>
                    <a:lnTo>
                      <a:pt x="109538" y="1241"/>
                    </a:lnTo>
                    <a:cubicBezTo>
                      <a:pt x="113157" y="1241"/>
                      <a:pt x="116110" y="4289"/>
                      <a:pt x="116014" y="7908"/>
                    </a:cubicBezTo>
                    <a:lnTo>
                      <a:pt x="114776" y="109540"/>
                    </a:lnTo>
                    <a:close/>
                  </a:path>
                </a:pathLst>
              </a:custGeom>
              <a:solidFill>
                <a:srgbClr val="26262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E5F83B6-67E9-4134-8EA5-9417423E7B18}"/>
                  </a:ext>
                </a:extLst>
              </p:cNvPr>
              <p:cNvSpPr/>
              <p:nvPr/>
            </p:nvSpPr>
            <p:spPr>
              <a:xfrm>
                <a:off x="6799990" y="4372349"/>
                <a:ext cx="114300" cy="114300"/>
              </a:xfrm>
              <a:custGeom>
                <a:avLst/>
                <a:gdLst>
                  <a:gd name="connsiteX0" fmla="*/ 114776 w 114300"/>
                  <a:gd name="connsiteY0" fmla="*/ 109444 h 114300"/>
                  <a:gd name="connsiteX1" fmla="*/ 108109 w 114300"/>
                  <a:gd name="connsiteY1" fmla="*/ 116017 h 114300"/>
                  <a:gd name="connsiteX2" fmla="*/ 6477 w 114300"/>
                  <a:gd name="connsiteY2" fmla="*/ 114683 h 114300"/>
                  <a:gd name="connsiteX3" fmla="*/ 0 w 114300"/>
                  <a:gd name="connsiteY3" fmla="*/ 108016 h 114300"/>
                  <a:gd name="connsiteX4" fmla="*/ 1333 w 114300"/>
                  <a:gd name="connsiteY4" fmla="*/ 6479 h 114300"/>
                  <a:gd name="connsiteX5" fmla="*/ 8001 w 114300"/>
                  <a:gd name="connsiteY5" fmla="*/ 2 h 114300"/>
                  <a:gd name="connsiteX6" fmla="*/ 109633 w 114300"/>
                  <a:gd name="connsiteY6" fmla="*/ 1241 h 114300"/>
                  <a:gd name="connsiteX7" fmla="*/ 116205 w 114300"/>
                  <a:gd name="connsiteY7" fmla="*/ 7908 h 114300"/>
                  <a:gd name="connsiteX8" fmla="*/ 114776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444"/>
                    </a:moveTo>
                    <a:cubicBezTo>
                      <a:pt x="114681" y="113159"/>
                      <a:pt x="111728" y="116017"/>
                      <a:pt x="108109" y="116017"/>
                    </a:cubicBezTo>
                    <a:lnTo>
                      <a:pt x="6477" y="114683"/>
                    </a:lnTo>
                    <a:cubicBezTo>
                      <a:pt x="2857" y="114683"/>
                      <a:pt x="0" y="111635"/>
                      <a:pt x="0" y="108016"/>
                    </a:cubicBezTo>
                    <a:lnTo>
                      <a:pt x="1333" y="6479"/>
                    </a:lnTo>
                    <a:cubicBezTo>
                      <a:pt x="1429" y="2860"/>
                      <a:pt x="4381" y="-93"/>
                      <a:pt x="8001" y="2"/>
                    </a:cubicBezTo>
                    <a:lnTo>
                      <a:pt x="109633" y="1241"/>
                    </a:lnTo>
                    <a:cubicBezTo>
                      <a:pt x="113252" y="1241"/>
                      <a:pt x="116205" y="4288"/>
                      <a:pt x="116205" y="7908"/>
                    </a:cubicBezTo>
                    <a:lnTo>
                      <a:pt x="114776" y="109444"/>
                    </a:lnTo>
                    <a:close/>
                  </a:path>
                </a:pathLst>
              </a:custGeom>
              <a:solidFill>
                <a:srgbClr val="26262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9C30C8C-6AA8-4EC5-AC44-A263C6324B2E}"/>
                  </a:ext>
                </a:extLst>
              </p:cNvPr>
              <p:cNvSpPr/>
              <p:nvPr/>
            </p:nvSpPr>
            <p:spPr>
              <a:xfrm>
                <a:off x="5369908" y="4214331"/>
                <a:ext cx="114300" cy="114300"/>
              </a:xfrm>
              <a:custGeom>
                <a:avLst/>
                <a:gdLst>
                  <a:gd name="connsiteX0" fmla="*/ 114871 w 114300"/>
                  <a:gd name="connsiteY0" fmla="*/ 109444 h 114300"/>
                  <a:gd name="connsiteX1" fmla="*/ 108109 w 114300"/>
                  <a:gd name="connsiteY1" fmla="*/ 116112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538 w 114300"/>
                  <a:gd name="connsiteY6" fmla="*/ 1240 h 114300"/>
                  <a:gd name="connsiteX7" fmla="*/ 116110 w 114300"/>
                  <a:gd name="connsiteY7" fmla="*/ 7908 h 114300"/>
                  <a:gd name="connsiteX8" fmla="*/ 114871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444"/>
                    </a:moveTo>
                    <a:cubicBezTo>
                      <a:pt x="114776" y="113159"/>
                      <a:pt x="111823" y="116112"/>
                      <a:pt x="108109" y="116112"/>
                    </a:cubicBezTo>
                    <a:lnTo>
                      <a:pt x="6572" y="114778"/>
                    </a:lnTo>
                    <a:cubicBezTo>
                      <a:pt x="2953" y="114778"/>
                      <a:pt x="0" y="111730"/>
                      <a:pt x="0" y="108016"/>
                    </a:cubicBezTo>
                    <a:lnTo>
                      <a:pt x="1238" y="6479"/>
                    </a:lnTo>
                    <a:cubicBezTo>
                      <a:pt x="1333" y="2860"/>
                      <a:pt x="4286" y="-93"/>
                      <a:pt x="8001" y="2"/>
                    </a:cubicBezTo>
                    <a:lnTo>
                      <a:pt x="109538" y="1240"/>
                    </a:lnTo>
                    <a:cubicBezTo>
                      <a:pt x="113157" y="1336"/>
                      <a:pt x="116110" y="4288"/>
                      <a:pt x="116110" y="7908"/>
                    </a:cubicBezTo>
                    <a:lnTo>
                      <a:pt x="114871" y="109444"/>
                    </a:lnTo>
                    <a:close/>
                  </a:path>
                </a:pathLst>
              </a:custGeom>
              <a:solidFill>
                <a:srgbClr val="26262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5A130E3-703E-42A6-B92A-853E96E11A02}"/>
                  </a:ext>
                </a:extLst>
              </p:cNvPr>
              <p:cNvSpPr/>
              <p:nvPr/>
            </p:nvSpPr>
            <p:spPr>
              <a:xfrm>
                <a:off x="5509828" y="4216045"/>
                <a:ext cx="114300" cy="114300"/>
              </a:xfrm>
              <a:custGeom>
                <a:avLst/>
                <a:gdLst>
                  <a:gd name="connsiteX0" fmla="*/ 114874 w 114300"/>
                  <a:gd name="connsiteY0" fmla="*/ 109540 h 114300"/>
                  <a:gd name="connsiteX1" fmla="*/ 108111 w 114300"/>
                  <a:gd name="connsiteY1" fmla="*/ 116112 h 114300"/>
                  <a:gd name="connsiteX2" fmla="*/ 6479 w 114300"/>
                  <a:gd name="connsiteY2" fmla="*/ 114778 h 114300"/>
                  <a:gd name="connsiteX3" fmla="*/ 2 w 114300"/>
                  <a:gd name="connsiteY3" fmla="*/ 108016 h 114300"/>
                  <a:gd name="connsiteX4" fmla="*/ 1240 w 114300"/>
                  <a:gd name="connsiteY4" fmla="*/ 6479 h 114300"/>
                  <a:gd name="connsiteX5" fmla="*/ 7908 w 114300"/>
                  <a:gd name="connsiteY5" fmla="*/ 2 h 114300"/>
                  <a:gd name="connsiteX6" fmla="*/ 109444 w 114300"/>
                  <a:gd name="connsiteY6" fmla="*/ 1241 h 114300"/>
                  <a:gd name="connsiteX7" fmla="*/ 116017 w 114300"/>
                  <a:gd name="connsiteY7" fmla="*/ 7908 h 114300"/>
                  <a:gd name="connsiteX8" fmla="*/ 114874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4" y="109540"/>
                    </a:moveTo>
                    <a:cubicBezTo>
                      <a:pt x="114874" y="113254"/>
                      <a:pt x="111826" y="116207"/>
                      <a:pt x="108111" y="116112"/>
                    </a:cubicBezTo>
                    <a:lnTo>
                      <a:pt x="6479" y="114778"/>
                    </a:lnTo>
                    <a:cubicBezTo>
                      <a:pt x="2860" y="114778"/>
                      <a:pt x="-93" y="111730"/>
                      <a:pt x="2" y="108016"/>
                    </a:cubicBezTo>
                    <a:lnTo>
                      <a:pt x="1240" y="6479"/>
                    </a:lnTo>
                    <a:cubicBezTo>
                      <a:pt x="1336" y="2860"/>
                      <a:pt x="4288" y="-93"/>
                      <a:pt x="7908" y="2"/>
                    </a:cubicBezTo>
                    <a:lnTo>
                      <a:pt x="109444" y="1241"/>
                    </a:lnTo>
                    <a:cubicBezTo>
                      <a:pt x="113064" y="1336"/>
                      <a:pt x="116017" y="4288"/>
                      <a:pt x="116017" y="7908"/>
                    </a:cubicBezTo>
                    <a:lnTo>
                      <a:pt x="114874" y="109540"/>
                    </a:lnTo>
                    <a:close/>
                  </a:path>
                </a:pathLst>
              </a:custGeom>
              <a:solidFill>
                <a:srgbClr val="262626"/>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0B1A901-95D2-4434-8686-AD6D92F34E89}"/>
                  </a:ext>
                </a:extLst>
              </p:cNvPr>
              <p:cNvSpPr/>
              <p:nvPr/>
            </p:nvSpPr>
            <p:spPr>
              <a:xfrm>
                <a:off x="5649750" y="4217854"/>
                <a:ext cx="114300" cy="114300"/>
              </a:xfrm>
              <a:custGeom>
                <a:avLst/>
                <a:gdLst>
                  <a:gd name="connsiteX0" fmla="*/ 114779 w 114300"/>
                  <a:gd name="connsiteY0" fmla="*/ 109540 h 114300"/>
                  <a:gd name="connsiteX1" fmla="*/ 108016 w 114300"/>
                  <a:gd name="connsiteY1" fmla="*/ 116112 h 114300"/>
                  <a:gd name="connsiteX2" fmla="*/ 6479 w 114300"/>
                  <a:gd name="connsiteY2" fmla="*/ 114778 h 114300"/>
                  <a:gd name="connsiteX3" fmla="*/ 2 w 114300"/>
                  <a:gd name="connsiteY3" fmla="*/ 108016 h 114300"/>
                  <a:gd name="connsiteX4" fmla="*/ 1336 w 114300"/>
                  <a:gd name="connsiteY4" fmla="*/ 6479 h 114300"/>
                  <a:gd name="connsiteX5" fmla="*/ 8003 w 114300"/>
                  <a:gd name="connsiteY5" fmla="*/ 2 h 114300"/>
                  <a:gd name="connsiteX6" fmla="*/ 109540 w 114300"/>
                  <a:gd name="connsiteY6" fmla="*/ 1336 h 114300"/>
                  <a:gd name="connsiteX7" fmla="*/ 116112 w 114300"/>
                  <a:gd name="connsiteY7" fmla="*/ 8003 h 114300"/>
                  <a:gd name="connsiteX8" fmla="*/ 114779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540"/>
                    </a:moveTo>
                    <a:cubicBezTo>
                      <a:pt x="114779" y="113254"/>
                      <a:pt x="111731" y="116207"/>
                      <a:pt x="108016" y="116112"/>
                    </a:cubicBezTo>
                    <a:lnTo>
                      <a:pt x="6479" y="114778"/>
                    </a:lnTo>
                    <a:cubicBezTo>
                      <a:pt x="2860" y="114778"/>
                      <a:pt x="-93" y="111730"/>
                      <a:pt x="2" y="108016"/>
                    </a:cubicBezTo>
                    <a:lnTo>
                      <a:pt x="1336" y="6479"/>
                    </a:lnTo>
                    <a:cubicBezTo>
                      <a:pt x="1336" y="2860"/>
                      <a:pt x="4384" y="-93"/>
                      <a:pt x="8003" y="2"/>
                    </a:cubicBezTo>
                    <a:lnTo>
                      <a:pt x="109540" y="1336"/>
                    </a:lnTo>
                    <a:cubicBezTo>
                      <a:pt x="113254" y="1336"/>
                      <a:pt x="116112" y="4384"/>
                      <a:pt x="116112" y="8003"/>
                    </a:cubicBezTo>
                    <a:lnTo>
                      <a:pt x="114779" y="109540"/>
                    </a:lnTo>
                    <a:close/>
                  </a:path>
                </a:pathLst>
              </a:custGeom>
              <a:solidFill>
                <a:srgbClr val="262626"/>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C00EC9A-0536-42A0-BA3B-E377A0F4DFA2}"/>
                  </a:ext>
                </a:extLst>
              </p:cNvPr>
              <p:cNvSpPr/>
              <p:nvPr/>
            </p:nvSpPr>
            <p:spPr>
              <a:xfrm>
                <a:off x="5789484" y="4219568"/>
                <a:ext cx="114300" cy="114300"/>
              </a:xfrm>
              <a:custGeom>
                <a:avLst/>
                <a:gdLst>
                  <a:gd name="connsiteX0" fmla="*/ 114871 w 114300"/>
                  <a:gd name="connsiteY0" fmla="*/ 109540 h 114300"/>
                  <a:gd name="connsiteX1" fmla="*/ 108204 w 114300"/>
                  <a:gd name="connsiteY1" fmla="*/ 116112 h 114300"/>
                  <a:gd name="connsiteX2" fmla="*/ 6572 w 114300"/>
                  <a:gd name="connsiteY2" fmla="*/ 114778 h 114300"/>
                  <a:gd name="connsiteX3" fmla="*/ 0 w 114300"/>
                  <a:gd name="connsiteY3" fmla="*/ 108016 h 114300"/>
                  <a:gd name="connsiteX4" fmla="*/ 1333 w 114300"/>
                  <a:gd name="connsiteY4" fmla="*/ 6479 h 114300"/>
                  <a:gd name="connsiteX5" fmla="*/ 8001 w 114300"/>
                  <a:gd name="connsiteY5" fmla="*/ 2 h 114300"/>
                  <a:gd name="connsiteX6" fmla="*/ 109633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776" y="113255"/>
                      <a:pt x="111823" y="116207"/>
                      <a:pt x="108204" y="116112"/>
                    </a:cubicBezTo>
                    <a:lnTo>
                      <a:pt x="6572" y="114778"/>
                    </a:lnTo>
                    <a:cubicBezTo>
                      <a:pt x="2953" y="114778"/>
                      <a:pt x="0" y="111731"/>
                      <a:pt x="0" y="108016"/>
                    </a:cubicBezTo>
                    <a:lnTo>
                      <a:pt x="1333" y="6479"/>
                    </a:lnTo>
                    <a:cubicBezTo>
                      <a:pt x="1333" y="2860"/>
                      <a:pt x="4381" y="-93"/>
                      <a:pt x="8001" y="2"/>
                    </a:cubicBezTo>
                    <a:lnTo>
                      <a:pt x="109633" y="1241"/>
                    </a:lnTo>
                    <a:cubicBezTo>
                      <a:pt x="113252" y="1336"/>
                      <a:pt x="116205"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6639A88-33EE-4343-9559-3B16CE9B768F}"/>
                  </a:ext>
                </a:extLst>
              </p:cNvPr>
              <p:cNvSpPr/>
              <p:nvPr/>
            </p:nvSpPr>
            <p:spPr>
              <a:xfrm>
                <a:off x="5929499" y="4221379"/>
                <a:ext cx="114300" cy="114300"/>
              </a:xfrm>
              <a:custGeom>
                <a:avLst/>
                <a:gdLst>
                  <a:gd name="connsiteX0" fmla="*/ 114779 w 114300"/>
                  <a:gd name="connsiteY0" fmla="*/ 109444 h 114300"/>
                  <a:gd name="connsiteX1" fmla="*/ 108016 w 114300"/>
                  <a:gd name="connsiteY1" fmla="*/ 116112 h 114300"/>
                  <a:gd name="connsiteX2" fmla="*/ 6479 w 114300"/>
                  <a:gd name="connsiteY2" fmla="*/ 114778 h 114300"/>
                  <a:gd name="connsiteX3" fmla="*/ 2 w 114300"/>
                  <a:gd name="connsiteY3" fmla="*/ 108016 h 114300"/>
                  <a:gd name="connsiteX4" fmla="*/ 1240 w 114300"/>
                  <a:gd name="connsiteY4" fmla="*/ 6479 h 114300"/>
                  <a:gd name="connsiteX5" fmla="*/ 7908 w 114300"/>
                  <a:gd name="connsiteY5" fmla="*/ 2 h 114300"/>
                  <a:gd name="connsiteX6" fmla="*/ 109444 w 114300"/>
                  <a:gd name="connsiteY6" fmla="*/ 1241 h 114300"/>
                  <a:gd name="connsiteX7" fmla="*/ 116017 w 114300"/>
                  <a:gd name="connsiteY7" fmla="*/ 7908 h 114300"/>
                  <a:gd name="connsiteX8" fmla="*/ 114779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9" y="109444"/>
                    </a:moveTo>
                    <a:cubicBezTo>
                      <a:pt x="114683" y="113159"/>
                      <a:pt x="111730" y="116112"/>
                      <a:pt x="108016" y="116112"/>
                    </a:cubicBezTo>
                    <a:lnTo>
                      <a:pt x="6479" y="114778"/>
                    </a:lnTo>
                    <a:cubicBezTo>
                      <a:pt x="2860" y="114778"/>
                      <a:pt x="-93" y="111731"/>
                      <a:pt x="2" y="108016"/>
                    </a:cubicBezTo>
                    <a:lnTo>
                      <a:pt x="1240" y="6479"/>
                    </a:lnTo>
                    <a:cubicBezTo>
                      <a:pt x="1336" y="2860"/>
                      <a:pt x="4288" y="-93"/>
                      <a:pt x="7908" y="2"/>
                    </a:cubicBezTo>
                    <a:lnTo>
                      <a:pt x="109444" y="1241"/>
                    </a:lnTo>
                    <a:cubicBezTo>
                      <a:pt x="113159" y="1241"/>
                      <a:pt x="116112" y="4289"/>
                      <a:pt x="116017" y="7908"/>
                    </a:cubicBezTo>
                    <a:lnTo>
                      <a:pt x="114779" y="109444"/>
                    </a:lnTo>
                    <a:close/>
                  </a:path>
                </a:pathLst>
              </a:custGeom>
              <a:solidFill>
                <a:srgbClr val="26262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F4EAEFE-7BBF-4E1D-8850-33CFF66E69F4}"/>
                  </a:ext>
                </a:extLst>
              </p:cNvPr>
              <p:cNvSpPr/>
              <p:nvPr/>
            </p:nvSpPr>
            <p:spPr>
              <a:xfrm>
                <a:off x="6069233" y="4223188"/>
                <a:ext cx="114300" cy="114300"/>
              </a:xfrm>
              <a:custGeom>
                <a:avLst/>
                <a:gdLst>
                  <a:gd name="connsiteX0" fmla="*/ 114871 w 114300"/>
                  <a:gd name="connsiteY0" fmla="*/ 109444 h 114300"/>
                  <a:gd name="connsiteX1" fmla="*/ 108204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633 w 114300"/>
                  <a:gd name="connsiteY6" fmla="*/ 1336 h 114300"/>
                  <a:gd name="connsiteX7" fmla="*/ 116110 w 114300"/>
                  <a:gd name="connsiteY7" fmla="*/ 8003 h 114300"/>
                  <a:gd name="connsiteX8" fmla="*/ 114871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444"/>
                    </a:moveTo>
                    <a:cubicBezTo>
                      <a:pt x="114871" y="113159"/>
                      <a:pt x="111823" y="116112"/>
                      <a:pt x="108204" y="116017"/>
                    </a:cubicBezTo>
                    <a:lnTo>
                      <a:pt x="6572" y="114778"/>
                    </a:lnTo>
                    <a:cubicBezTo>
                      <a:pt x="2953" y="114683"/>
                      <a:pt x="0" y="111730"/>
                      <a:pt x="0" y="108016"/>
                    </a:cubicBezTo>
                    <a:lnTo>
                      <a:pt x="1238" y="6479"/>
                    </a:lnTo>
                    <a:cubicBezTo>
                      <a:pt x="1333" y="2860"/>
                      <a:pt x="4286" y="-93"/>
                      <a:pt x="8001" y="2"/>
                    </a:cubicBezTo>
                    <a:lnTo>
                      <a:pt x="109633" y="1336"/>
                    </a:lnTo>
                    <a:cubicBezTo>
                      <a:pt x="113347" y="1431"/>
                      <a:pt x="116205" y="4384"/>
                      <a:pt x="116110" y="8003"/>
                    </a:cubicBezTo>
                    <a:lnTo>
                      <a:pt x="114871" y="109444"/>
                    </a:lnTo>
                    <a:close/>
                  </a:path>
                </a:pathLst>
              </a:custGeom>
              <a:solidFill>
                <a:srgbClr val="26262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6EAF6C6-9B85-46CF-BF9F-E5BAD56A3737}"/>
                  </a:ext>
                </a:extLst>
              </p:cNvPr>
              <p:cNvSpPr/>
              <p:nvPr/>
            </p:nvSpPr>
            <p:spPr>
              <a:xfrm>
                <a:off x="6209153" y="4224810"/>
                <a:ext cx="114300" cy="114300"/>
              </a:xfrm>
              <a:custGeom>
                <a:avLst/>
                <a:gdLst>
                  <a:gd name="connsiteX0" fmla="*/ 114778 w 114300"/>
                  <a:gd name="connsiteY0" fmla="*/ 109633 h 114300"/>
                  <a:gd name="connsiteX1" fmla="*/ 108111 w 114300"/>
                  <a:gd name="connsiteY1" fmla="*/ 116205 h 114300"/>
                  <a:gd name="connsiteX2" fmla="*/ 6479 w 114300"/>
                  <a:gd name="connsiteY2" fmla="*/ 114871 h 114300"/>
                  <a:gd name="connsiteX3" fmla="*/ 2 w 114300"/>
                  <a:gd name="connsiteY3" fmla="*/ 108109 h 114300"/>
                  <a:gd name="connsiteX4" fmla="*/ 1336 w 114300"/>
                  <a:gd name="connsiteY4" fmla="*/ 6572 h 114300"/>
                  <a:gd name="connsiteX5" fmla="*/ 8003 w 114300"/>
                  <a:gd name="connsiteY5" fmla="*/ 0 h 114300"/>
                  <a:gd name="connsiteX6" fmla="*/ 109635 w 114300"/>
                  <a:gd name="connsiteY6" fmla="*/ 1334 h 114300"/>
                  <a:gd name="connsiteX7" fmla="*/ 116207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778" y="113348"/>
                      <a:pt x="111826" y="116300"/>
                      <a:pt x="108111" y="116205"/>
                    </a:cubicBezTo>
                    <a:lnTo>
                      <a:pt x="6479" y="114871"/>
                    </a:lnTo>
                    <a:cubicBezTo>
                      <a:pt x="2860" y="114871"/>
                      <a:pt x="-93" y="111824"/>
                      <a:pt x="2" y="108109"/>
                    </a:cubicBezTo>
                    <a:lnTo>
                      <a:pt x="1336" y="6572"/>
                    </a:lnTo>
                    <a:cubicBezTo>
                      <a:pt x="1336" y="2953"/>
                      <a:pt x="4384" y="0"/>
                      <a:pt x="8003" y="0"/>
                    </a:cubicBezTo>
                    <a:lnTo>
                      <a:pt x="109635" y="1334"/>
                    </a:lnTo>
                    <a:cubicBezTo>
                      <a:pt x="113350" y="1334"/>
                      <a:pt x="116207" y="4382"/>
                      <a:pt x="116207"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79004A2-4E1E-46AD-B4F4-F83B086F3804}"/>
                  </a:ext>
                </a:extLst>
              </p:cNvPr>
              <p:cNvSpPr/>
              <p:nvPr/>
            </p:nvSpPr>
            <p:spPr>
              <a:xfrm>
                <a:off x="6348981" y="4226618"/>
                <a:ext cx="114300" cy="114300"/>
              </a:xfrm>
              <a:custGeom>
                <a:avLst/>
                <a:gdLst>
                  <a:gd name="connsiteX0" fmla="*/ 114871 w 114300"/>
                  <a:gd name="connsiteY0" fmla="*/ 109540 h 114300"/>
                  <a:gd name="connsiteX1" fmla="*/ 108109 w 114300"/>
                  <a:gd name="connsiteY1" fmla="*/ 116112 h 114300"/>
                  <a:gd name="connsiteX2" fmla="*/ 6572 w 114300"/>
                  <a:gd name="connsiteY2" fmla="*/ 114874 h 114300"/>
                  <a:gd name="connsiteX3" fmla="*/ 0 w 114300"/>
                  <a:gd name="connsiteY3" fmla="*/ 108111 h 114300"/>
                  <a:gd name="connsiteX4" fmla="*/ 1238 w 114300"/>
                  <a:gd name="connsiteY4" fmla="*/ 6479 h 114300"/>
                  <a:gd name="connsiteX5" fmla="*/ 7906 w 114300"/>
                  <a:gd name="connsiteY5" fmla="*/ 2 h 114300"/>
                  <a:gd name="connsiteX6" fmla="*/ 109442 w 114300"/>
                  <a:gd name="connsiteY6" fmla="*/ 1241 h 114300"/>
                  <a:gd name="connsiteX7" fmla="*/ 116014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255"/>
                      <a:pt x="111823" y="116207"/>
                      <a:pt x="108109" y="116112"/>
                    </a:cubicBezTo>
                    <a:lnTo>
                      <a:pt x="6572" y="114874"/>
                    </a:lnTo>
                    <a:cubicBezTo>
                      <a:pt x="2953" y="114874"/>
                      <a:pt x="0" y="111826"/>
                      <a:pt x="0" y="108111"/>
                    </a:cubicBezTo>
                    <a:lnTo>
                      <a:pt x="1238" y="6479"/>
                    </a:lnTo>
                    <a:cubicBezTo>
                      <a:pt x="1334" y="2860"/>
                      <a:pt x="4286" y="-93"/>
                      <a:pt x="7906" y="2"/>
                    </a:cubicBezTo>
                    <a:lnTo>
                      <a:pt x="109442" y="1241"/>
                    </a:lnTo>
                    <a:cubicBezTo>
                      <a:pt x="113157" y="1241"/>
                      <a:pt x="116014" y="4289"/>
                      <a:pt x="116014"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55783F0-4571-4A6F-9610-D3C71DDE4EC1}"/>
                  </a:ext>
                </a:extLst>
              </p:cNvPr>
              <p:cNvSpPr/>
              <p:nvPr/>
            </p:nvSpPr>
            <p:spPr>
              <a:xfrm>
                <a:off x="6488903" y="4228335"/>
                <a:ext cx="114300" cy="114300"/>
              </a:xfrm>
              <a:custGeom>
                <a:avLst/>
                <a:gdLst>
                  <a:gd name="connsiteX0" fmla="*/ 114778 w 114300"/>
                  <a:gd name="connsiteY0" fmla="*/ 109633 h 114300"/>
                  <a:gd name="connsiteX1" fmla="*/ 108111 w 114300"/>
                  <a:gd name="connsiteY1" fmla="*/ 116205 h 114300"/>
                  <a:gd name="connsiteX2" fmla="*/ 6479 w 114300"/>
                  <a:gd name="connsiteY2" fmla="*/ 114871 h 114300"/>
                  <a:gd name="connsiteX3" fmla="*/ 2 w 114300"/>
                  <a:gd name="connsiteY3" fmla="*/ 108109 h 114300"/>
                  <a:gd name="connsiteX4" fmla="*/ 1241 w 114300"/>
                  <a:gd name="connsiteY4" fmla="*/ 6572 h 114300"/>
                  <a:gd name="connsiteX5" fmla="*/ 7908 w 114300"/>
                  <a:gd name="connsiteY5" fmla="*/ 0 h 114300"/>
                  <a:gd name="connsiteX6" fmla="*/ 109444 w 114300"/>
                  <a:gd name="connsiteY6" fmla="*/ 1333 h 114300"/>
                  <a:gd name="connsiteX7" fmla="*/ 115922 w 114300"/>
                  <a:gd name="connsiteY7" fmla="*/ 8001 h 114300"/>
                  <a:gd name="connsiteX8" fmla="*/ 114778 w 114300"/>
                  <a:gd name="connsiteY8" fmla="*/ 1096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8" y="109633"/>
                    </a:moveTo>
                    <a:cubicBezTo>
                      <a:pt x="114778" y="113347"/>
                      <a:pt x="111731" y="116300"/>
                      <a:pt x="108111" y="116205"/>
                    </a:cubicBezTo>
                    <a:lnTo>
                      <a:pt x="6479" y="114871"/>
                    </a:lnTo>
                    <a:cubicBezTo>
                      <a:pt x="2860" y="114776"/>
                      <a:pt x="-93" y="111823"/>
                      <a:pt x="2" y="108109"/>
                    </a:cubicBezTo>
                    <a:lnTo>
                      <a:pt x="1241" y="6572"/>
                    </a:lnTo>
                    <a:cubicBezTo>
                      <a:pt x="1241" y="2953"/>
                      <a:pt x="4289" y="0"/>
                      <a:pt x="7908" y="0"/>
                    </a:cubicBezTo>
                    <a:lnTo>
                      <a:pt x="109444" y="1333"/>
                    </a:lnTo>
                    <a:cubicBezTo>
                      <a:pt x="113064" y="1429"/>
                      <a:pt x="116017" y="4381"/>
                      <a:pt x="115922" y="8001"/>
                    </a:cubicBezTo>
                    <a:lnTo>
                      <a:pt x="114778" y="109633"/>
                    </a:lnTo>
                    <a:close/>
                  </a:path>
                </a:pathLst>
              </a:custGeom>
              <a:solidFill>
                <a:srgbClr val="262626"/>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AAA4194-DE30-430D-B455-265871CC8A10}"/>
                  </a:ext>
                </a:extLst>
              </p:cNvPr>
              <p:cNvSpPr/>
              <p:nvPr/>
            </p:nvSpPr>
            <p:spPr>
              <a:xfrm>
                <a:off x="6628731" y="4230142"/>
                <a:ext cx="114300" cy="114300"/>
              </a:xfrm>
              <a:custGeom>
                <a:avLst/>
                <a:gdLst>
                  <a:gd name="connsiteX0" fmla="*/ 114871 w 114300"/>
                  <a:gd name="connsiteY0" fmla="*/ 109540 h 114300"/>
                  <a:gd name="connsiteX1" fmla="*/ 108109 w 114300"/>
                  <a:gd name="connsiteY1" fmla="*/ 116112 h 114300"/>
                  <a:gd name="connsiteX2" fmla="*/ 6572 w 114300"/>
                  <a:gd name="connsiteY2" fmla="*/ 114779 h 114300"/>
                  <a:gd name="connsiteX3" fmla="*/ 0 w 114300"/>
                  <a:gd name="connsiteY3" fmla="*/ 108016 h 114300"/>
                  <a:gd name="connsiteX4" fmla="*/ 1334 w 114300"/>
                  <a:gd name="connsiteY4" fmla="*/ 6479 h 114300"/>
                  <a:gd name="connsiteX5" fmla="*/ 8001 w 114300"/>
                  <a:gd name="connsiteY5" fmla="*/ 2 h 114300"/>
                  <a:gd name="connsiteX6" fmla="*/ 109538 w 114300"/>
                  <a:gd name="connsiteY6" fmla="*/ 1241 h 114300"/>
                  <a:gd name="connsiteX7" fmla="*/ 116110 w 114300"/>
                  <a:gd name="connsiteY7" fmla="*/ 7908 h 114300"/>
                  <a:gd name="connsiteX8" fmla="*/ 114871 w 114300"/>
                  <a:gd name="connsiteY8" fmla="*/ 10954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871" y="109540"/>
                    </a:moveTo>
                    <a:cubicBezTo>
                      <a:pt x="114871" y="113255"/>
                      <a:pt x="111824" y="116207"/>
                      <a:pt x="108109" y="116112"/>
                    </a:cubicBezTo>
                    <a:lnTo>
                      <a:pt x="6572" y="114779"/>
                    </a:lnTo>
                    <a:cubicBezTo>
                      <a:pt x="2953" y="114779"/>
                      <a:pt x="0" y="111731"/>
                      <a:pt x="0" y="108016"/>
                    </a:cubicBezTo>
                    <a:lnTo>
                      <a:pt x="1334" y="6479"/>
                    </a:lnTo>
                    <a:cubicBezTo>
                      <a:pt x="1334" y="2860"/>
                      <a:pt x="4382" y="-93"/>
                      <a:pt x="8001" y="2"/>
                    </a:cubicBezTo>
                    <a:lnTo>
                      <a:pt x="109538" y="1241"/>
                    </a:lnTo>
                    <a:cubicBezTo>
                      <a:pt x="113252" y="1241"/>
                      <a:pt x="116205" y="4289"/>
                      <a:pt x="116110" y="7908"/>
                    </a:cubicBezTo>
                    <a:lnTo>
                      <a:pt x="114871" y="109540"/>
                    </a:lnTo>
                    <a:close/>
                  </a:path>
                </a:pathLst>
              </a:custGeom>
              <a:solidFill>
                <a:srgbClr val="26262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C3786A9-CC9C-456F-BB20-0DBC6A8FBAE1}"/>
                  </a:ext>
                </a:extLst>
              </p:cNvPr>
              <p:cNvSpPr/>
              <p:nvPr/>
            </p:nvSpPr>
            <p:spPr>
              <a:xfrm>
                <a:off x="6768654" y="4232047"/>
                <a:ext cx="114300" cy="114300"/>
              </a:xfrm>
              <a:custGeom>
                <a:avLst/>
                <a:gdLst>
                  <a:gd name="connsiteX0" fmla="*/ 114776 w 114300"/>
                  <a:gd name="connsiteY0" fmla="*/ 109444 h 114300"/>
                  <a:gd name="connsiteX1" fmla="*/ 108109 w 114300"/>
                  <a:gd name="connsiteY1" fmla="*/ 116017 h 114300"/>
                  <a:gd name="connsiteX2" fmla="*/ 6572 w 114300"/>
                  <a:gd name="connsiteY2" fmla="*/ 114778 h 114300"/>
                  <a:gd name="connsiteX3" fmla="*/ 0 w 114300"/>
                  <a:gd name="connsiteY3" fmla="*/ 108016 h 114300"/>
                  <a:gd name="connsiteX4" fmla="*/ 1238 w 114300"/>
                  <a:gd name="connsiteY4" fmla="*/ 6479 h 114300"/>
                  <a:gd name="connsiteX5" fmla="*/ 8001 w 114300"/>
                  <a:gd name="connsiteY5" fmla="*/ 2 h 114300"/>
                  <a:gd name="connsiteX6" fmla="*/ 109633 w 114300"/>
                  <a:gd name="connsiteY6" fmla="*/ 1241 h 114300"/>
                  <a:gd name="connsiteX7" fmla="*/ 116110 w 114300"/>
                  <a:gd name="connsiteY7" fmla="*/ 7908 h 114300"/>
                  <a:gd name="connsiteX8" fmla="*/ 114776 w 114300"/>
                  <a:gd name="connsiteY8" fmla="*/ 1094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14776" y="109444"/>
                    </a:moveTo>
                    <a:cubicBezTo>
                      <a:pt x="114776" y="113159"/>
                      <a:pt x="111728" y="116112"/>
                      <a:pt x="108109" y="116017"/>
                    </a:cubicBezTo>
                    <a:lnTo>
                      <a:pt x="6572" y="114778"/>
                    </a:lnTo>
                    <a:cubicBezTo>
                      <a:pt x="2858" y="114683"/>
                      <a:pt x="0" y="111731"/>
                      <a:pt x="0" y="108016"/>
                    </a:cubicBezTo>
                    <a:lnTo>
                      <a:pt x="1238" y="6479"/>
                    </a:lnTo>
                    <a:cubicBezTo>
                      <a:pt x="1238" y="2860"/>
                      <a:pt x="4286" y="-93"/>
                      <a:pt x="8001" y="2"/>
                    </a:cubicBezTo>
                    <a:lnTo>
                      <a:pt x="109633" y="1241"/>
                    </a:lnTo>
                    <a:cubicBezTo>
                      <a:pt x="113252" y="1336"/>
                      <a:pt x="116205" y="4289"/>
                      <a:pt x="116110" y="7908"/>
                    </a:cubicBezTo>
                    <a:lnTo>
                      <a:pt x="114776" y="109444"/>
                    </a:lnTo>
                    <a:close/>
                  </a:path>
                </a:pathLst>
              </a:custGeom>
              <a:solidFill>
                <a:srgbClr val="262626"/>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2AC9D9-A0F0-4C4A-9E45-CE9423650AF8}"/>
                  </a:ext>
                </a:extLst>
              </p:cNvPr>
              <p:cNvSpPr/>
              <p:nvPr/>
            </p:nvSpPr>
            <p:spPr>
              <a:xfrm>
                <a:off x="5019483" y="4209761"/>
                <a:ext cx="180975" cy="114300"/>
              </a:xfrm>
              <a:custGeom>
                <a:avLst/>
                <a:gdLst>
                  <a:gd name="connsiteX0" fmla="*/ 185547 w 180975"/>
                  <a:gd name="connsiteY0" fmla="*/ 110490 h 114300"/>
                  <a:gd name="connsiteX1" fmla="*/ 178784 w 180975"/>
                  <a:gd name="connsiteY1" fmla="*/ 117062 h 114300"/>
                  <a:gd name="connsiteX2" fmla="*/ 6572 w 180975"/>
                  <a:gd name="connsiteY2" fmla="*/ 114871 h 114300"/>
                  <a:gd name="connsiteX3" fmla="*/ 0 w 180975"/>
                  <a:gd name="connsiteY3" fmla="*/ 108109 h 114300"/>
                  <a:gd name="connsiteX4" fmla="*/ 1238 w 180975"/>
                  <a:gd name="connsiteY4" fmla="*/ 6572 h 114300"/>
                  <a:gd name="connsiteX5" fmla="*/ 8001 w 180975"/>
                  <a:gd name="connsiteY5" fmla="*/ 0 h 114300"/>
                  <a:gd name="connsiteX6" fmla="*/ 180213 w 180975"/>
                  <a:gd name="connsiteY6" fmla="*/ 2191 h 114300"/>
                  <a:gd name="connsiteX7" fmla="*/ 186785 w 180975"/>
                  <a:gd name="connsiteY7" fmla="*/ 8858 h 114300"/>
                  <a:gd name="connsiteX8" fmla="*/ 185547 w 180975"/>
                  <a:gd name="connsiteY8" fmla="*/ 1104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975" h="114300">
                    <a:moveTo>
                      <a:pt x="185547" y="110490"/>
                    </a:moveTo>
                    <a:cubicBezTo>
                      <a:pt x="185547" y="114205"/>
                      <a:pt x="182499" y="117157"/>
                      <a:pt x="178784" y="117062"/>
                    </a:cubicBezTo>
                    <a:lnTo>
                      <a:pt x="6572" y="114871"/>
                    </a:lnTo>
                    <a:cubicBezTo>
                      <a:pt x="2858" y="114871"/>
                      <a:pt x="0" y="111823"/>
                      <a:pt x="0" y="108109"/>
                    </a:cubicBezTo>
                    <a:lnTo>
                      <a:pt x="1238" y="6572"/>
                    </a:lnTo>
                    <a:cubicBezTo>
                      <a:pt x="1238" y="2953"/>
                      <a:pt x="4286" y="0"/>
                      <a:pt x="8001" y="0"/>
                    </a:cubicBezTo>
                    <a:lnTo>
                      <a:pt x="180213" y="2191"/>
                    </a:lnTo>
                    <a:cubicBezTo>
                      <a:pt x="183928" y="2191"/>
                      <a:pt x="186785" y="5239"/>
                      <a:pt x="186785" y="8858"/>
                    </a:cubicBezTo>
                    <a:lnTo>
                      <a:pt x="185547" y="110490"/>
                    </a:lnTo>
                    <a:close/>
                  </a:path>
                </a:pathLst>
              </a:custGeom>
              <a:solidFill>
                <a:srgbClr val="262626"/>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648B2D8-25EC-4767-99A9-B33A624DFCB7}"/>
                  </a:ext>
                </a:extLst>
              </p:cNvPr>
              <p:cNvSpPr/>
              <p:nvPr/>
            </p:nvSpPr>
            <p:spPr>
              <a:xfrm>
                <a:off x="5017671" y="4349775"/>
                <a:ext cx="219075" cy="114300"/>
              </a:xfrm>
              <a:custGeom>
                <a:avLst/>
                <a:gdLst>
                  <a:gd name="connsiteX0" fmla="*/ 218696 w 219075"/>
                  <a:gd name="connsiteY0" fmla="*/ 110873 h 114300"/>
                  <a:gd name="connsiteX1" fmla="*/ 211933 w 219075"/>
                  <a:gd name="connsiteY1" fmla="*/ 117350 h 114300"/>
                  <a:gd name="connsiteX2" fmla="*/ 6575 w 219075"/>
                  <a:gd name="connsiteY2" fmla="*/ 114778 h 114300"/>
                  <a:gd name="connsiteX3" fmla="*/ 2 w 219075"/>
                  <a:gd name="connsiteY3" fmla="*/ 108016 h 114300"/>
                  <a:gd name="connsiteX4" fmla="*/ 1241 w 219075"/>
                  <a:gd name="connsiteY4" fmla="*/ 6479 h 114300"/>
                  <a:gd name="connsiteX5" fmla="*/ 8003 w 219075"/>
                  <a:gd name="connsiteY5" fmla="*/ 2 h 114300"/>
                  <a:gd name="connsiteX6" fmla="*/ 213362 w 219075"/>
                  <a:gd name="connsiteY6" fmla="*/ 2574 h 114300"/>
                  <a:gd name="connsiteX7" fmla="*/ 219935 w 219075"/>
                  <a:gd name="connsiteY7" fmla="*/ 9242 h 114300"/>
                  <a:gd name="connsiteX8" fmla="*/ 218696 w 219075"/>
                  <a:gd name="connsiteY8" fmla="*/ 11087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5" h="114300">
                    <a:moveTo>
                      <a:pt x="218696" y="110873"/>
                    </a:moveTo>
                    <a:cubicBezTo>
                      <a:pt x="218601" y="114588"/>
                      <a:pt x="215648" y="117445"/>
                      <a:pt x="211933" y="117350"/>
                    </a:cubicBezTo>
                    <a:lnTo>
                      <a:pt x="6575" y="114778"/>
                    </a:lnTo>
                    <a:cubicBezTo>
                      <a:pt x="2860" y="114683"/>
                      <a:pt x="-93" y="111826"/>
                      <a:pt x="2" y="108016"/>
                    </a:cubicBezTo>
                    <a:lnTo>
                      <a:pt x="1241" y="6479"/>
                    </a:lnTo>
                    <a:cubicBezTo>
                      <a:pt x="1336" y="2860"/>
                      <a:pt x="4289" y="-93"/>
                      <a:pt x="8003" y="2"/>
                    </a:cubicBezTo>
                    <a:lnTo>
                      <a:pt x="213362" y="2574"/>
                    </a:lnTo>
                    <a:cubicBezTo>
                      <a:pt x="217077" y="2669"/>
                      <a:pt x="219935" y="5717"/>
                      <a:pt x="219935" y="9242"/>
                    </a:cubicBezTo>
                    <a:lnTo>
                      <a:pt x="218696" y="110873"/>
                    </a:lnTo>
                    <a:close/>
                  </a:path>
                </a:pathLst>
              </a:custGeom>
              <a:solidFill>
                <a:srgbClr val="262626"/>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A3394F9-F453-4B75-9E00-04D3406C2409}"/>
                  </a:ext>
                </a:extLst>
              </p:cNvPr>
              <p:cNvSpPr/>
              <p:nvPr/>
            </p:nvSpPr>
            <p:spPr>
              <a:xfrm>
                <a:off x="5747382" y="4495510"/>
                <a:ext cx="114300" cy="114300"/>
              </a:xfrm>
              <a:custGeom>
                <a:avLst/>
                <a:gdLst>
                  <a:gd name="connsiteX0" fmla="*/ 111538 w 114300"/>
                  <a:gd name="connsiteY0" fmla="*/ 122777 h 114300"/>
                  <a:gd name="connsiteX1" fmla="*/ 111347 w 114300"/>
                  <a:gd name="connsiteY1" fmla="*/ 122777 h 114300"/>
                  <a:gd name="connsiteX2" fmla="*/ 9811 w 114300"/>
                  <a:gd name="connsiteY2" fmla="*/ 121539 h 114300"/>
                  <a:gd name="connsiteX3" fmla="*/ 2858 w 114300"/>
                  <a:gd name="connsiteY3" fmla="*/ 118491 h 114300"/>
                  <a:gd name="connsiteX4" fmla="*/ 0 w 114300"/>
                  <a:gd name="connsiteY4" fmla="*/ 111443 h 114300"/>
                  <a:gd name="connsiteX5" fmla="*/ 1333 w 114300"/>
                  <a:gd name="connsiteY5" fmla="*/ 9811 h 114300"/>
                  <a:gd name="connsiteX6" fmla="*/ 4382 w 114300"/>
                  <a:gd name="connsiteY6" fmla="*/ 2857 h 114300"/>
                  <a:gd name="connsiteX7" fmla="*/ 11430 w 114300"/>
                  <a:gd name="connsiteY7" fmla="*/ 0 h 114300"/>
                  <a:gd name="connsiteX8" fmla="*/ 112967 w 114300"/>
                  <a:gd name="connsiteY8" fmla="*/ 1238 h 114300"/>
                  <a:gd name="connsiteX9" fmla="*/ 122777 w 114300"/>
                  <a:gd name="connsiteY9" fmla="*/ 11335 h 114300"/>
                  <a:gd name="connsiteX10" fmla="*/ 121539 w 114300"/>
                  <a:gd name="connsiteY10" fmla="*/ 112871 h 114300"/>
                  <a:gd name="connsiteX11" fmla="*/ 118491 w 114300"/>
                  <a:gd name="connsiteY11" fmla="*/ 119920 h 114300"/>
                  <a:gd name="connsiteX12" fmla="*/ 111538 w 114300"/>
                  <a:gd name="connsiteY12" fmla="*/ 122777 h 114300"/>
                  <a:gd name="connsiteX13" fmla="*/ 11240 w 114300"/>
                  <a:gd name="connsiteY13" fmla="*/ 6668 h 114300"/>
                  <a:gd name="connsiteX14" fmla="*/ 8954 w 114300"/>
                  <a:gd name="connsiteY14" fmla="*/ 7620 h 114300"/>
                  <a:gd name="connsiteX15" fmla="*/ 7906 w 114300"/>
                  <a:gd name="connsiteY15" fmla="*/ 9906 h 114300"/>
                  <a:gd name="connsiteX16" fmla="*/ 6572 w 114300"/>
                  <a:gd name="connsiteY16" fmla="*/ 111538 h 114300"/>
                  <a:gd name="connsiteX17" fmla="*/ 7525 w 114300"/>
                  <a:gd name="connsiteY17" fmla="*/ 113919 h 114300"/>
                  <a:gd name="connsiteX18" fmla="*/ 9906 w 114300"/>
                  <a:gd name="connsiteY18" fmla="*/ 114967 h 114300"/>
                  <a:gd name="connsiteX19" fmla="*/ 111443 w 114300"/>
                  <a:gd name="connsiteY19" fmla="*/ 116205 h 114300"/>
                  <a:gd name="connsiteX20" fmla="*/ 111538 w 114300"/>
                  <a:gd name="connsiteY20" fmla="*/ 116205 h 114300"/>
                  <a:gd name="connsiteX21" fmla="*/ 113824 w 114300"/>
                  <a:gd name="connsiteY21" fmla="*/ 115253 h 114300"/>
                  <a:gd name="connsiteX22" fmla="*/ 114872 w 114300"/>
                  <a:gd name="connsiteY22" fmla="*/ 112871 h 114300"/>
                  <a:gd name="connsiteX23" fmla="*/ 116110 w 114300"/>
                  <a:gd name="connsiteY23" fmla="*/ 11335 h 114300"/>
                  <a:gd name="connsiteX24" fmla="*/ 112871 w 114300"/>
                  <a:gd name="connsiteY24" fmla="*/ 8001 h 114300"/>
                  <a:gd name="connsiteX25" fmla="*/ 11240 w 114300"/>
                  <a:gd name="connsiteY25" fmla="*/ 6668 h 114300"/>
                  <a:gd name="connsiteX26" fmla="*/ 11240 w 114300"/>
                  <a:gd name="connsiteY26" fmla="*/ 666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300" h="114300">
                    <a:moveTo>
                      <a:pt x="111538" y="122777"/>
                    </a:moveTo>
                    <a:cubicBezTo>
                      <a:pt x="111443" y="122777"/>
                      <a:pt x="111443" y="122777"/>
                      <a:pt x="111347" y="122777"/>
                    </a:cubicBezTo>
                    <a:lnTo>
                      <a:pt x="9811" y="121539"/>
                    </a:lnTo>
                    <a:cubicBezTo>
                      <a:pt x="7144" y="121539"/>
                      <a:pt x="4667" y="120396"/>
                      <a:pt x="2858" y="118491"/>
                    </a:cubicBezTo>
                    <a:cubicBezTo>
                      <a:pt x="953" y="116586"/>
                      <a:pt x="0" y="114110"/>
                      <a:pt x="0" y="111443"/>
                    </a:cubicBezTo>
                    <a:lnTo>
                      <a:pt x="1333" y="9811"/>
                    </a:lnTo>
                    <a:cubicBezTo>
                      <a:pt x="1333" y="7144"/>
                      <a:pt x="2477" y="4667"/>
                      <a:pt x="4382" y="2857"/>
                    </a:cubicBezTo>
                    <a:cubicBezTo>
                      <a:pt x="6287" y="953"/>
                      <a:pt x="8573" y="95"/>
                      <a:pt x="11430" y="0"/>
                    </a:cubicBezTo>
                    <a:lnTo>
                      <a:pt x="112967" y="1238"/>
                    </a:lnTo>
                    <a:cubicBezTo>
                      <a:pt x="118396" y="1333"/>
                      <a:pt x="122777" y="5810"/>
                      <a:pt x="122777" y="11335"/>
                    </a:cubicBezTo>
                    <a:lnTo>
                      <a:pt x="121539" y="112871"/>
                    </a:lnTo>
                    <a:cubicBezTo>
                      <a:pt x="121539" y="115538"/>
                      <a:pt x="120396" y="118015"/>
                      <a:pt x="118491" y="119920"/>
                    </a:cubicBezTo>
                    <a:cubicBezTo>
                      <a:pt x="116491" y="121825"/>
                      <a:pt x="114110" y="122777"/>
                      <a:pt x="111538" y="122777"/>
                    </a:cubicBezTo>
                    <a:close/>
                    <a:moveTo>
                      <a:pt x="11240" y="6668"/>
                    </a:moveTo>
                    <a:cubicBezTo>
                      <a:pt x="10382" y="6668"/>
                      <a:pt x="9620" y="7048"/>
                      <a:pt x="8954" y="7620"/>
                    </a:cubicBezTo>
                    <a:cubicBezTo>
                      <a:pt x="8287" y="8287"/>
                      <a:pt x="7906" y="9049"/>
                      <a:pt x="7906" y="9906"/>
                    </a:cubicBezTo>
                    <a:lnTo>
                      <a:pt x="6572" y="111538"/>
                    </a:lnTo>
                    <a:cubicBezTo>
                      <a:pt x="6572" y="112395"/>
                      <a:pt x="6953" y="113252"/>
                      <a:pt x="7525" y="113919"/>
                    </a:cubicBezTo>
                    <a:cubicBezTo>
                      <a:pt x="8096" y="114586"/>
                      <a:pt x="8954" y="114967"/>
                      <a:pt x="9906" y="114967"/>
                    </a:cubicBezTo>
                    <a:lnTo>
                      <a:pt x="111443" y="116205"/>
                    </a:lnTo>
                    <a:cubicBezTo>
                      <a:pt x="111443" y="116205"/>
                      <a:pt x="111443" y="116205"/>
                      <a:pt x="111538" y="116205"/>
                    </a:cubicBezTo>
                    <a:cubicBezTo>
                      <a:pt x="112395" y="116205"/>
                      <a:pt x="113157" y="115919"/>
                      <a:pt x="113824" y="115253"/>
                    </a:cubicBezTo>
                    <a:cubicBezTo>
                      <a:pt x="114491" y="114586"/>
                      <a:pt x="114872" y="113824"/>
                      <a:pt x="114872" y="112871"/>
                    </a:cubicBezTo>
                    <a:lnTo>
                      <a:pt x="116110" y="11335"/>
                    </a:lnTo>
                    <a:cubicBezTo>
                      <a:pt x="116110" y="9525"/>
                      <a:pt x="114681" y="8001"/>
                      <a:pt x="112871" y="8001"/>
                    </a:cubicBezTo>
                    <a:lnTo>
                      <a:pt x="11240" y="6668"/>
                    </a:lnTo>
                    <a:cubicBezTo>
                      <a:pt x="11240" y="6668"/>
                      <a:pt x="11240" y="6668"/>
                      <a:pt x="11240" y="6668"/>
                    </a:cubicBezTo>
                    <a:close/>
                  </a:path>
                </a:pathLst>
              </a:custGeom>
              <a:solidFill>
                <a:srgbClr val="FAAF4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1D569C2-5C10-40A4-AA93-42BC5C92176E}"/>
                  </a:ext>
                </a:extLst>
              </p:cNvPr>
              <p:cNvSpPr/>
              <p:nvPr/>
            </p:nvSpPr>
            <p:spPr>
              <a:xfrm>
                <a:off x="6237159" y="4361874"/>
                <a:ext cx="114300" cy="114300"/>
              </a:xfrm>
              <a:custGeom>
                <a:avLst/>
                <a:gdLst>
                  <a:gd name="connsiteX0" fmla="*/ 111538 w 114300"/>
                  <a:gd name="connsiteY0" fmla="*/ 122682 h 114300"/>
                  <a:gd name="connsiteX1" fmla="*/ 111442 w 114300"/>
                  <a:gd name="connsiteY1" fmla="*/ 122682 h 114300"/>
                  <a:gd name="connsiteX2" fmla="*/ 9811 w 114300"/>
                  <a:gd name="connsiteY2" fmla="*/ 121444 h 114300"/>
                  <a:gd name="connsiteX3" fmla="*/ 0 w 114300"/>
                  <a:gd name="connsiteY3" fmla="*/ 111347 h 114300"/>
                  <a:gd name="connsiteX4" fmla="*/ 1333 w 114300"/>
                  <a:gd name="connsiteY4" fmla="*/ 9715 h 114300"/>
                  <a:gd name="connsiteX5" fmla="*/ 4381 w 114300"/>
                  <a:gd name="connsiteY5" fmla="*/ 2762 h 114300"/>
                  <a:gd name="connsiteX6" fmla="*/ 11239 w 114300"/>
                  <a:gd name="connsiteY6" fmla="*/ 0 h 114300"/>
                  <a:gd name="connsiteX7" fmla="*/ 11430 w 114300"/>
                  <a:gd name="connsiteY7" fmla="*/ 0 h 114300"/>
                  <a:gd name="connsiteX8" fmla="*/ 112966 w 114300"/>
                  <a:gd name="connsiteY8" fmla="*/ 1238 h 114300"/>
                  <a:gd name="connsiteX9" fmla="*/ 122777 w 114300"/>
                  <a:gd name="connsiteY9" fmla="*/ 11239 h 114300"/>
                  <a:gd name="connsiteX10" fmla="*/ 121444 w 114300"/>
                  <a:gd name="connsiteY10" fmla="*/ 112871 h 114300"/>
                  <a:gd name="connsiteX11" fmla="*/ 118491 w 114300"/>
                  <a:gd name="connsiteY11" fmla="*/ 119824 h 114300"/>
                  <a:gd name="connsiteX12" fmla="*/ 111538 w 114300"/>
                  <a:gd name="connsiteY12" fmla="*/ 122682 h 114300"/>
                  <a:gd name="connsiteX13" fmla="*/ 11239 w 114300"/>
                  <a:gd name="connsiteY13" fmla="*/ 6668 h 114300"/>
                  <a:gd name="connsiteX14" fmla="*/ 8954 w 114300"/>
                  <a:gd name="connsiteY14" fmla="*/ 7620 h 114300"/>
                  <a:gd name="connsiteX15" fmla="*/ 8001 w 114300"/>
                  <a:gd name="connsiteY15" fmla="*/ 9906 h 114300"/>
                  <a:gd name="connsiteX16" fmla="*/ 6667 w 114300"/>
                  <a:gd name="connsiteY16" fmla="*/ 111538 h 114300"/>
                  <a:gd name="connsiteX17" fmla="*/ 9906 w 114300"/>
                  <a:gd name="connsiteY17" fmla="*/ 114871 h 114300"/>
                  <a:gd name="connsiteX18" fmla="*/ 111538 w 114300"/>
                  <a:gd name="connsiteY18" fmla="*/ 116110 h 114300"/>
                  <a:gd name="connsiteX19" fmla="*/ 111538 w 114300"/>
                  <a:gd name="connsiteY19" fmla="*/ 116110 h 114300"/>
                  <a:gd name="connsiteX20" fmla="*/ 113824 w 114300"/>
                  <a:gd name="connsiteY20" fmla="*/ 115157 h 114300"/>
                  <a:gd name="connsiteX21" fmla="*/ 114776 w 114300"/>
                  <a:gd name="connsiteY21" fmla="*/ 112776 h 114300"/>
                  <a:gd name="connsiteX22" fmla="*/ 114776 w 114300"/>
                  <a:gd name="connsiteY22" fmla="*/ 112776 h 114300"/>
                  <a:gd name="connsiteX23" fmla="*/ 116110 w 114300"/>
                  <a:gd name="connsiteY23" fmla="*/ 11144 h 114300"/>
                  <a:gd name="connsiteX24" fmla="*/ 112871 w 114300"/>
                  <a:gd name="connsiteY24" fmla="*/ 7811 h 114300"/>
                  <a:gd name="connsiteX25" fmla="*/ 11239 w 114300"/>
                  <a:gd name="connsiteY25" fmla="*/ 6668 h 114300"/>
                  <a:gd name="connsiteX26" fmla="*/ 11239 w 114300"/>
                  <a:gd name="connsiteY26" fmla="*/ 666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4300" h="114300">
                    <a:moveTo>
                      <a:pt x="111538" y="122682"/>
                    </a:moveTo>
                    <a:cubicBezTo>
                      <a:pt x="111538" y="122682"/>
                      <a:pt x="111442" y="122682"/>
                      <a:pt x="111442" y="122682"/>
                    </a:cubicBezTo>
                    <a:lnTo>
                      <a:pt x="9811" y="121444"/>
                    </a:lnTo>
                    <a:cubicBezTo>
                      <a:pt x="4381" y="121348"/>
                      <a:pt x="0" y="116872"/>
                      <a:pt x="0" y="111347"/>
                    </a:cubicBezTo>
                    <a:lnTo>
                      <a:pt x="1333" y="9715"/>
                    </a:lnTo>
                    <a:cubicBezTo>
                      <a:pt x="1333" y="7048"/>
                      <a:pt x="2476" y="4572"/>
                      <a:pt x="4381" y="2762"/>
                    </a:cubicBezTo>
                    <a:cubicBezTo>
                      <a:pt x="6287" y="953"/>
                      <a:pt x="8668" y="0"/>
                      <a:pt x="11239" y="0"/>
                    </a:cubicBezTo>
                    <a:cubicBezTo>
                      <a:pt x="11335" y="0"/>
                      <a:pt x="11335" y="0"/>
                      <a:pt x="11430" y="0"/>
                    </a:cubicBezTo>
                    <a:lnTo>
                      <a:pt x="112966" y="1238"/>
                    </a:lnTo>
                    <a:cubicBezTo>
                      <a:pt x="118396" y="1333"/>
                      <a:pt x="122872" y="5810"/>
                      <a:pt x="122777" y="11239"/>
                    </a:cubicBezTo>
                    <a:lnTo>
                      <a:pt x="121444" y="112871"/>
                    </a:lnTo>
                    <a:cubicBezTo>
                      <a:pt x="121444" y="115538"/>
                      <a:pt x="120396" y="118015"/>
                      <a:pt x="118491" y="119824"/>
                    </a:cubicBezTo>
                    <a:cubicBezTo>
                      <a:pt x="116586" y="121729"/>
                      <a:pt x="114205" y="122682"/>
                      <a:pt x="111538" y="122682"/>
                    </a:cubicBezTo>
                    <a:close/>
                    <a:moveTo>
                      <a:pt x="11239" y="6668"/>
                    </a:moveTo>
                    <a:cubicBezTo>
                      <a:pt x="10382" y="6668"/>
                      <a:pt x="9620" y="6953"/>
                      <a:pt x="8954" y="7620"/>
                    </a:cubicBezTo>
                    <a:cubicBezTo>
                      <a:pt x="8287" y="8191"/>
                      <a:pt x="8001" y="9049"/>
                      <a:pt x="8001" y="9906"/>
                    </a:cubicBezTo>
                    <a:lnTo>
                      <a:pt x="6667" y="111538"/>
                    </a:lnTo>
                    <a:cubicBezTo>
                      <a:pt x="6667" y="113347"/>
                      <a:pt x="8096" y="114871"/>
                      <a:pt x="9906" y="114871"/>
                    </a:cubicBezTo>
                    <a:lnTo>
                      <a:pt x="111538" y="116110"/>
                    </a:lnTo>
                    <a:cubicBezTo>
                      <a:pt x="111538" y="116110"/>
                      <a:pt x="111538" y="116110"/>
                      <a:pt x="111538" y="116110"/>
                    </a:cubicBezTo>
                    <a:cubicBezTo>
                      <a:pt x="112395" y="116110"/>
                      <a:pt x="113252" y="115824"/>
                      <a:pt x="113824" y="115157"/>
                    </a:cubicBezTo>
                    <a:cubicBezTo>
                      <a:pt x="114490" y="114586"/>
                      <a:pt x="114776" y="113729"/>
                      <a:pt x="114776" y="112776"/>
                    </a:cubicBezTo>
                    <a:lnTo>
                      <a:pt x="114776" y="112776"/>
                    </a:lnTo>
                    <a:lnTo>
                      <a:pt x="116110" y="11144"/>
                    </a:lnTo>
                    <a:cubicBezTo>
                      <a:pt x="116110" y="9335"/>
                      <a:pt x="114586" y="7811"/>
                      <a:pt x="112871" y="7811"/>
                    </a:cubicBezTo>
                    <a:lnTo>
                      <a:pt x="11239" y="6668"/>
                    </a:lnTo>
                    <a:cubicBezTo>
                      <a:pt x="11239" y="6668"/>
                      <a:pt x="11239" y="6668"/>
                      <a:pt x="11239" y="6668"/>
                    </a:cubicBezTo>
                    <a:close/>
                  </a:path>
                </a:pathLst>
              </a:custGeom>
              <a:solidFill>
                <a:srgbClr val="FAAF4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8E7D6A7-2A8B-42F1-9C5E-B26784213E13}"/>
                  </a:ext>
                </a:extLst>
              </p:cNvPr>
              <p:cNvSpPr/>
              <p:nvPr/>
            </p:nvSpPr>
            <p:spPr>
              <a:xfrm>
                <a:off x="5646514" y="4214523"/>
                <a:ext cx="114300" cy="114300"/>
              </a:xfrm>
              <a:custGeom>
                <a:avLst/>
                <a:gdLst>
                  <a:gd name="connsiteX0" fmla="*/ 111347 w 114300"/>
                  <a:gd name="connsiteY0" fmla="*/ 122777 h 114300"/>
                  <a:gd name="connsiteX1" fmla="*/ 111252 w 114300"/>
                  <a:gd name="connsiteY1" fmla="*/ 122777 h 114300"/>
                  <a:gd name="connsiteX2" fmla="*/ 9716 w 114300"/>
                  <a:gd name="connsiteY2" fmla="*/ 121444 h 114300"/>
                  <a:gd name="connsiteX3" fmla="*/ 2858 w 114300"/>
                  <a:gd name="connsiteY3" fmla="*/ 118491 h 114300"/>
                  <a:gd name="connsiteX4" fmla="*/ 0 w 114300"/>
                  <a:gd name="connsiteY4" fmla="*/ 111347 h 114300"/>
                  <a:gd name="connsiteX5" fmla="*/ 1238 w 114300"/>
                  <a:gd name="connsiteY5" fmla="*/ 9811 h 114300"/>
                  <a:gd name="connsiteX6" fmla="*/ 11144 w 114300"/>
                  <a:gd name="connsiteY6" fmla="*/ 0 h 114300"/>
                  <a:gd name="connsiteX7" fmla="*/ 11240 w 114300"/>
                  <a:gd name="connsiteY7" fmla="*/ 0 h 114300"/>
                  <a:gd name="connsiteX8" fmla="*/ 112871 w 114300"/>
                  <a:gd name="connsiteY8" fmla="*/ 1333 h 114300"/>
                  <a:gd name="connsiteX9" fmla="*/ 119825 w 114300"/>
                  <a:gd name="connsiteY9" fmla="*/ 4286 h 114300"/>
                  <a:gd name="connsiteX10" fmla="*/ 122682 w 114300"/>
                  <a:gd name="connsiteY10" fmla="*/ 11335 h 114300"/>
                  <a:gd name="connsiteX11" fmla="*/ 121349 w 114300"/>
                  <a:gd name="connsiteY11" fmla="*/ 112966 h 114300"/>
                  <a:gd name="connsiteX12" fmla="*/ 118300 w 114300"/>
                  <a:gd name="connsiteY12" fmla="*/ 120015 h 114300"/>
                  <a:gd name="connsiteX13" fmla="*/ 111347 w 114300"/>
                  <a:gd name="connsiteY13" fmla="*/ 122777 h 114300"/>
                  <a:gd name="connsiteX14" fmla="*/ 11049 w 114300"/>
                  <a:gd name="connsiteY14" fmla="*/ 6572 h 114300"/>
                  <a:gd name="connsiteX15" fmla="*/ 7811 w 114300"/>
                  <a:gd name="connsiteY15" fmla="*/ 9811 h 114300"/>
                  <a:gd name="connsiteX16" fmla="*/ 6572 w 114300"/>
                  <a:gd name="connsiteY16" fmla="*/ 111347 h 114300"/>
                  <a:gd name="connsiteX17" fmla="*/ 7525 w 114300"/>
                  <a:gd name="connsiteY17" fmla="*/ 113824 h 114300"/>
                  <a:gd name="connsiteX18" fmla="*/ 9716 w 114300"/>
                  <a:gd name="connsiteY18" fmla="*/ 114776 h 114300"/>
                  <a:gd name="connsiteX19" fmla="*/ 111347 w 114300"/>
                  <a:gd name="connsiteY19" fmla="*/ 116110 h 114300"/>
                  <a:gd name="connsiteX20" fmla="*/ 111347 w 114300"/>
                  <a:gd name="connsiteY20" fmla="*/ 116110 h 114300"/>
                  <a:gd name="connsiteX21" fmla="*/ 113633 w 114300"/>
                  <a:gd name="connsiteY21" fmla="*/ 115157 h 114300"/>
                  <a:gd name="connsiteX22" fmla="*/ 114681 w 114300"/>
                  <a:gd name="connsiteY22" fmla="*/ 112776 h 114300"/>
                  <a:gd name="connsiteX23" fmla="*/ 114681 w 114300"/>
                  <a:gd name="connsiteY23" fmla="*/ 112776 h 114300"/>
                  <a:gd name="connsiteX24" fmla="*/ 116015 w 114300"/>
                  <a:gd name="connsiteY24" fmla="*/ 11144 h 114300"/>
                  <a:gd name="connsiteX25" fmla="*/ 115062 w 114300"/>
                  <a:gd name="connsiteY25" fmla="*/ 8858 h 114300"/>
                  <a:gd name="connsiteX26" fmla="*/ 112681 w 114300"/>
                  <a:gd name="connsiteY26" fmla="*/ 7811 h 114300"/>
                  <a:gd name="connsiteX27" fmla="*/ 11049 w 114300"/>
                  <a:gd name="connsiteY27" fmla="*/ 6572 h 114300"/>
                  <a:gd name="connsiteX28" fmla="*/ 11049 w 114300"/>
                  <a:gd name="connsiteY28" fmla="*/ 6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300" h="114300">
                    <a:moveTo>
                      <a:pt x="111347" y="122777"/>
                    </a:moveTo>
                    <a:cubicBezTo>
                      <a:pt x="111347" y="122777"/>
                      <a:pt x="111252" y="122777"/>
                      <a:pt x="111252" y="122777"/>
                    </a:cubicBezTo>
                    <a:lnTo>
                      <a:pt x="9716" y="121444"/>
                    </a:lnTo>
                    <a:cubicBezTo>
                      <a:pt x="7144" y="121444"/>
                      <a:pt x="4667" y="120396"/>
                      <a:pt x="2858" y="118491"/>
                    </a:cubicBezTo>
                    <a:cubicBezTo>
                      <a:pt x="953" y="116586"/>
                      <a:pt x="0" y="114014"/>
                      <a:pt x="0" y="111347"/>
                    </a:cubicBezTo>
                    <a:lnTo>
                      <a:pt x="1238" y="9811"/>
                    </a:lnTo>
                    <a:cubicBezTo>
                      <a:pt x="1333" y="4381"/>
                      <a:pt x="5715" y="0"/>
                      <a:pt x="11144" y="0"/>
                    </a:cubicBezTo>
                    <a:cubicBezTo>
                      <a:pt x="11144" y="0"/>
                      <a:pt x="11240" y="0"/>
                      <a:pt x="11240" y="0"/>
                    </a:cubicBezTo>
                    <a:lnTo>
                      <a:pt x="112871" y="1333"/>
                    </a:lnTo>
                    <a:cubicBezTo>
                      <a:pt x="115538" y="1333"/>
                      <a:pt x="118015" y="2381"/>
                      <a:pt x="119825" y="4286"/>
                    </a:cubicBezTo>
                    <a:cubicBezTo>
                      <a:pt x="121729" y="6191"/>
                      <a:pt x="122682" y="8668"/>
                      <a:pt x="122682" y="11335"/>
                    </a:cubicBezTo>
                    <a:lnTo>
                      <a:pt x="121349" y="112966"/>
                    </a:lnTo>
                    <a:cubicBezTo>
                      <a:pt x="121349" y="115633"/>
                      <a:pt x="120205" y="118110"/>
                      <a:pt x="118300" y="120015"/>
                    </a:cubicBezTo>
                    <a:cubicBezTo>
                      <a:pt x="116491" y="121729"/>
                      <a:pt x="114014" y="122777"/>
                      <a:pt x="111347" y="122777"/>
                    </a:cubicBezTo>
                    <a:close/>
                    <a:moveTo>
                      <a:pt x="11049" y="6572"/>
                    </a:moveTo>
                    <a:cubicBezTo>
                      <a:pt x="9334" y="6572"/>
                      <a:pt x="7811" y="8096"/>
                      <a:pt x="7811" y="9811"/>
                    </a:cubicBezTo>
                    <a:lnTo>
                      <a:pt x="6572" y="111347"/>
                    </a:lnTo>
                    <a:cubicBezTo>
                      <a:pt x="6572" y="112300"/>
                      <a:pt x="6953" y="113157"/>
                      <a:pt x="7525" y="113824"/>
                    </a:cubicBezTo>
                    <a:cubicBezTo>
                      <a:pt x="8096" y="114395"/>
                      <a:pt x="8954" y="114776"/>
                      <a:pt x="9716" y="114776"/>
                    </a:cubicBezTo>
                    <a:lnTo>
                      <a:pt x="111347" y="116110"/>
                    </a:lnTo>
                    <a:cubicBezTo>
                      <a:pt x="111347" y="116110"/>
                      <a:pt x="111347" y="116110"/>
                      <a:pt x="111347" y="116110"/>
                    </a:cubicBezTo>
                    <a:cubicBezTo>
                      <a:pt x="112204" y="116110"/>
                      <a:pt x="113062" y="115729"/>
                      <a:pt x="113633" y="115157"/>
                    </a:cubicBezTo>
                    <a:cubicBezTo>
                      <a:pt x="114300" y="114490"/>
                      <a:pt x="114681" y="113729"/>
                      <a:pt x="114681" y="112776"/>
                    </a:cubicBezTo>
                    <a:lnTo>
                      <a:pt x="114681" y="112776"/>
                    </a:lnTo>
                    <a:lnTo>
                      <a:pt x="116015" y="11144"/>
                    </a:lnTo>
                    <a:cubicBezTo>
                      <a:pt x="116015" y="10287"/>
                      <a:pt x="115729" y="9430"/>
                      <a:pt x="115062" y="8858"/>
                    </a:cubicBezTo>
                    <a:cubicBezTo>
                      <a:pt x="114395" y="8191"/>
                      <a:pt x="113633" y="7906"/>
                      <a:pt x="112681" y="7811"/>
                    </a:cubicBezTo>
                    <a:lnTo>
                      <a:pt x="11049" y="6572"/>
                    </a:lnTo>
                    <a:cubicBezTo>
                      <a:pt x="11049" y="6572"/>
                      <a:pt x="11049" y="6572"/>
                      <a:pt x="11049" y="6572"/>
                    </a:cubicBezTo>
                    <a:close/>
                  </a:path>
                </a:pathLst>
              </a:custGeom>
              <a:solidFill>
                <a:srgbClr val="FAAF4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CC54407-634C-4AE3-A9CE-108D78B80568}"/>
                  </a:ext>
                </a:extLst>
              </p:cNvPr>
              <p:cNvSpPr/>
              <p:nvPr/>
            </p:nvSpPr>
            <p:spPr>
              <a:xfrm>
                <a:off x="6625397" y="4226905"/>
                <a:ext cx="114300" cy="114300"/>
              </a:xfrm>
              <a:custGeom>
                <a:avLst/>
                <a:gdLst>
                  <a:gd name="connsiteX0" fmla="*/ 111538 w 114300"/>
                  <a:gd name="connsiteY0" fmla="*/ 122682 h 114300"/>
                  <a:gd name="connsiteX1" fmla="*/ 111443 w 114300"/>
                  <a:gd name="connsiteY1" fmla="*/ 122682 h 114300"/>
                  <a:gd name="connsiteX2" fmla="*/ 9811 w 114300"/>
                  <a:gd name="connsiteY2" fmla="*/ 121444 h 114300"/>
                  <a:gd name="connsiteX3" fmla="*/ 2858 w 114300"/>
                  <a:gd name="connsiteY3" fmla="*/ 118491 h 114300"/>
                  <a:gd name="connsiteX4" fmla="*/ 0 w 114300"/>
                  <a:gd name="connsiteY4" fmla="*/ 111347 h 114300"/>
                  <a:gd name="connsiteX5" fmla="*/ 1334 w 114300"/>
                  <a:gd name="connsiteY5" fmla="*/ 9811 h 114300"/>
                  <a:gd name="connsiteX6" fmla="*/ 4286 w 114300"/>
                  <a:gd name="connsiteY6" fmla="*/ 2858 h 114300"/>
                  <a:gd name="connsiteX7" fmla="*/ 11144 w 114300"/>
                  <a:gd name="connsiteY7" fmla="*/ 0 h 114300"/>
                  <a:gd name="connsiteX8" fmla="*/ 11335 w 114300"/>
                  <a:gd name="connsiteY8" fmla="*/ 0 h 114300"/>
                  <a:gd name="connsiteX9" fmla="*/ 112871 w 114300"/>
                  <a:gd name="connsiteY9" fmla="*/ 1238 h 114300"/>
                  <a:gd name="connsiteX10" fmla="*/ 119920 w 114300"/>
                  <a:gd name="connsiteY10" fmla="*/ 4286 h 114300"/>
                  <a:gd name="connsiteX11" fmla="*/ 122777 w 114300"/>
                  <a:gd name="connsiteY11" fmla="*/ 11335 h 114300"/>
                  <a:gd name="connsiteX12" fmla="*/ 121444 w 114300"/>
                  <a:gd name="connsiteY12" fmla="*/ 112871 h 114300"/>
                  <a:gd name="connsiteX13" fmla="*/ 118491 w 114300"/>
                  <a:gd name="connsiteY13" fmla="*/ 119920 h 114300"/>
                  <a:gd name="connsiteX14" fmla="*/ 111538 w 114300"/>
                  <a:gd name="connsiteY14" fmla="*/ 122682 h 114300"/>
                  <a:gd name="connsiteX15" fmla="*/ 11240 w 114300"/>
                  <a:gd name="connsiteY15" fmla="*/ 6572 h 114300"/>
                  <a:gd name="connsiteX16" fmla="*/ 8954 w 114300"/>
                  <a:gd name="connsiteY16" fmla="*/ 7525 h 114300"/>
                  <a:gd name="connsiteX17" fmla="*/ 8001 w 114300"/>
                  <a:gd name="connsiteY17" fmla="*/ 9811 h 114300"/>
                  <a:gd name="connsiteX18" fmla="*/ 6668 w 114300"/>
                  <a:gd name="connsiteY18" fmla="*/ 111443 h 114300"/>
                  <a:gd name="connsiteX19" fmla="*/ 7620 w 114300"/>
                  <a:gd name="connsiteY19" fmla="*/ 113824 h 114300"/>
                  <a:gd name="connsiteX20" fmla="*/ 9906 w 114300"/>
                  <a:gd name="connsiteY20" fmla="*/ 114776 h 114300"/>
                  <a:gd name="connsiteX21" fmla="*/ 111538 w 114300"/>
                  <a:gd name="connsiteY21" fmla="*/ 116015 h 114300"/>
                  <a:gd name="connsiteX22" fmla="*/ 111538 w 114300"/>
                  <a:gd name="connsiteY22" fmla="*/ 116015 h 114300"/>
                  <a:gd name="connsiteX23" fmla="*/ 113919 w 114300"/>
                  <a:gd name="connsiteY23" fmla="*/ 115062 h 114300"/>
                  <a:gd name="connsiteX24" fmla="*/ 114967 w 114300"/>
                  <a:gd name="connsiteY24" fmla="*/ 112681 h 114300"/>
                  <a:gd name="connsiteX25" fmla="*/ 114967 w 114300"/>
                  <a:gd name="connsiteY25" fmla="*/ 112681 h 114300"/>
                  <a:gd name="connsiteX26" fmla="*/ 116300 w 114300"/>
                  <a:gd name="connsiteY26" fmla="*/ 11144 h 114300"/>
                  <a:gd name="connsiteX27" fmla="*/ 115348 w 114300"/>
                  <a:gd name="connsiteY27" fmla="*/ 8858 h 114300"/>
                  <a:gd name="connsiteX28" fmla="*/ 112967 w 114300"/>
                  <a:gd name="connsiteY28" fmla="*/ 7811 h 114300"/>
                  <a:gd name="connsiteX29" fmla="*/ 11240 w 114300"/>
                  <a:gd name="connsiteY29" fmla="*/ 6572 h 114300"/>
                  <a:gd name="connsiteX30" fmla="*/ 11240 w 114300"/>
                  <a:gd name="connsiteY30" fmla="*/ 6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300" h="114300">
                    <a:moveTo>
                      <a:pt x="111538" y="122682"/>
                    </a:moveTo>
                    <a:cubicBezTo>
                      <a:pt x="111538" y="122682"/>
                      <a:pt x="111443" y="122682"/>
                      <a:pt x="111443" y="122682"/>
                    </a:cubicBezTo>
                    <a:lnTo>
                      <a:pt x="9811" y="121444"/>
                    </a:lnTo>
                    <a:cubicBezTo>
                      <a:pt x="7239" y="121444"/>
                      <a:pt x="4763" y="120396"/>
                      <a:pt x="2858" y="118491"/>
                    </a:cubicBezTo>
                    <a:cubicBezTo>
                      <a:pt x="953" y="116586"/>
                      <a:pt x="0" y="114014"/>
                      <a:pt x="0" y="111347"/>
                    </a:cubicBezTo>
                    <a:lnTo>
                      <a:pt x="1334" y="9811"/>
                    </a:lnTo>
                    <a:cubicBezTo>
                      <a:pt x="1334" y="7239"/>
                      <a:pt x="2381" y="4763"/>
                      <a:pt x="4286" y="2858"/>
                    </a:cubicBezTo>
                    <a:cubicBezTo>
                      <a:pt x="6191" y="1048"/>
                      <a:pt x="8573" y="0"/>
                      <a:pt x="11144" y="0"/>
                    </a:cubicBezTo>
                    <a:cubicBezTo>
                      <a:pt x="11144" y="0"/>
                      <a:pt x="11240" y="0"/>
                      <a:pt x="11335" y="0"/>
                    </a:cubicBezTo>
                    <a:lnTo>
                      <a:pt x="112871" y="1238"/>
                    </a:lnTo>
                    <a:cubicBezTo>
                      <a:pt x="115538" y="1238"/>
                      <a:pt x="118015" y="2381"/>
                      <a:pt x="119920" y="4286"/>
                    </a:cubicBezTo>
                    <a:cubicBezTo>
                      <a:pt x="121729" y="6191"/>
                      <a:pt x="122777" y="8668"/>
                      <a:pt x="122777" y="11335"/>
                    </a:cubicBezTo>
                    <a:lnTo>
                      <a:pt x="121444" y="112871"/>
                    </a:lnTo>
                    <a:cubicBezTo>
                      <a:pt x="121444" y="115538"/>
                      <a:pt x="120301" y="118015"/>
                      <a:pt x="118491" y="119920"/>
                    </a:cubicBezTo>
                    <a:cubicBezTo>
                      <a:pt x="116586" y="121729"/>
                      <a:pt x="114110" y="122682"/>
                      <a:pt x="111538" y="122682"/>
                    </a:cubicBezTo>
                    <a:close/>
                    <a:moveTo>
                      <a:pt x="11240" y="6572"/>
                    </a:moveTo>
                    <a:cubicBezTo>
                      <a:pt x="10383" y="6572"/>
                      <a:pt x="9620" y="6953"/>
                      <a:pt x="8954" y="7525"/>
                    </a:cubicBezTo>
                    <a:cubicBezTo>
                      <a:pt x="8287" y="8096"/>
                      <a:pt x="8001" y="8954"/>
                      <a:pt x="8001" y="9811"/>
                    </a:cubicBezTo>
                    <a:lnTo>
                      <a:pt x="6668" y="111443"/>
                    </a:lnTo>
                    <a:cubicBezTo>
                      <a:pt x="6668" y="112395"/>
                      <a:pt x="7049" y="113252"/>
                      <a:pt x="7620" y="113824"/>
                    </a:cubicBezTo>
                    <a:cubicBezTo>
                      <a:pt x="8192" y="114491"/>
                      <a:pt x="9049" y="114776"/>
                      <a:pt x="9906" y="114776"/>
                    </a:cubicBezTo>
                    <a:lnTo>
                      <a:pt x="111538" y="116015"/>
                    </a:lnTo>
                    <a:cubicBezTo>
                      <a:pt x="111538" y="116015"/>
                      <a:pt x="111538" y="116015"/>
                      <a:pt x="111538" y="116015"/>
                    </a:cubicBezTo>
                    <a:cubicBezTo>
                      <a:pt x="112395" y="116015"/>
                      <a:pt x="113252" y="115634"/>
                      <a:pt x="113919" y="115062"/>
                    </a:cubicBezTo>
                    <a:cubicBezTo>
                      <a:pt x="114586" y="114395"/>
                      <a:pt x="114872" y="113633"/>
                      <a:pt x="114967" y="112681"/>
                    </a:cubicBezTo>
                    <a:lnTo>
                      <a:pt x="114967" y="112681"/>
                    </a:lnTo>
                    <a:lnTo>
                      <a:pt x="116300" y="11144"/>
                    </a:lnTo>
                    <a:cubicBezTo>
                      <a:pt x="116300" y="10287"/>
                      <a:pt x="116015" y="9430"/>
                      <a:pt x="115348" y="8858"/>
                    </a:cubicBezTo>
                    <a:cubicBezTo>
                      <a:pt x="114681" y="8192"/>
                      <a:pt x="113824" y="7811"/>
                      <a:pt x="112967" y="7811"/>
                    </a:cubicBezTo>
                    <a:lnTo>
                      <a:pt x="11240" y="6572"/>
                    </a:lnTo>
                    <a:cubicBezTo>
                      <a:pt x="11240" y="6572"/>
                      <a:pt x="11240" y="6572"/>
                      <a:pt x="11240" y="6572"/>
                    </a:cubicBezTo>
                    <a:close/>
                  </a:path>
                </a:pathLst>
              </a:custGeom>
              <a:solidFill>
                <a:srgbClr val="FAAF40"/>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F8F4F85-BB84-47E5-BD08-9E0FF113826A}"/>
                  </a:ext>
                </a:extLst>
              </p:cNvPr>
              <p:cNvSpPr/>
              <p:nvPr/>
            </p:nvSpPr>
            <p:spPr>
              <a:xfrm>
                <a:off x="5014524" y="4346444"/>
                <a:ext cx="219075" cy="123825"/>
              </a:xfrm>
              <a:custGeom>
                <a:avLst/>
                <a:gdLst>
                  <a:gd name="connsiteX0" fmla="*/ 215271 w 219075"/>
                  <a:gd name="connsiteY0" fmla="*/ 124015 h 123825"/>
                  <a:gd name="connsiteX1" fmla="*/ 215080 w 219075"/>
                  <a:gd name="connsiteY1" fmla="*/ 124015 h 123825"/>
                  <a:gd name="connsiteX2" fmla="*/ 9817 w 219075"/>
                  <a:gd name="connsiteY2" fmla="*/ 121444 h 123825"/>
                  <a:gd name="connsiteX3" fmla="*/ 2768 w 219075"/>
                  <a:gd name="connsiteY3" fmla="*/ 118396 h 123825"/>
                  <a:gd name="connsiteX4" fmla="*/ 6 w 219075"/>
                  <a:gd name="connsiteY4" fmla="*/ 111347 h 123825"/>
                  <a:gd name="connsiteX5" fmla="*/ 1244 w 219075"/>
                  <a:gd name="connsiteY5" fmla="*/ 9811 h 123825"/>
                  <a:gd name="connsiteX6" fmla="*/ 11245 w 219075"/>
                  <a:gd name="connsiteY6" fmla="*/ 0 h 123825"/>
                  <a:gd name="connsiteX7" fmla="*/ 11341 w 219075"/>
                  <a:gd name="connsiteY7" fmla="*/ 0 h 123825"/>
                  <a:gd name="connsiteX8" fmla="*/ 216700 w 219075"/>
                  <a:gd name="connsiteY8" fmla="*/ 2572 h 123825"/>
                  <a:gd name="connsiteX9" fmla="*/ 226510 w 219075"/>
                  <a:gd name="connsiteY9" fmla="*/ 12573 h 123825"/>
                  <a:gd name="connsiteX10" fmla="*/ 225272 w 219075"/>
                  <a:gd name="connsiteY10" fmla="*/ 114205 h 123825"/>
                  <a:gd name="connsiteX11" fmla="*/ 215271 w 219075"/>
                  <a:gd name="connsiteY11" fmla="*/ 124015 h 123825"/>
                  <a:gd name="connsiteX12" fmla="*/ 11150 w 219075"/>
                  <a:gd name="connsiteY12" fmla="*/ 6572 h 123825"/>
                  <a:gd name="connsiteX13" fmla="*/ 7816 w 219075"/>
                  <a:gd name="connsiteY13" fmla="*/ 9811 h 123825"/>
                  <a:gd name="connsiteX14" fmla="*/ 6578 w 219075"/>
                  <a:gd name="connsiteY14" fmla="*/ 111347 h 123825"/>
                  <a:gd name="connsiteX15" fmla="*/ 7531 w 219075"/>
                  <a:gd name="connsiteY15" fmla="*/ 113729 h 123825"/>
                  <a:gd name="connsiteX16" fmla="*/ 9912 w 219075"/>
                  <a:gd name="connsiteY16" fmla="*/ 114776 h 123825"/>
                  <a:gd name="connsiteX17" fmla="*/ 215176 w 219075"/>
                  <a:gd name="connsiteY17" fmla="*/ 117348 h 123825"/>
                  <a:gd name="connsiteX18" fmla="*/ 218605 w 219075"/>
                  <a:gd name="connsiteY18" fmla="*/ 114109 h 123825"/>
                  <a:gd name="connsiteX19" fmla="*/ 219843 w 219075"/>
                  <a:gd name="connsiteY19" fmla="*/ 12478 h 123825"/>
                  <a:gd name="connsiteX20" fmla="*/ 216509 w 219075"/>
                  <a:gd name="connsiteY20" fmla="*/ 9144 h 123825"/>
                  <a:gd name="connsiteX21" fmla="*/ 11150 w 219075"/>
                  <a:gd name="connsiteY21" fmla="*/ 6572 h 123825"/>
                  <a:gd name="connsiteX22" fmla="*/ 11150 w 219075"/>
                  <a:gd name="connsiteY22" fmla="*/ 657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9075" h="123825">
                    <a:moveTo>
                      <a:pt x="215271" y="124015"/>
                    </a:moveTo>
                    <a:cubicBezTo>
                      <a:pt x="215271" y="124015"/>
                      <a:pt x="215176" y="124015"/>
                      <a:pt x="215080" y="124015"/>
                    </a:cubicBezTo>
                    <a:lnTo>
                      <a:pt x="9817" y="121444"/>
                    </a:lnTo>
                    <a:cubicBezTo>
                      <a:pt x="7150" y="121444"/>
                      <a:pt x="4578" y="120301"/>
                      <a:pt x="2768" y="118396"/>
                    </a:cubicBezTo>
                    <a:cubicBezTo>
                      <a:pt x="958" y="116491"/>
                      <a:pt x="-89" y="114014"/>
                      <a:pt x="6" y="111347"/>
                    </a:cubicBezTo>
                    <a:lnTo>
                      <a:pt x="1244" y="9811"/>
                    </a:lnTo>
                    <a:cubicBezTo>
                      <a:pt x="1339" y="4381"/>
                      <a:pt x="5816" y="0"/>
                      <a:pt x="11245" y="0"/>
                    </a:cubicBezTo>
                    <a:cubicBezTo>
                      <a:pt x="11245" y="0"/>
                      <a:pt x="11341" y="0"/>
                      <a:pt x="11341" y="0"/>
                    </a:cubicBezTo>
                    <a:lnTo>
                      <a:pt x="216700" y="2572"/>
                    </a:lnTo>
                    <a:cubicBezTo>
                      <a:pt x="222224" y="2667"/>
                      <a:pt x="226606" y="7144"/>
                      <a:pt x="226510" y="12573"/>
                    </a:cubicBezTo>
                    <a:lnTo>
                      <a:pt x="225272" y="114205"/>
                    </a:lnTo>
                    <a:cubicBezTo>
                      <a:pt x="225082" y="119634"/>
                      <a:pt x="220700" y="124015"/>
                      <a:pt x="215271" y="124015"/>
                    </a:cubicBezTo>
                    <a:close/>
                    <a:moveTo>
                      <a:pt x="11150" y="6572"/>
                    </a:moveTo>
                    <a:cubicBezTo>
                      <a:pt x="9340" y="6572"/>
                      <a:pt x="7816" y="8096"/>
                      <a:pt x="7816" y="9811"/>
                    </a:cubicBezTo>
                    <a:lnTo>
                      <a:pt x="6578" y="111347"/>
                    </a:lnTo>
                    <a:cubicBezTo>
                      <a:pt x="6578" y="112300"/>
                      <a:pt x="6864" y="113062"/>
                      <a:pt x="7531" y="113729"/>
                    </a:cubicBezTo>
                    <a:cubicBezTo>
                      <a:pt x="8102" y="114395"/>
                      <a:pt x="8959" y="114681"/>
                      <a:pt x="9912" y="114776"/>
                    </a:cubicBezTo>
                    <a:lnTo>
                      <a:pt x="215176" y="117348"/>
                    </a:lnTo>
                    <a:cubicBezTo>
                      <a:pt x="217081" y="116967"/>
                      <a:pt x="218509" y="115919"/>
                      <a:pt x="218605" y="114109"/>
                    </a:cubicBezTo>
                    <a:lnTo>
                      <a:pt x="219843" y="12478"/>
                    </a:lnTo>
                    <a:cubicBezTo>
                      <a:pt x="219843" y="10668"/>
                      <a:pt x="218414" y="9144"/>
                      <a:pt x="216509" y="9144"/>
                    </a:cubicBezTo>
                    <a:lnTo>
                      <a:pt x="11150" y="6572"/>
                    </a:lnTo>
                    <a:cubicBezTo>
                      <a:pt x="11245" y="6572"/>
                      <a:pt x="11245" y="6572"/>
                      <a:pt x="11150" y="6572"/>
                    </a:cubicBezTo>
                    <a:close/>
                  </a:path>
                </a:pathLst>
              </a:custGeom>
              <a:solidFill>
                <a:srgbClr val="FAAF40"/>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6F48875-FF75-4C82-B67C-14C5D66E168F}"/>
                  </a:ext>
                </a:extLst>
              </p:cNvPr>
              <p:cNvSpPr/>
              <p:nvPr/>
            </p:nvSpPr>
            <p:spPr>
              <a:xfrm>
                <a:off x="5016052" y="4489604"/>
                <a:ext cx="142875" cy="114300"/>
              </a:xfrm>
              <a:custGeom>
                <a:avLst/>
                <a:gdLst>
                  <a:gd name="connsiteX0" fmla="*/ 150212 w 142875"/>
                  <a:gd name="connsiteY0" fmla="*/ 110014 h 114300"/>
                  <a:gd name="connsiteX1" fmla="*/ 143449 w 142875"/>
                  <a:gd name="connsiteY1" fmla="*/ 116586 h 114300"/>
                  <a:gd name="connsiteX2" fmla="*/ 6575 w 142875"/>
                  <a:gd name="connsiteY2" fmla="*/ 114871 h 114300"/>
                  <a:gd name="connsiteX3" fmla="*/ 2 w 142875"/>
                  <a:gd name="connsiteY3" fmla="*/ 108109 h 114300"/>
                  <a:gd name="connsiteX4" fmla="*/ 1336 w 142875"/>
                  <a:gd name="connsiteY4" fmla="*/ 6572 h 114300"/>
                  <a:gd name="connsiteX5" fmla="*/ 8003 w 142875"/>
                  <a:gd name="connsiteY5" fmla="*/ 0 h 114300"/>
                  <a:gd name="connsiteX6" fmla="*/ 144878 w 142875"/>
                  <a:gd name="connsiteY6" fmla="*/ 1714 h 114300"/>
                  <a:gd name="connsiteX7" fmla="*/ 151450 w 142875"/>
                  <a:gd name="connsiteY7" fmla="*/ 8477 h 114300"/>
                  <a:gd name="connsiteX8" fmla="*/ 150212 w 142875"/>
                  <a:gd name="connsiteY8" fmla="*/ 11001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14300">
                    <a:moveTo>
                      <a:pt x="150212" y="110014"/>
                    </a:moveTo>
                    <a:cubicBezTo>
                      <a:pt x="150212" y="113633"/>
                      <a:pt x="147164" y="116681"/>
                      <a:pt x="143449" y="116586"/>
                    </a:cubicBezTo>
                    <a:lnTo>
                      <a:pt x="6575" y="114871"/>
                    </a:lnTo>
                    <a:cubicBezTo>
                      <a:pt x="2860" y="114871"/>
                      <a:pt x="-93" y="111728"/>
                      <a:pt x="2" y="108109"/>
                    </a:cubicBezTo>
                    <a:lnTo>
                      <a:pt x="1336" y="6572"/>
                    </a:lnTo>
                    <a:cubicBezTo>
                      <a:pt x="1336" y="2953"/>
                      <a:pt x="4384" y="0"/>
                      <a:pt x="8003" y="0"/>
                    </a:cubicBezTo>
                    <a:lnTo>
                      <a:pt x="144878" y="1714"/>
                    </a:lnTo>
                    <a:cubicBezTo>
                      <a:pt x="148497" y="1714"/>
                      <a:pt x="151545" y="4858"/>
                      <a:pt x="151450" y="8477"/>
                    </a:cubicBezTo>
                    <a:lnTo>
                      <a:pt x="150212" y="110014"/>
                    </a:lnTo>
                    <a:close/>
                  </a:path>
                </a:pathLst>
              </a:custGeom>
              <a:solidFill>
                <a:srgbClr val="262626"/>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D0A8411-865F-42C4-B04B-9E4EE366CAC2}"/>
                  </a:ext>
                </a:extLst>
              </p:cNvPr>
              <p:cNvSpPr/>
              <p:nvPr/>
            </p:nvSpPr>
            <p:spPr>
              <a:xfrm>
                <a:off x="6764272" y="4721443"/>
                <a:ext cx="114300" cy="57150"/>
              </a:xfrm>
              <a:custGeom>
                <a:avLst/>
                <a:gdLst>
                  <a:gd name="connsiteX0" fmla="*/ 667 w 114300"/>
                  <a:gd name="connsiteY0" fmla="*/ 0 h 57150"/>
                  <a:gd name="connsiteX1" fmla="*/ 0 w 114300"/>
                  <a:gd name="connsiteY1" fmla="*/ 55912 h 57150"/>
                  <a:gd name="connsiteX2" fmla="*/ 1905 w 114300"/>
                  <a:gd name="connsiteY2" fmla="*/ 60674 h 57150"/>
                  <a:gd name="connsiteX3" fmla="*/ 6572 w 114300"/>
                  <a:gd name="connsiteY3" fmla="*/ 62674 h 57150"/>
                  <a:gd name="connsiteX4" fmla="*/ 108013 w 114300"/>
                  <a:gd name="connsiteY4" fmla="*/ 63913 h 57150"/>
                  <a:gd name="connsiteX5" fmla="*/ 112681 w 114300"/>
                  <a:gd name="connsiteY5" fmla="*/ 62008 h 57150"/>
                  <a:gd name="connsiteX6" fmla="*/ 114681 w 114300"/>
                  <a:gd name="connsiteY6" fmla="*/ 57340 h 57150"/>
                  <a:gd name="connsiteX7" fmla="*/ 115443 w 114300"/>
                  <a:gd name="connsiteY7" fmla="*/ 1429 h 57150"/>
                  <a:gd name="connsiteX8" fmla="*/ 667 w 114300"/>
                  <a:gd name="connsiteY8"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57150">
                    <a:moveTo>
                      <a:pt x="667" y="0"/>
                    </a:moveTo>
                    <a:lnTo>
                      <a:pt x="0" y="55912"/>
                    </a:lnTo>
                    <a:cubicBezTo>
                      <a:pt x="0" y="57626"/>
                      <a:pt x="571" y="59341"/>
                      <a:pt x="1905" y="60674"/>
                    </a:cubicBezTo>
                    <a:cubicBezTo>
                      <a:pt x="3143" y="62008"/>
                      <a:pt x="4953" y="62674"/>
                      <a:pt x="6572" y="62674"/>
                    </a:cubicBezTo>
                    <a:lnTo>
                      <a:pt x="108013" y="63913"/>
                    </a:lnTo>
                    <a:cubicBezTo>
                      <a:pt x="109728" y="63913"/>
                      <a:pt x="111347" y="63341"/>
                      <a:pt x="112681" y="62008"/>
                    </a:cubicBezTo>
                    <a:cubicBezTo>
                      <a:pt x="114014" y="60865"/>
                      <a:pt x="114681" y="59055"/>
                      <a:pt x="114681" y="57340"/>
                    </a:cubicBezTo>
                    <a:lnTo>
                      <a:pt x="115443" y="1429"/>
                    </a:lnTo>
                    <a:lnTo>
                      <a:pt x="667" y="0"/>
                    </a:lnTo>
                    <a:close/>
                  </a:path>
                </a:pathLst>
              </a:custGeom>
              <a:solidFill>
                <a:srgbClr val="262626"/>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A394DEE-BD3F-40A2-B38A-4AE4996960EE}"/>
                  </a:ext>
                </a:extLst>
              </p:cNvPr>
              <p:cNvSpPr/>
              <p:nvPr/>
            </p:nvSpPr>
            <p:spPr>
              <a:xfrm>
                <a:off x="6764843" y="4651624"/>
                <a:ext cx="114300" cy="57150"/>
              </a:xfrm>
              <a:custGeom>
                <a:avLst/>
                <a:gdLst>
                  <a:gd name="connsiteX0" fmla="*/ 114967 w 114300"/>
                  <a:gd name="connsiteY0" fmla="*/ 63818 h 57150"/>
                  <a:gd name="connsiteX1" fmla="*/ 115633 w 114300"/>
                  <a:gd name="connsiteY1" fmla="*/ 7906 h 57150"/>
                  <a:gd name="connsiteX2" fmla="*/ 113729 w 114300"/>
                  <a:gd name="connsiteY2" fmla="*/ 3239 h 57150"/>
                  <a:gd name="connsiteX3" fmla="*/ 109061 w 114300"/>
                  <a:gd name="connsiteY3" fmla="*/ 1238 h 57150"/>
                  <a:gd name="connsiteX4" fmla="*/ 7429 w 114300"/>
                  <a:gd name="connsiteY4" fmla="*/ 0 h 57150"/>
                  <a:gd name="connsiteX5" fmla="*/ 2667 w 114300"/>
                  <a:gd name="connsiteY5" fmla="*/ 1905 h 57150"/>
                  <a:gd name="connsiteX6" fmla="*/ 667 w 114300"/>
                  <a:gd name="connsiteY6" fmla="*/ 6572 h 57150"/>
                  <a:gd name="connsiteX7" fmla="*/ 0 w 114300"/>
                  <a:gd name="connsiteY7" fmla="*/ 62484 h 57150"/>
                  <a:gd name="connsiteX8" fmla="*/ 114967 w 114300"/>
                  <a:gd name="connsiteY8" fmla="*/ 6381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57150">
                    <a:moveTo>
                      <a:pt x="114967" y="63818"/>
                    </a:moveTo>
                    <a:lnTo>
                      <a:pt x="115633" y="7906"/>
                    </a:lnTo>
                    <a:cubicBezTo>
                      <a:pt x="115633" y="6287"/>
                      <a:pt x="114967" y="4572"/>
                      <a:pt x="113729" y="3239"/>
                    </a:cubicBezTo>
                    <a:cubicBezTo>
                      <a:pt x="112395" y="1905"/>
                      <a:pt x="110776" y="1238"/>
                      <a:pt x="109061" y="1238"/>
                    </a:cubicBezTo>
                    <a:lnTo>
                      <a:pt x="7429" y="0"/>
                    </a:lnTo>
                    <a:cubicBezTo>
                      <a:pt x="5715" y="0"/>
                      <a:pt x="4001" y="572"/>
                      <a:pt x="2667" y="1905"/>
                    </a:cubicBezTo>
                    <a:cubicBezTo>
                      <a:pt x="1333" y="3143"/>
                      <a:pt x="667" y="4858"/>
                      <a:pt x="667" y="6572"/>
                    </a:cubicBezTo>
                    <a:lnTo>
                      <a:pt x="0" y="62484"/>
                    </a:lnTo>
                    <a:lnTo>
                      <a:pt x="114967" y="63818"/>
                    </a:lnTo>
                    <a:close/>
                  </a:path>
                </a:pathLst>
              </a:custGeom>
              <a:solidFill>
                <a:srgbClr val="262626"/>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ACEF732-56FF-4AE0-B4B8-CBBB8EC20B30}"/>
                  </a:ext>
                </a:extLst>
              </p:cNvPr>
              <p:cNvSpPr/>
              <p:nvPr/>
            </p:nvSpPr>
            <p:spPr>
              <a:xfrm>
                <a:off x="6908385" y="4233669"/>
                <a:ext cx="114300" cy="247649"/>
              </a:xfrm>
              <a:custGeom>
                <a:avLst/>
                <a:gdLst>
                  <a:gd name="connsiteX0" fmla="*/ 8001 w 114300"/>
                  <a:gd name="connsiteY0" fmla="*/ 0 h 247650"/>
                  <a:gd name="connsiteX1" fmla="*/ 3334 w 114300"/>
                  <a:gd name="connsiteY1" fmla="*/ 1905 h 247650"/>
                  <a:gd name="connsiteX2" fmla="*/ 1333 w 114300"/>
                  <a:gd name="connsiteY2" fmla="*/ 6477 h 247650"/>
                  <a:gd name="connsiteX3" fmla="*/ 0 w 114300"/>
                  <a:gd name="connsiteY3" fmla="*/ 108013 h 247650"/>
                  <a:gd name="connsiteX4" fmla="*/ 1905 w 114300"/>
                  <a:gd name="connsiteY4" fmla="*/ 112776 h 247650"/>
                  <a:gd name="connsiteX5" fmla="*/ 6477 w 114300"/>
                  <a:gd name="connsiteY5" fmla="*/ 114776 h 247650"/>
                  <a:gd name="connsiteX6" fmla="*/ 33052 w 114300"/>
                  <a:gd name="connsiteY6" fmla="*/ 115157 h 247650"/>
                  <a:gd name="connsiteX7" fmla="*/ 31337 w 114300"/>
                  <a:gd name="connsiteY7" fmla="*/ 248317 h 247650"/>
                  <a:gd name="connsiteX8" fmla="*/ 33242 w 114300"/>
                  <a:gd name="connsiteY8" fmla="*/ 252984 h 247650"/>
                  <a:gd name="connsiteX9" fmla="*/ 37909 w 114300"/>
                  <a:gd name="connsiteY9" fmla="*/ 254984 h 247650"/>
                  <a:gd name="connsiteX10" fmla="*/ 106299 w 114300"/>
                  <a:gd name="connsiteY10" fmla="*/ 255841 h 247650"/>
                  <a:gd name="connsiteX11" fmla="*/ 111062 w 114300"/>
                  <a:gd name="connsiteY11" fmla="*/ 253937 h 247650"/>
                  <a:gd name="connsiteX12" fmla="*/ 113062 w 114300"/>
                  <a:gd name="connsiteY12" fmla="*/ 249269 h 247650"/>
                  <a:gd name="connsiteX13" fmla="*/ 116110 w 114300"/>
                  <a:gd name="connsiteY13" fmla="*/ 7810 h 247650"/>
                  <a:gd name="connsiteX14" fmla="*/ 114205 w 114300"/>
                  <a:gd name="connsiteY14" fmla="*/ 3143 h 247650"/>
                  <a:gd name="connsiteX15" fmla="*/ 109538 w 114300"/>
                  <a:gd name="connsiteY15" fmla="*/ 1143 h 247650"/>
                  <a:gd name="connsiteX16" fmla="*/ 8001 w 114300"/>
                  <a:gd name="connsiteY16"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247650">
                    <a:moveTo>
                      <a:pt x="8001" y="0"/>
                    </a:moveTo>
                    <a:cubicBezTo>
                      <a:pt x="6382" y="0"/>
                      <a:pt x="4667" y="571"/>
                      <a:pt x="3334" y="1905"/>
                    </a:cubicBezTo>
                    <a:cubicBezTo>
                      <a:pt x="2000" y="3143"/>
                      <a:pt x="1429" y="4858"/>
                      <a:pt x="1333" y="6477"/>
                    </a:cubicBezTo>
                    <a:lnTo>
                      <a:pt x="0" y="108013"/>
                    </a:lnTo>
                    <a:cubicBezTo>
                      <a:pt x="0" y="109728"/>
                      <a:pt x="571" y="111442"/>
                      <a:pt x="1905" y="112776"/>
                    </a:cubicBezTo>
                    <a:cubicBezTo>
                      <a:pt x="3143" y="114014"/>
                      <a:pt x="4858" y="114776"/>
                      <a:pt x="6477" y="114776"/>
                    </a:cubicBezTo>
                    <a:lnTo>
                      <a:pt x="33052" y="115157"/>
                    </a:lnTo>
                    <a:lnTo>
                      <a:pt x="31337" y="248317"/>
                    </a:lnTo>
                    <a:cubicBezTo>
                      <a:pt x="31337" y="250031"/>
                      <a:pt x="32004" y="251746"/>
                      <a:pt x="33242" y="252984"/>
                    </a:cubicBezTo>
                    <a:cubicBezTo>
                      <a:pt x="34480" y="254317"/>
                      <a:pt x="36195" y="254984"/>
                      <a:pt x="37909" y="254984"/>
                    </a:cubicBezTo>
                    <a:lnTo>
                      <a:pt x="106299" y="255841"/>
                    </a:lnTo>
                    <a:cubicBezTo>
                      <a:pt x="108013" y="255841"/>
                      <a:pt x="109728" y="255270"/>
                      <a:pt x="111062" y="253937"/>
                    </a:cubicBezTo>
                    <a:cubicBezTo>
                      <a:pt x="112395" y="252698"/>
                      <a:pt x="113062" y="250984"/>
                      <a:pt x="113062" y="249269"/>
                    </a:cubicBezTo>
                    <a:lnTo>
                      <a:pt x="116110" y="7810"/>
                    </a:lnTo>
                    <a:cubicBezTo>
                      <a:pt x="116110" y="6096"/>
                      <a:pt x="115538" y="4381"/>
                      <a:pt x="114205" y="3143"/>
                    </a:cubicBezTo>
                    <a:cubicBezTo>
                      <a:pt x="112871" y="1810"/>
                      <a:pt x="111252" y="1143"/>
                      <a:pt x="109538" y="1143"/>
                    </a:cubicBezTo>
                    <a:lnTo>
                      <a:pt x="8001" y="0"/>
                    </a:lnTo>
                    <a:close/>
                  </a:path>
                </a:pathLst>
              </a:custGeom>
              <a:solidFill>
                <a:srgbClr val="262626"/>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AAEC49F-4BC2-4F20-9280-B0FE9671CC46}"/>
                  </a:ext>
                </a:extLst>
              </p:cNvPr>
              <p:cNvSpPr/>
              <p:nvPr/>
            </p:nvSpPr>
            <p:spPr>
              <a:xfrm>
                <a:off x="6067213" y="3320201"/>
                <a:ext cx="733425" cy="638175"/>
              </a:xfrm>
              <a:custGeom>
                <a:avLst/>
                <a:gdLst>
                  <a:gd name="connsiteX0" fmla="*/ 731540 w 733425"/>
                  <a:gd name="connsiteY0" fmla="*/ 243002 h 638175"/>
                  <a:gd name="connsiteX1" fmla="*/ 583616 w 733425"/>
                  <a:gd name="connsiteY1" fmla="*/ 18403 h 638175"/>
                  <a:gd name="connsiteX2" fmla="*/ 526562 w 733425"/>
                  <a:gd name="connsiteY2" fmla="*/ 6878 h 638175"/>
                  <a:gd name="connsiteX3" fmla="*/ 18403 w 733425"/>
                  <a:gd name="connsiteY3" fmla="*/ 344634 h 638175"/>
                  <a:gd name="connsiteX4" fmla="*/ 6878 w 733425"/>
                  <a:gd name="connsiteY4" fmla="*/ 401689 h 638175"/>
                  <a:gd name="connsiteX5" fmla="*/ 154801 w 733425"/>
                  <a:gd name="connsiteY5" fmla="*/ 626384 h 638175"/>
                  <a:gd name="connsiteX6" fmla="*/ 169850 w 733425"/>
                  <a:gd name="connsiteY6" fmla="*/ 640004 h 638175"/>
                  <a:gd name="connsiteX7" fmla="*/ 211856 w 733425"/>
                  <a:gd name="connsiteY7" fmla="*/ 638100 h 638175"/>
                  <a:gd name="connsiteX8" fmla="*/ 720015 w 733425"/>
                  <a:gd name="connsiteY8" fmla="*/ 300343 h 638175"/>
                  <a:gd name="connsiteX9" fmla="*/ 736683 w 733425"/>
                  <a:gd name="connsiteY9" fmla="*/ 277578 h 638175"/>
                  <a:gd name="connsiteX10" fmla="*/ 731540 w 733425"/>
                  <a:gd name="connsiteY10" fmla="*/ 243002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425" h="638175">
                    <a:moveTo>
                      <a:pt x="731540" y="243002"/>
                    </a:moveTo>
                    <a:lnTo>
                      <a:pt x="583616" y="18403"/>
                    </a:lnTo>
                    <a:cubicBezTo>
                      <a:pt x="571043" y="-552"/>
                      <a:pt x="545516" y="-5695"/>
                      <a:pt x="526562" y="6878"/>
                    </a:cubicBezTo>
                    <a:lnTo>
                      <a:pt x="18403" y="344634"/>
                    </a:lnTo>
                    <a:cubicBezTo>
                      <a:pt x="-552" y="357207"/>
                      <a:pt x="-5695" y="382734"/>
                      <a:pt x="6878" y="401689"/>
                    </a:cubicBezTo>
                    <a:lnTo>
                      <a:pt x="154801" y="626384"/>
                    </a:lnTo>
                    <a:cubicBezTo>
                      <a:pt x="158706" y="632289"/>
                      <a:pt x="163945" y="636861"/>
                      <a:pt x="169850" y="640004"/>
                    </a:cubicBezTo>
                    <a:cubicBezTo>
                      <a:pt x="182709" y="646862"/>
                      <a:pt x="198902" y="646672"/>
                      <a:pt x="211856" y="638100"/>
                    </a:cubicBezTo>
                    <a:lnTo>
                      <a:pt x="720015" y="300343"/>
                    </a:lnTo>
                    <a:cubicBezTo>
                      <a:pt x="728397" y="294723"/>
                      <a:pt x="734111" y="286627"/>
                      <a:pt x="736683" y="277578"/>
                    </a:cubicBezTo>
                    <a:cubicBezTo>
                      <a:pt x="740017" y="266243"/>
                      <a:pt x="738588" y="253575"/>
                      <a:pt x="731540" y="243002"/>
                    </a:cubicBezTo>
                    <a:close/>
                  </a:path>
                </a:pathLst>
              </a:custGeom>
              <a:solidFill>
                <a:srgbClr val="162E47">
                  <a:alpha val="50000"/>
                </a:srgb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99F0830-B5BA-48E4-8312-8EB70118482B}"/>
                  </a:ext>
                </a:extLst>
              </p:cNvPr>
              <p:cNvSpPr/>
              <p:nvPr/>
            </p:nvSpPr>
            <p:spPr>
              <a:xfrm>
                <a:off x="6035524" y="3314134"/>
                <a:ext cx="742950" cy="647699"/>
              </a:xfrm>
              <a:custGeom>
                <a:avLst/>
                <a:gdLst>
                  <a:gd name="connsiteX0" fmla="*/ 736083 w 742950"/>
                  <a:gd name="connsiteY0" fmla="*/ 244498 h 647700"/>
                  <a:gd name="connsiteX1" fmla="*/ 587207 w 742950"/>
                  <a:gd name="connsiteY1" fmla="*/ 18470 h 647700"/>
                  <a:gd name="connsiteX2" fmla="*/ 529771 w 742950"/>
                  <a:gd name="connsiteY2" fmla="*/ 6944 h 647700"/>
                  <a:gd name="connsiteX3" fmla="*/ 18470 w 742950"/>
                  <a:gd name="connsiteY3" fmla="*/ 346796 h 647700"/>
                  <a:gd name="connsiteX4" fmla="*/ 6944 w 742950"/>
                  <a:gd name="connsiteY4" fmla="*/ 404232 h 647700"/>
                  <a:gd name="connsiteX5" fmla="*/ 155820 w 742950"/>
                  <a:gd name="connsiteY5" fmla="*/ 630260 h 647700"/>
                  <a:gd name="connsiteX6" fmla="*/ 170965 w 742950"/>
                  <a:gd name="connsiteY6" fmla="*/ 643976 h 647700"/>
                  <a:gd name="connsiteX7" fmla="*/ 213256 w 742950"/>
                  <a:gd name="connsiteY7" fmla="*/ 641976 h 647700"/>
                  <a:gd name="connsiteX8" fmla="*/ 724558 w 742950"/>
                  <a:gd name="connsiteY8" fmla="*/ 302124 h 647700"/>
                  <a:gd name="connsiteX9" fmla="*/ 741322 w 742950"/>
                  <a:gd name="connsiteY9" fmla="*/ 279359 h 647700"/>
                  <a:gd name="connsiteX10" fmla="*/ 736083 w 742950"/>
                  <a:gd name="connsiteY10" fmla="*/ 244498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2950" h="647700">
                    <a:moveTo>
                      <a:pt x="736083" y="244498"/>
                    </a:moveTo>
                    <a:lnTo>
                      <a:pt x="587207" y="18470"/>
                    </a:lnTo>
                    <a:cubicBezTo>
                      <a:pt x="574539" y="-580"/>
                      <a:pt x="548821" y="-5724"/>
                      <a:pt x="529771" y="6944"/>
                    </a:cubicBezTo>
                    <a:lnTo>
                      <a:pt x="18470" y="346796"/>
                    </a:lnTo>
                    <a:cubicBezTo>
                      <a:pt x="-580" y="359465"/>
                      <a:pt x="-5724" y="385182"/>
                      <a:pt x="6944" y="404232"/>
                    </a:cubicBezTo>
                    <a:lnTo>
                      <a:pt x="155820" y="630260"/>
                    </a:lnTo>
                    <a:cubicBezTo>
                      <a:pt x="159820" y="636261"/>
                      <a:pt x="165059" y="640833"/>
                      <a:pt x="170965" y="643976"/>
                    </a:cubicBezTo>
                    <a:cubicBezTo>
                      <a:pt x="183919" y="650930"/>
                      <a:pt x="200207" y="650739"/>
                      <a:pt x="213256" y="641976"/>
                    </a:cubicBezTo>
                    <a:lnTo>
                      <a:pt x="724558" y="302124"/>
                    </a:lnTo>
                    <a:cubicBezTo>
                      <a:pt x="732940" y="296504"/>
                      <a:pt x="738655" y="288313"/>
                      <a:pt x="741322" y="279359"/>
                    </a:cubicBezTo>
                    <a:cubicBezTo>
                      <a:pt x="744751" y="267834"/>
                      <a:pt x="743227" y="255166"/>
                      <a:pt x="736083" y="244498"/>
                    </a:cubicBezTo>
                    <a:close/>
                  </a:path>
                </a:pathLst>
              </a:custGeom>
              <a:solidFill>
                <a:srgbClr val="B6375E"/>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5E9DA25-2DCD-41F6-BDDD-4DDC686CECE4}"/>
                  </a:ext>
                </a:extLst>
              </p:cNvPr>
              <p:cNvSpPr/>
              <p:nvPr/>
            </p:nvSpPr>
            <p:spPr>
              <a:xfrm>
                <a:off x="6035524" y="3314134"/>
                <a:ext cx="742950" cy="647699"/>
              </a:xfrm>
              <a:custGeom>
                <a:avLst/>
                <a:gdLst>
                  <a:gd name="connsiteX0" fmla="*/ 736083 w 742950"/>
                  <a:gd name="connsiteY0" fmla="*/ 244498 h 647700"/>
                  <a:gd name="connsiteX1" fmla="*/ 587207 w 742950"/>
                  <a:gd name="connsiteY1" fmla="*/ 18470 h 647700"/>
                  <a:gd name="connsiteX2" fmla="*/ 529771 w 742950"/>
                  <a:gd name="connsiteY2" fmla="*/ 6944 h 647700"/>
                  <a:gd name="connsiteX3" fmla="*/ 18470 w 742950"/>
                  <a:gd name="connsiteY3" fmla="*/ 346796 h 647700"/>
                  <a:gd name="connsiteX4" fmla="*/ 6944 w 742950"/>
                  <a:gd name="connsiteY4" fmla="*/ 404232 h 647700"/>
                  <a:gd name="connsiteX5" fmla="*/ 155820 w 742950"/>
                  <a:gd name="connsiteY5" fmla="*/ 630260 h 647700"/>
                  <a:gd name="connsiteX6" fmla="*/ 170965 w 742950"/>
                  <a:gd name="connsiteY6" fmla="*/ 643976 h 647700"/>
                  <a:gd name="connsiteX7" fmla="*/ 213256 w 742950"/>
                  <a:gd name="connsiteY7" fmla="*/ 641976 h 647700"/>
                  <a:gd name="connsiteX8" fmla="*/ 724558 w 742950"/>
                  <a:gd name="connsiteY8" fmla="*/ 302124 h 647700"/>
                  <a:gd name="connsiteX9" fmla="*/ 741322 w 742950"/>
                  <a:gd name="connsiteY9" fmla="*/ 279359 h 647700"/>
                  <a:gd name="connsiteX10" fmla="*/ 736083 w 742950"/>
                  <a:gd name="connsiteY10" fmla="*/ 244498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2950" h="647700">
                    <a:moveTo>
                      <a:pt x="736083" y="244498"/>
                    </a:moveTo>
                    <a:lnTo>
                      <a:pt x="587207" y="18470"/>
                    </a:lnTo>
                    <a:cubicBezTo>
                      <a:pt x="574539" y="-580"/>
                      <a:pt x="548821" y="-5724"/>
                      <a:pt x="529771" y="6944"/>
                    </a:cubicBezTo>
                    <a:lnTo>
                      <a:pt x="18470" y="346796"/>
                    </a:lnTo>
                    <a:cubicBezTo>
                      <a:pt x="-580" y="359465"/>
                      <a:pt x="-5724" y="385182"/>
                      <a:pt x="6944" y="404232"/>
                    </a:cubicBezTo>
                    <a:lnTo>
                      <a:pt x="155820" y="630260"/>
                    </a:lnTo>
                    <a:cubicBezTo>
                      <a:pt x="159820" y="636261"/>
                      <a:pt x="165059" y="640833"/>
                      <a:pt x="170965" y="643976"/>
                    </a:cubicBezTo>
                    <a:cubicBezTo>
                      <a:pt x="183919" y="650930"/>
                      <a:pt x="200207" y="650739"/>
                      <a:pt x="213256" y="641976"/>
                    </a:cubicBezTo>
                    <a:lnTo>
                      <a:pt x="724558" y="302124"/>
                    </a:lnTo>
                    <a:cubicBezTo>
                      <a:pt x="732940" y="296504"/>
                      <a:pt x="738655" y="288313"/>
                      <a:pt x="741322" y="279359"/>
                    </a:cubicBezTo>
                    <a:cubicBezTo>
                      <a:pt x="744751" y="267834"/>
                      <a:pt x="743227" y="255166"/>
                      <a:pt x="736083" y="244498"/>
                    </a:cubicBezTo>
                    <a:close/>
                  </a:path>
                </a:pathLst>
              </a:custGeom>
              <a:solidFill>
                <a:srgbClr val="C6232E"/>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8D8E608-C6DA-4B8B-83F7-08A5CD0830AA}"/>
                  </a:ext>
                </a:extLst>
              </p:cNvPr>
              <p:cNvSpPr/>
              <p:nvPr/>
            </p:nvSpPr>
            <p:spPr>
              <a:xfrm>
                <a:off x="6023588" y="3297533"/>
                <a:ext cx="733425" cy="638175"/>
              </a:xfrm>
              <a:custGeom>
                <a:avLst/>
                <a:gdLst>
                  <a:gd name="connsiteX0" fmla="*/ 731540 w 733425"/>
                  <a:gd name="connsiteY0" fmla="*/ 243002 h 638175"/>
                  <a:gd name="connsiteX1" fmla="*/ 583617 w 733425"/>
                  <a:gd name="connsiteY1" fmla="*/ 18403 h 638175"/>
                  <a:gd name="connsiteX2" fmla="*/ 526562 w 733425"/>
                  <a:gd name="connsiteY2" fmla="*/ 6878 h 638175"/>
                  <a:gd name="connsiteX3" fmla="*/ 18403 w 733425"/>
                  <a:gd name="connsiteY3" fmla="*/ 344634 h 638175"/>
                  <a:gd name="connsiteX4" fmla="*/ 6878 w 733425"/>
                  <a:gd name="connsiteY4" fmla="*/ 401689 h 638175"/>
                  <a:gd name="connsiteX5" fmla="*/ 154801 w 733425"/>
                  <a:gd name="connsiteY5" fmla="*/ 626384 h 638175"/>
                  <a:gd name="connsiteX6" fmla="*/ 211856 w 733425"/>
                  <a:gd name="connsiteY6" fmla="*/ 637909 h 638175"/>
                  <a:gd name="connsiteX7" fmla="*/ 720014 w 733425"/>
                  <a:gd name="connsiteY7" fmla="*/ 300152 h 638175"/>
                  <a:gd name="connsiteX8" fmla="*/ 731540 w 733425"/>
                  <a:gd name="connsiteY8" fmla="*/ 243002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5" h="638175">
                    <a:moveTo>
                      <a:pt x="731540" y="243002"/>
                    </a:moveTo>
                    <a:lnTo>
                      <a:pt x="583617" y="18403"/>
                    </a:lnTo>
                    <a:cubicBezTo>
                      <a:pt x="571044" y="-552"/>
                      <a:pt x="545517" y="-5695"/>
                      <a:pt x="526562" y="6878"/>
                    </a:cubicBezTo>
                    <a:lnTo>
                      <a:pt x="18403" y="344634"/>
                    </a:lnTo>
                    <a:cubicBezTo>
                      <a:pt x="-552" y="357207"/>
                      <a:pt x="-5695" y="382734"/>
                      <a:pt x="6878" y="401689"/>
                    </a:cubicBezTo>
                    <a:lnTo>
                      <a:pt x="154801" y="626384"/>
                    </a:lnTo>
                    <a:cubicBezTo>
                      <a:pt x="167374" y="645339"/>
                      <a:pt x="192901" y="650482"/>
                      <a:pt x="211856" y="637909"/>
                    </a:cubicBezTo>
                    <a:lnTo>
                      <a:pt x="720014" y="300152"/>
                    </a:lnTo>
                    <a:cubicBezTo>
                      <a:pt x="738969" y="287484"/>
                      <a:pt x="744113" y="261957"/>
                      <a:pt x="731540" y="243002"/>
                    </a:cubicBezTo>
                    <a:close/>
                  </a:path>
                </a:pathLst>
              </a:custGeom>
              <a:solidFill>
                <a:srgbClr val="FAAF40"/>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B2D5A77-A0D9-4409-AC08-E0BC8E6B9783}"/>
                  </a:ext>
                </a:extLst>
              </p:cNvPr>
              <p:cNvSpPr/>
              <p:nvPr/>
            </p:nvSpPr>
            <p:spPr>
              <a:xfrm>
                <a:off x="6076949" y="3334127"/>
                <a:ext cx="628650" cy="571500"/>
              </a:xfrm>
              <a:custGeom>
                <a:avLst/>
                <a:gdLst>
                  <a:gd name="connsiteX0" fmla="*/ 629984 w 628650"/>
                  <a:gd name="connsiteY0" fmla="*/ 274606 h 571500"/>
                  <a:gd name="connsiteX1" fmla="*/ 448913 w 628650"/>
                  <a:gd name="connsiteY1" fmla="*/ 0 h 571500"/>
                  <a:gd name="connsiteX2" fmla="*/ 0 w 628650"/>
                  <a:gd name="connsiteY2" fmla="*/ 298418 h 571500"/>
                  <a:gd name="connsiteX3" fmla="*/ 181070 w 628650"/>
                  <a:gd name="connsiteY3" fmla="*/ 573024 h 571500"/>
                </a:gdLst>
                <a:ahLst/>
                <a:cxnLst>
                  <a:cxn ang="0">
                    <a:pos x="connsiteX0" y="connsiteY0"/>
                  </a:cxn>
                  <a:cxn ang="0">
                    <a:pos x="connsiteX1" y="connsiteY1"/>
                  </a:cxn>
                  <a:cxn ang="0">
                    <a:pos x="connsiteX2" y="connsiteY2"/>
                  </a:cxn>
                  <a:cxn ang="0">
                    <a:pos x="connsiteX3" y="connsiteY3"/>
                  </a:cxn>
                </a:cxnLst>
                <a:rect l="l" t="t" r="r" b="b"/>
                <a:pathLst>
                  <a:path w="628650" h="571500">
                    <a:moveTo>
                      <a:pt x="629984" y="274606"/>
                    </a:moveTo>
                    <a:lnTo>
                      <a:pt x="448913" y="0"/>
                    </a:lnTo>
                    <a:lnTo>
                      <a:pt x="0" y="298418"/>
                    </a:lnTo>
                    <a:lnTo>
                      <a:pt x="181070" y="573024"/>
                    </a:lnTo>
                    <a:close/>
                  </a:path>
                </a:pathLst>
              </a:custGeom>
              <a:solidFill>
                <a:srgbClr val="162E47"/>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F83519A-ACFF-4841-9D84-52FE726C1C27}"/>
                  </a:ext>
                </a:extLst>
              </p:cNvPr>
              <p:cNvSpPr/>
              <p:nvPr/>
            </p:nvSpPr>
            <p:spPr>
              <a:xfrm>
                <a:off x="6102823" y="3741478"/>
                <a:ext cx="66675" cy="95250"/>
              </a:xfrm>
              <a:custGeom>
                <a:avLst/>
                <a:gdLst>
                  <a:gd name="connsiteX0" fmla="*/ 67661 w 66675"/>
                  <a:gd name="connsiteY0" fmla="*/ 88521 h 95250"/>
                  <a:gd name="connsiteX1" fmla="*/ 10607 w 66675"/>
                  <a:gd name="connsiteY1" fmla="*/ 2606 h 95250"/>
                  <a:gd name="connsiteX2" fmla="*/ 2606 w 66675"/>
                  <a:gd name="connsiteY2" fmla="*/ 986 h 95250"/>
                  <a:gd name="connsiteX3" fmla="*/ 2606 w 66675"/>
                  <a:gd name="connsiteY3" fmla="*/ 986 h 95250"/>
                  <a:gd name="connsiteX4" fmla="*/ 986 w 66675"/>
                  <a:gd name="connsiteY4" fmla="*/ 8987 h 95250"/>
                  <a:gd name="connsiteX5" fmla="*/ 58041 w 66675"/>
                  <a:gd name="connsiteY5" fmla="*/ 94808 h 95250"/>
                  <a:gd name="connsiteX6" fmla="*/ 66137 w 66675"/>
                  <a:gd name="connsiteY6" fmla="*/ 96427 h 95250"/>
                  <a:gd name="connsiteX7" fmla="*/ 66137 w 66675"/>
                  <a:gd name="connsiteY7" fmla="*/ 96427 h 95250"/>
                  <a:gd name="connsiteX8" fmla="*/ 67661 w 66675"/>
                  <a:gd name="connsiteY8" fmla="*/ 885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95250">
                    <a:moveTo>
                      <a:pt x="67661" y="88521"/>
                    </a:moveTo>
                    <a:lnTo>
                      <a:pt x="10607" y="2606"/>
                    </a:lnTo>
                    <a:cubicBezTo>
                      <a:pt x="8797" y="-61"/>
                      <a:pt x="5273" y="-823"/>
                      <a:pt x="2606" y="986"/>
                    </a:cubicBezTo>
                    <a:lnTo>
                      <a:pt x="2606" y="986"/>
                    </a:lnTo>
                    <a:cubicBezTo>
                      <a:pt x="-61" y="2796"/>
                      <a:pt x="-823" y="6320"/>
                      <a:pt x="986" y="8987"/>
                    </a:cubicBezTo>
                    <a:lnTo>
                      <a:pt x="58041" y="94808"/>
                    </a:lnTo>
                    <a:cubicBezTo>
                      <a:pt x="59851" y="97475"/>
                      <a:pt x="63470" y="98237"/>
                      <a:pt x="66137" y="96427"/>
                    </a:cubicBezTo>
                    <a:lnTo>
                      <a:pt x="66137" y="96427"/>
                    </a:lnTo>
                    <a:cubicBezTo>
                      <a:pt x="68709" y="94808"/>
                      <a:pt x="69471" y="91284"/>
                      <a:pt x="67661" y="88521"/>
                    </a:cubicBezTo>
                    <a:close/>
                  </a:path>
                </a:pathLst>
              </a:custGeom>
              <a:solidFill>
                <a:srgbClr val="C6232E"/>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0219BC6-798E-492D-AF0A-6667B2CE43A4}"/>
                  </a:ext>
                </a:extLst>
              </p:cNvPr>
              <p:cNvSpPr/>
              <p:nvPr/>
            </p:nvSpPr>
            <p:spPr>
              <a:xfrm>
                <a:off x="5119019" y="1089659"/>
                <a:ext cx="495300" cy="2371724"/>
              </a:xfrm>
              <a:custGeom>
                <a:avLst/>
                <a:gdLst>
                  <a:gd name="connsiteX0" fmla="*/ 464534 w 495300"/>
                  <a:gd name="connsiteY0" fmla="*/ 8382 h 2371725"/>
                  <a:gd name="connsiteX1" fmla="*/ 464534 w 495300"/>
                  <a:gd name="connsiteY1" fmla="*/ 860774 h 2371725"/>
                  <a:gd name="connsiteX2" fmla="*/ 409099 w 495300"/>
                  <a:gd name="connsiteY2" fmla="*/ 916210 h 2371725"/>
                  <a:gd name="connsiteX3" fmla="*/ 326136 w 495300"/>
                  <a:gd name="connsiteY3" fmla="*/ 916210 h 2371725"/>
                  <a:gd name="connsiteX4" fmla="*/ 230981 w 495300"/>
                  <a:gd name="connsiteY4" fmla="*/ 1011460 h 2371725"/>
                  <a:gd name="connsiteX5" fmla="*/ 233553 w 495300"/>
                  <a:gd name="connsiteY5" fmla="*/ 1930146 h 2371725"/>
                  <a:gd name="connsiteX6" fmla="*/ 178118 w 495300"/>
                  <a:gd name="connsiteY6" fmla="*/ 1985582 h 2371725"/>
                  <a:gd name="connsiteX7" fmla="*/ 95155 w 495300"/>
                  <a:gd name="connsiteY7" fmla="*/ 1985582 h 2371725"/>
                  <a:gd name="connsiteX8" fmla="*/ 0 w 495300"/>
                  <a:gd name="connsiteY8" fmla="*/ 2080736 h 2371725"/>
                  <a:gd name="connsiteX9" fmla="*/ 0 w 495300"/>
                  <a:gd name="connsiteY9" fmla="*/ 2380107 h 2371725"/>
                  <a:gd name="connsiteX10" fmla="*/ 39719 w 495300"/>
                  <a:gd name="connsiteY10" fmla="*/ 2380107 h 2371725"/>
                  <a:gd name="connsiteX11" fmla="*/ 39719 w 495300"/>
                  <a:gd name="connsiteY11" fmla="*/ 2080736 h 2371725"/>
                  <a:gd name="connsiteX12" fmla="*/ 95155 w 495300"/>
                  <a:gd name="connsiteY12" fmla="*/ 2025301 h 2371725"/>
                  <a:gd name="connsiteX13" fmla="*/ 178118 w 495300"/>
                  <a:gd name="connsiteY13" fmla="*/ 2025301 h 2371725"/>
                  <a:gd name="connsiteX14" fmla="*/ 273272 w 495300"/>
                  <a:gd name="connsiteY14" fmla="*/ 1930051 h 2371725"/>
                  <a:gd name="connsiteX15" fmla="*/ 270701 w 495300"/>
                  <a:gd name="connsiteY15" fmla="*/ 1011365 h 2371725"/>
                  <a:gd name="connsiteX16" fmla="*/ 326136 w 495300"/>
                  <a:gd name="connsiteY16" fmla="*/ 955929 h 2371725"/>
                  <a:gd name="connsiteX17" fmla="*/ 409099 w 495300"/>
                  <a:gd name="connsiteY17" fmla="*/ 955929 h 2371725"/>
                  <a:gd name="connsiteX18" fmla="*/ 504254 w 495300"/>
                  <a:gd name="connsiteY18" fmla="*/ 860774 h 2371725"/>
                  <a:gd name="connsiteX19" fmla="*/ 504254 w 495300"/>
                  <a:gd name="connsiteY19" fmla="*/ 0 h 2371725"/>
                  <a:gd name="connsiteX20" fmla="*/ 464534 w 495300"/>
                  <a:gd name="connsiteY20" fmla="*/ 8382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300" h="2371725">
                    <a:moveTo>
                      <a:pt x="464534" y="8382"/>
                    </a:moveTo>
                    <a:lnTo>
                      <a:pt x="464534" y="860774"/>
                    </a:lnTo>
                    <a:cubicBezTo>
                      <a:pt x="464534" y="891350"/>
                      <a:pt x="439674" y="916210"/>
                      <a:pt x="409099" y="916210"/>
                    </a:cubicBezTo>
                    <a:lnTo>
                      <a:pt x="326136" y="916210"/>
                    </a:lnTo>
                    <a:cubicBezTo>
                      <a:pt x="273653" y="916210"/>
                      <a:pt x="230981" y="958882"/>
                      <a:pt x="230981" y="1011460"/>
                    </a:cubicBezTo>
                    <a:lnTo>
                      <a:pt x="233553" y="1930146"/>
                    </a:lnTo>
                    <a:cubicBezTo>
                      <a:pt x="233553" y="1960721"/>
                      <a:pt x="208693" y="1985582"/>
                      <a:pt x="178118" y="1985582"/>
                    </a:cubicBezTo>
                    <a:lnTo>
                      <a:pt x="95155" y="1985582"/>
                    </a:lnTo>
                    <a:cubicBezTo>
                      <a:pt x="42672" y="1985582"/>
                      <a:pt x="0" y="2028254"/>
                      <a:pt x="0" y="2080736"/>
                    </a:cubicBezTo>
                    <a:lnTo>
                      <a:pt x="0" y="2380107"/>
                    </a:lnTo>
                    <a:lnTo>
                      <a:pt x="39719" y="2380107"/>
                    </a:lnTo>
                    <a:lnTo>
                      <a:pt x="39719" y="2080736"/>
                    </a:lnTo>
                    <a:cubicBezTo>
                      <a:pt x="39719" y="2050161"/>
                      <a:pt x="64580" y="2025301"/>
                      <a:pt x="95155" y="2025301"/>
                    </a:cubicBezTo>
                    <a:lnTo>
                      <a:pt x="178118" y="2025301"/>
                    </a:lnTo>
                    <a:cubicBezTo>
                      <a:pt x="230600" y="2025301"/>
                      <a:pt x="273272" y="1982629"/>
                      <a:pt x="273272" y="1930051"/>
                    </a:cubicBezTo>
                    <a:lnTo>
                      <a:pt x="270701" y="1011365"/>
                    </a:lnTo>
                    <a:cubicBezTo>
                      <a:pt x="270701" y="980789"/>
                      <a:pt x="295561" y="955929"/>
                      <a:pt x="326136" y="955929"/>
                    </a:cubicBezTo>
                    <a:lnTo>
                      <a:pt x="409099" y="955929"/>
                    </a:lnTo>
                    <a:cubicBezTo>
                      <a:pt x="461582" y="955929"/>
                      <a:pt x="504254" y="913257"/>
                      <a:pt x="504254" y="860774"/>
                    </a:cubicBezTo>
                    <a:lnTo>
                      <a:pt x="504254" y="0"/>
                    </a:lnTo>
                    <a:cubicBezTo>
                      <a:pt x="490919" y="2667"/>
                      <a:pt x="477679" y="5524"/>
                      <a:pt x="464534" y="8382"/>
                    </a:cubicBezTo>
                    <a:close/>
                  </a:path>
                </a:pathLst>
              </a:custGeom>
              <a:solidFill>
                <a:srgbClr val="1C1C1C"/>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7FEEEEC-CFEF-4473-8091-EAB0213C22EB}"/>
                  </a:ext>
                </a:extLst>
              </p:cNvPr>
              <p:cNvSpPr/>
              <p:nvPr/>
            </p:nvSpPr>
            <p:spPr>
              <a:xfrm>
                <a:off x="4716969" y="3348796"/>
                <a:ext cx="533400" cy="523874"/>
              </a:xfrm>
              <a:custGeom>
                <a:avLst/>
                <a:gdLst>
                  <a:gd name="connsiteX0" fmla="*/ 460153 w 533400"/>
                  <a:gd name="connsiteY0" fmla="*/ 526447 h 523875"/>
                  <a:gd name="connsiteX1" fmla="*/ 80391 w 533400"/>
                  <a:gd name="connsiteY1" fmla="*/ 526447 h 523875"/>
                  <a:gd name="connsiteX2" fmla="*/ 0 w 533400"/>
                  <a:gd name="connsiteY2" fmla="*/ 446056 h 523875"/>
                  <a:gd name="connsiteX3" fmla="*/ 0 w 533400"/>
                  <a:gd name="connsiteY3" fmla="*/ 80391 h 523875"/>
                  <a:gd name="connsiteX4" fmla="*/ 80391 w 533400"/>
                  <a:gd name="connsiteY4" fmla="*/ 0 h 523875"/>
                  <a:gd name="connsiteX5" fmla="*/ 460153 w 533400"/>
                  <a:gd name="connsiteY5" fmla="*/ 0 h 523875"/>
                  <a:gd name="connsiteX6" fmla="*/ 540544 w 533400"/>
                  <a:gd name="connsiteY6" fmla="*/ 80391 h 523875"/>
                  <a:gd name="connsiteX7" fmla="*/ 540544 w 533400"/>
                  <a:gd name="connsiteY7" fmla="*/ 446056 h 523875"/>
                  <a:gd name="connsiteX8" fmla="*/ 460153 w 533400"/>
                  <a:gd name="connsiteY8" fmla="*/ 52644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523875">
                    <a:moveTo>
                      <a:pt x="460153" y="526447"/>
                    </a:moveTo>
                    <a:lnTo>
                      <a:pt x="80391" y="526447"/>
                    </a:lnTo>
                    <a:cubicBezTo>
                      <a:pt x="36004" y="526447"/>
                      <a:pt x="0" y="490442"/>
                      <a:pt x="0" y="446056"/>
                    </a:cubicBezTo>
                    <a:lnTo>
                      <a:pt x="0" y="80391"/>
                    </a:lnTo>
                    <a:cubicBezTo>
                      <a:pt x="0" y="36004"/>
                      <a:pt x="36004" y="0"/>
                      <a:pt x="80391" y="0"/>
                    </a:cubicBezTo>
                    <a:lnTo>
                      <a:pt x="460153" y="0"/>
                    </a:lnTo>
                    <a:cubicBezTo>
                      <a:pt x="504539" y="0"/>
                      <a:pt x="540544" y="36004"/>
                      <a:pt x="540544" y="80391"/>
                    </a:cubicBezTo>
                    <a:lnTo>
                      <a:pt x="540544" y="446056"/>
                    </a:lnTo>
                    <a:cubicBezTo>
                      <a:pt x="540544" y="490442"/>
                      <a:pt x="504539" y="526447"/>
                      <a:pt x="460153" y="526447"/>
                    </a:cubicBezTo>
                    <a:close/>
                  </a:path>
                </a:pathLst>
              </a:custGeom>
              <a:solidFill>
                <a:srgbClr val="262626"/>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A082D2E-D2A6-44E6-B747-3280A1C86579}"/>
                  </a:ext>
                </a:extLst>
              </p:cNvPr>
              <p:cNvSpPr/>
              <p:nvPr/>
            </p:nvSpPr>
            <p:spPr>
              <a:xfrm>
                <a:off x="4743353" y="3368990"/>
                <a:ext cx="409575" cy="409574"/>
              </a:xfrm>
              <a:custGeom>
                <a:avLst/>
                <a:gdLst>
                  <a:gd name="connsiteX0" fmla="*/ 307657 w 409575"/>
                  <a:gd name="connsiteY0" fmla="*/ 411194 h 409575"/>
                  <a:gd name="connsiteX1" fmla="*/ 103537 w 409575"/>
                  <a:gd name="connsiteY1" fmla="*/ 411194 h 409575"/>
                  <a:gd name="connsiteX2" fmla="*/ 0 w 409575"/>
                  <a:gd name="connsiteY2" fmla="*/ 307658 h 409575"/>
                  <a:gd name="connsiteX3" fmla="*/ 0 w 409575"/>
                  <a:gd name="connsiteY3" fmla="*/ 103537 h 409575"/>
                  <a:gd name="connsiteX4" fmla="*/ 103537 w 409575"/>
                  <a:gd name="connsiteY4" fmla="*/ 0 h 409575"/>
                  <a:gd name="connsiteX5" fmla="*/ 307657 w 409575"/>
                  <a:gd name="connsiteY5" fmla="*/ 0 h 409575"/>
                  <a:gd name="connsiteX6" fmla="*/ 411194 w 409575"/>
                  <a:gd name="connsiteY6" fmla="*/ 103537 h 409575"/>
                  <a:gd name="connsiteX7" fmla="*/ 411194 w 409575"/>
                  <a:gd name="connsiteY7" fmla="*/ 307658 h 409575"/>
                  <a:gd name="connsiteX8" fmla="*/ 307657 w 409575"/>
                  <a:gd name="connsiteY8" fmla="*/ 41119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409575">
                    <a:moveTo>
                      <a:pt x="307657" y="411194"/>
                    </a:moveTo>
                    <a:lnTo>
                      <a:pt x="103537" y="411194"/>
                    </a:lnTo>
                    <a:cubicBezTo>
                      <a:pt x="46387" y="411194"/>
                      <a:pt x="0" y="364903"/>
                      <a:pt x="0" y="307658"/>
                    </a:cubicBezTo>
                    <a:lnTo>
                      <a:pt x="0" y="103537"/>
                    </a:lnTo>
                    <a:cubicBezTo>
                      <a:pt x="0" y="46387"/>
                      <a:pt x="46292" y="0"/>
                      <a:pt x="103537" y="0"/>
                    </a:cubicBezTo>
                    <a:lnTo>
                      <a:pt x="307657" y="0"/>
                    </a:lnTo>
                    <a:cubicBezTo>
                      <a:pt x="364807" y="0"/>
                      <a:pt x="411194" y="46292"/>
                      <a:pt x="411194" y="103537"/>
                    </a:cubicBezTo>
                    <a:lnTo>
                      <a:pt x="411194" y="307658"/>
                    </a:lnTo>
                    <a:cubicBezTo>
                      <a:pt x="411099" y="364808"/>
                      <a:pt x="364807" y="411194"/>
                      <a:pt x="307657" y="411194"/>
                    </a:cubicBezTo>
                    <a:close/>
                  </a:path>
                </a:pathLst>
              </a:custGeom>
              <a:solidFill>
                <a:srgbClr val="60606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356E210-065A-4AB0-88F5-129BF36D6A08}"/>
                  </a:ext>
                </a:extLst>
              </p:cNvPr>
              <p:cNvSpPr/>
              <p:nvPr/>
            </p:nvSpPr>
            <p:spPr>
              <a:xfrm>
                <a:off x="4877648" y="3475340"/>
                <a:ext cx="133350" cy="133350"/>
              </a:xfrm>
              <a:custGeom>
                <a:avLst/>
                <a:gdLst>
                  <a:gd name="connsiteX0" fmla="*/ 138596 w 133350"/>
                  <a:gd name="connsiteY0" fmla="*/ 54050 h 133350"/>
                  <a:gd name="connsiteX1" fmla="*/ 86495 w 133350"/>
                  <a:gd name="connsiteY1" fmla="*/ 138632 h 133350"/>
                  <a:gd name="connsiteX2" fmla="*/ 1913 w 133350"/>
                  <a:gd name="connsiteY2" fmla="*/ 86530 h 133350"/>
                  <a:gd name="connsiteX3" fmla="*/ 54014 w 133350"/>
                  <a:gd name="connsiteY3" fmla="*/ 1948 h 133350"/>
                  <a:gd name="connsiteX4" fmla="*/ 138596 w 133350"/>
                  <a:gd name="connsiteY4" fmla="*/ 54050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8596" y="54050"/>
                    </a:moveTo>
                    <a:cubicBezTo>
                      <a:pt x="147550" y="91769"/>
                      <a:pt x="124214" y="129678"/>
                      <a:pt x="86495" y="138632"/>
                    </a:cubicBezTo>
                    <a:cubicBezTo>
                      <a:pt x="48776" y="147585"/>
                      <a:pt x="10866" y="124249"/>
                      <a:pt x="1913" y="86530"/>
                    </a:cubicBezTo>
                    <a:cubicBezTo>
                      <a:pt x="-7041" y="48811"/>
                      <a:pt x="16295" y="10902"/>
                      <a:pt x="54014" y="1948"/>
                    </a:cubicBezTo>
                    <a:cubicBezTo>
                      <a:pt x="91733" y="-7101"/>
                      <a:pt x="129643" y="16236"/>
                      <a:pt x="138596" y="54050"/>
                    </a:cubicBezTo>
                    <a:close/>
                  </a:path>
                </a:pathLst>
              </a:custGeom>
              <a:solidFill>
                <a:srgbClr val="262626"/>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ACB5588-8EF4-484F-BA65-EAF65651B6AC}"/>
                  </a:ext>
                </a:extLst>
              </p:cNvPr>
              <p:cNvSpPr/>
              <p:nvPr/>
            </p:nvSpPr>
            <p:spPr>
              <a:xfrm>
                <a:off x="4866047" y="3453202"/>
                <a:ext cx="142875" cy="142875"/>
              </a:xfrm>
              <a:custGeom>
                <a:avLst/>
                <a:gdLst>
                  <a:gd name="connsiteX0" fmla="*/ 74665 w 142875"/>
                  <a:gd name="connsiteY0" fmla="*/ 149626 h 142875"/>
                  <a:gd name="connsiteX1" fmla="*/ 35612 w 142875"/>
                  <a:gd name="connsiteY1" fmla="*/ 138482 h 142875"/>
                  <a:gd name="connsiteX2" fmla="*/ 2084 w 142875"/>
                  <a:gd name="connsiteY2" fmla="*/ 92095 h 142875"/>
                  <a:gd name="connsiteX3" fmla="*/ 11133 w 142875"/>
                  <a:gd name="connsiteY3" fmla="*/ 35612 h 142875"/>
                  <a:gd name="connsiteX4" fmla="*/ 57520 w 142875"/>
                  <a:gd name="connsiteY4" fmla="*/ 2084 h 142875"/>
                  <a:gd name="connsiteX5" fmla="*/ 114098 w 142875"/>
                  <a:gd name="connsiteY5" fmla="*/ 11133 h 142875"/>
                  <a:gd name="connsiteX6" fmla="*/ 147626 w 142875"/>
                  <a:gd name="connsiteY6" fmla="*/ 57519 h 142875"/>
                  <a:gd name="connsiteX7" fmla="*/ 92191 w 142875"/>
                  <a:gd name="connsiteY7" fmla="*/ 147626 h 142875"/>
                  <a:gd name="connsiteX8" fmla="*/ 74665 w 142875"/>
                  <a:gd name="connsiteY8" fmla="*/ 149626 h 142875"/>
                  <a:gd name="connsiteX9" fmla="*/ 74950 w 142875"/>
                  <a:gd name="connsiteY9" fmla="*/ 9037 h 142875"/>
                  <a:gd name="connsiteX10" fmla="*/ 59615 w 142875"/>
                  <a:gd name="connsiteY10" fmla="*/ 10847 h 142875"/>
                  <a:gd name="connsiteX11" fmla="*/ 18848 w 142875"/>
                  <a:gd name="connsiteY11" fmla="*/ 40279 h 142875"/>
                  <a:gd name="connsiteX12" fmla="*/ 10847 w 142875"/>
                  <a:gd name="connsiteY12" fmla="*/ 89905 h 142875"/>
                  <a:gd name="connsiteX13" fmla="*/ 40279 w 142875"/>
                  <a:gd name="connsiteY13" fmla="*/ 130672 h 142875"/>
                  <a:gd name="connsiteX14" fmla="*/ 89904 w 142875"/>
                  <a:gd name="connsiteY14" fmla="*/ 138673 h 142875"/>
                  <a:gd name="connsiteX15" fmla="*/ 130671 w 142875"/>
                  <a:gd name="connsiteY15" fmla="*/ 109240 h 142875"/>
                  <a:gd name="connsiteX16" fmla="*/ 138672 w 142875"/>
                  <a:gd name="connsiteY16" fmla="*/ 59615 h 142875"/>
                  <a:gd name="connsiteX17" fmla="*/ 109240 w 142875"/>
                  <a:gd name="connsiteY17" fmla="*/ 18848 h 142875"/>
                  <a:gd name="connsiteX18" fmla="*/ 74950 w 142875"/>
                  <a:gd name="connsiteY18" fmla="*/ 903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5" h="142875">
                    <a:moveTo>
                      <a:pt x="74665" y="149626"/>
                    </a:moveTo>
                    <a:cubicBezTo>
                      <a:pt x="60948" y="149626"/>
                      <a:pt x="47518" y="145816"/>
                      <a:pt x="35612" y="138482"/>
                    </a:cubicBezTo>
                    <a:cubicBezTo>
                      <a:pt x="18562" y="128005"/>
                      <a:pt x="6656" y="111526"/>
                      <a:pt x="2084" y="92095"/>
                    </a:cubicBezTo>
                    <a:cubicBezTo>
                      <a:pt x="-2583" y="72664"/>
                      <a:pt x="655" y="52566"/>
                      <a:pt x="11133" y="35612"/>
                    </a:cubicBezTo>
                    <a:cubicBezTo>
                      <a:pt x="21610" y="18562"/>
                      <a:pt x="38089" y="6656"/>
                      <a:pt x="57520" y="2084"/>
                    </a:cubicBezTo>
                    <a:cubicBezTo>
                      <a:pt x="76950" y="-2583"/>
                      <a:pt x="97048" y="655"/>
                      <a:pt x="114098" y="11133"/>
                    </a:cubicBezTo>
                    <a:cubicBezTo>
                      <a:pt x="131148" y="21610"/>
                      <a:pt x="143054" y="38089"/>
                      <a:pt x="147626" y="57519"/>
                    </a:cubicBezTo>
                    <a:cubicBezTo>
                      <a:pt x="157151" y="97620"/>
                      <a:pt x="132291" y="138101"/>
                      <a:pt x="92191" y="147626"/>
                    </a:cubicBezTo>
                    <a:cubicBezTo>
                      <a:pt x="86380" y="148959"/>
                      <a:pt x="80475" y="149626"/>
                      <a:pt x="74665" y="149626"/>
                    </a:cubicBezTo>
                    <a:close/>
                    <a:moveTo>
                      <a:pt x="74950" y="9037"/>
                    </a:moveTo>
                    <a:cubicBezTo>
                      <a:pt x="69807" y="9037"/>
                      <a:pt x="64663" y="9609"/>
                      <a:pt x="59615" y="10847"/>
                    </a:cubicBezTo>
                    <a:cubicBezTo>
                      <a:pt x="42565" y="14943"/>
                      <a:pt x="28087" y="25420"/>
                      <a:pt x="18848" y="40279"/>
                    </a:cubicBezTo>
                    <a:cubicBezTo>
                      <a:pt x="9609" y="55233"/>
                      <a:pt x="6846" y="72855"/>
                      <a:pt x="10847" y="89905"/>
                    </a:cubicBezTo>
                    <a:cubicBezTo>
                      <a:pt x="14848" y="106954"/>
                      <a:pt x="25420" y="121432"/>
                      <a:pt x="40279" y="130672"/>
                    </a:cubicBezTo>
                    <a:cubicBezTo>
                      <a:pt x="55233" y="139816"/>
                      <a:pt x="72855" y="142673"/>
                      <a:pt x="89904" y="138673"/>
                    </a:cubicBezTo>
                    <a:cubicBezTo>
                      <a:pt x="106954" y="134577"/>
                      <a:pt x="121432" y="124099"/>
                      <a:pt x="130671" y="109240"/>
                    </a:cubicBezTo>
                    <a:cubicBezTo>
                      <a:pt x="139911" y="94286"/>
                      <a:pt x="142673" y="76665"/>
                      <a:pt x="138672" y="59615"/>
                    </a:cubicBezTo>
                    <a:cubicBezTo>
                      <a:pt x="134577" y="42565"/>
                      <a:pt x="124099" y="28087"/>
                      <a:pt x="109240" y="18848"/>
                    </a:cubicBezTo>
                    <a:cubicBezTo>
                      <a:pt x="98763" y="12371"/>
                      <a:pt x="86952" y="9037"/>
                      <a:pt x="74950" y="9037"/>
                    </a:cubicBezTo>
                    <a:close/>
                  </a:path>
                </a:pathLst>
              </a:custGeom>
              <a:solidFill>
                <a:srgbClr val="606060"/>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96A76B0-C93F-4C82-AABE-763F907AD774}"/>
                  </a:ext>
                </a:extLst>
              </p:cNvPr>
              <p:cNvSpPr/>
              <p:nvPr/>
            </p:nvSpPr>
            <p:spPr>
              <a:xfrm>
                <a:off x="4859049" y="3428342"/>
                <a:ext cx="142875" cy="142875"/>
              </a:xfrm>
              <a:custGeom>
                <a:avLst/>
                <a:gdLst>
                  <a:gd name="connsiteX0" fmla="*/ 74804 w 142875"/>
                  <a:gd name="connsiteY0" fmla="*/ 149721 h 142875"/>
                  <a:gd name="connsiteX1" fmla="*/ 2033 w 142875"/>
                  <a:gd name="connsiteY1" fmla="*/ 92190 h 142875"/>
                  <a:gd name="connsiteX2" fmla="*/ 57468 w 142875"/>
                  <a:gd name="connsiteY2" fmla="*/ 2084 h 142875"/>
                  <a:gd name="connsiteX3" fmla="*/ 114047 w 142875"/>
                  <a:gd name="connsiteY3" fmla="*/ 11133 h 142875"/>
                  <a:gd name="connsiteX4" fmla="*/ 147575 w 142875"/>
                  <a:gd name="connsiteY4" fmla="*/ 57520 h 142875"/>
                  <a:gd name="connsiteX5" fmla="*/ 147575 w 142875"/>
                  <a:gd name="connsiteY5" fmla="*/ 57520 h 142875"/>
                  <a:gd name="connsiteX6" fmla="*/ 92139 w 142875"/>
                  <a:gd name="connsiteY6" fmla="*/ 147626 h 142875"/>
                  <a:gd name="connsiteX7" fmla="*/ 74804 w 142875"/>
                  <a:gd name="connsiteY7" fmla="*/ 149721 h 142875"/>
                  <a:gd name="connsiteX8" fmla="*/ 74899 w 142875"/>
                  <a:gd name="connsiteY8" fmla="*/ 9228 h 142875"/>
                  <a:gd name="connsiteX9" fmla="*/ 59564 w 142875"/>
                  <a:gd name="connsiteY9" fmla="*/ 11037 h 142875"/>
                  <a:gd name="connsiteX10" fmla="*/ 18797 w 142875"/>
                  <a:gd name="connsiteY10" fmla="*/ 40470 h 142875"/>
                  <a:gd name="connsiteX11" fmla="*/ 10796 w 142875"/>
                  <a:gd name="connsiteY11" fmla="*/ 90095 h 142875"/>
                  <a:gd name="connsiteX12" fmla="*/ 89949 w 142875"/>
                  <a:gd name="connsiteY12" fmla="*/ 138768 h 142875"/>
                  <a:gd name="connsiteX13" fmla="*/ 138621 w 142875"/>
                  <a:gd name="connsiteY13" fmla="*/ 59615 h 142875"/>
                  <a:gd name="connsiteX14" fmla="*/ 109189 w 142875"/>
                  <a:gd name="connsiteY14" fmla="*/ 18848 h 142875"/>
                  <a:gd name="connsiteX15" fmla="*/ 74899 w 142875"/>
                  <a:gd name="connsiteY15" fmla="*/ 922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875" h="142875">
                    <a:moveTo>
                      <a:pt x="74804" y="149721"/>
                    </a:moveTo>
                    <a:cubicBezTo>
                      <a:pt x="40990" y="149721"/>
                      <a:pt x="10224" y="126576"/>
                      <a:pt x="2033" y="92190"/>
                    </a:cubicBezTo>
                    <a:cubicBezTo>
                      <a:pt x="-7492" y="52090"/>
                      <a:pt x="17368" y="11609"/>
                      <a:pt x="57468" y="2084"/>
                    </a:cubicBezTo>
                    <a:cubicBezTo>
                      <a:pt x="76900" y="-2583"/>
                      <a:pt x="96997" y="655"/>
                      <a:pt x="114047" y="11133"/>
                    </a:cubicBezTo>
                    <a:cubicBezTo>
                      <a:pt x="131097" y="21610"/>
                      <a:pt x="143003" y="38088"/>
                      <a:pt x="147575" y="57520"/>
                    </a:cubicBezTo>
                    <a:lnTo>
                      <a:pt x="147575" y="57520"/>
                    </a:lnTo>
                    <a:cubicBezTo>
                      <a:pt x="157100" y="97620"/>
                      <a:pt x="132240" y="138101"/>
                      <a:pt x="92139" y="147626"/>
                    </a:cubicBezTo>
                    <a:cubicBezTo>
                      <a:pt x="86329" y="149055"/>
                      <a:pt x="80519" y="149721"/>
                      <a:pt x="74804" y="149721"/>
                    </a:cubicBezTo>
                    <a:close/>
                    <a:moveTo>
                      <a:pt x="74899" y="9228"/>
                    </a:moveTo>
                    <a:cubicBezTo>
                      <a:pt x="69756" y="9228"/>
                      <a:pt x="64612" y="9799"/>
                      <a:pt x="59564" y="11037"/>
                    </a:cubicBezTo>
                    <a:cubicBezTo>
                      <a:pt x="42514" y="15133"/>
                      <a:pt x="28036" y="25611"/>
                      <a:pt x="18797" y="40470"/>
                    </a:cubicBezTo>
                    <a:cubicBezTo>
                      <a:pt x="9558" y="55424"/>
                      <a:pt x="6795" y="73045"/>
                      <a:pt x="10796" y="90095"/>
                    </a:cubicBezTo>
                    <a:cubicBezTo>
                      <a:pt x="19178" y="125337"/>
                      <a:pt x="54706" y="147150"/>
                      <a:pt x="89949" y="138768"/>
                    </a:cubicBezTo>
                    <a:cubicBezTo>
                      <a:pt x="125191" y="130386"/>
                      <a:pt x="147004" y="94858"/>
                      <a:pt x="138621" y="59615"/>
                    </a:cubicBezTo>
                    <a:cubicBezTo>
                      <a:pt x="134526" y="42565"/>
                      <a:pt x="124048" y="28087"/>
                      <a:pt x="109189" y="18848"/>
                    </a:cubicBezTo>
                    <a:cubicBezTo>
                      <a:pt x="98712" y="12562"/>
                      <a:pt x="86901" y="9228"/>
                      <a:pt x="74899" y="9228"/>
                    </a:cubicBezTo>
                    <a:close/>
                  </a:path>
                </a:pathLst>
              </a:custGeom>
              <a:solidFill>
                <a:srgbClr val="606060"/>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1378D6E-22D6-420F-99A7-EEF42063E5B6}"/>
                  </a:ext>
                </a:extLst>
              </p:cNvPr>
              <p:cNvSpPr/>
              <p:nvPr/>
            </p:nvSpPr>
            <p:spPr>
              <a:xfrm>
                <a:off x="4873910" y="3361528"/>
                <a:ext cx="104775" cy="180975"/>
              </a:xfrm>
              <a:custGeom>
                <a:avLst/>
                <a:gdLst>
                  <a:gd name="connsiteX0" fmla="*/ 74612 w 104775"/>
                  <a:gd name="connsiteY0" fmla="*/ 186435 h 180975"/>
                  <a:gd name="connsiteX1" fmla="*/ 74612 w 104775"/>
                  <a:gd name="connsiteY1" fmla="*/ 186435 h 180975"/>
                  <a:gd name="connsiteX2" fmla="*/ 26797 w 104775"/>
                  <a:gd name="connsiteY2" fmla="*/ 157003 h 180975"/>
                  <a:gd name="connsiteX3" fmla="*/ 1079 w 104775"/>
                  <a:gd name="connsiteY3" fmla="*/ 48895 h 180975"/>
                  <a:gd name="connsiteX4" fmla="*/ 30511 w 104775"/>
                  <a:gd name="connsiteY4" fmla="*/ 1079 h 180975"/>
                  <a:gd name="connsiteX5" fmla="*/ 30511 w 104775"/>
                  <a:gd name="connsiteY5" fmla="*/ 1079 h 180975"/>
                  <a:gd name="connsiteX6" fmla="*/ 78327 w 104775"/>
                  <a:gd name="connsiteY6" fmla="*/ 30511 h 180975"/>
                  <a:gd name="connsiteX7" fmla="*/ 104044 w 104775"/>
                  <a:gd name="connsiteY7" fmla="*/ 138620 h 180975"/>
                  <a:gd name="connsiteX8" fmla="*/ 74612 w 104775"/>
                  <a:gd name="connsiteY8" fmla="*/ 18643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75" h="180975">
                    <a:moveTo>
                      <a:pt x="74612" y="186435"/>
                    </a:moveTo>
                    <a:lnTo>
                      <a:pt x="74612" y="186435"/>
                    </a:lnTo>
                    <a:cubicBezTo>
                      <a:pt x="53276" y="191484"/>
                      <a:pt x="31845" y="178339"/>
                      <a:pt x="26797" y="157003"/>
                    </a:cubicBezTo>
                    <a:lnTo>
                      <a:pt x="1079" y="48895"/>
                    </a:lnTo>
                    <a:cubicBezTo>
                      <a:pt x="-3969" y="27558"/>
                      <a:pt x="9175" y="6127"/>
                      <a:pt x="30511" y="1079"/>
                    </a:cubicBezTo>
                    <a:lnTo>
                      <a:pt x="30511" y="1079"/>
                    </a:lnTo>
                    <a:cubicBezTo>
                      <a:pt x="51847" y="-3969"/>
                      <a:pt x="73278" y="9175"/>
                      <a:pt x="78327" y="30511"/>
                    </a:cubicBezTo>
                    <a:lnTo>
                      <a:pt x="104044" y="138620"/>
                    </a:lnTo>
                    <a:cubicBezTo>
                      <a:pt x="109092" y="159956"/>
                      <a:pt x="95948" y="181292"/>
                      <a:pt x="74612" y="186435"/>
                    </a:cubicBezTo>
                    <a:close/>
                  </a:path>
                </a:pathLst>
              </a:custGeom>
              <a:solidFill>
                <a:srgbClr val="262626"/>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A512FFA-E7BB-4FFB-800D-B736A0D5BC6A}"/>
                  </a:ext>
                </a:extLst>
              </p:cNvPr>
              <p:cNvSpPr/>
              <p:nvPr/>
            </p:nvSpPr>
            <p:spPr>
              <a:xfrm>
                <a:off x="4738551" y="3160030"/>
                <a:ext cx="304800" cy="304800"/>
              </a:xfrm>
              <a:custGeom>
                <a:avLst/>
                <a:gdLst>
                  <a:gd name="connsiteX0" fmla="*/ 164188 w 304800"/>
                  <a:gd name="connsiteY0" fmla="*/ 9925 h 304800"/>
                  <a:gd name="connsiteX1" fmla="*/ 298600 w 304800"/>
                  <a:gd name="connsiteY1" fmla="*/ 164188 h 304800"/>
                  <a:gd name="connsiteX2" fmla="*/ 144338 w 304800"/>
                  <a:gd name="connsiteY2" fmla="*/ 298600 h 304800"/>
                  <a:gd name="connsiteX3" fmla="*/ 9925 w 304800"/>
                  <a:gd name="connsiteY3" fmla="*/ 144337 h 304800"/>
                  <a:gd name="connsiteX4" fmla="*/ 164188 w 304800"/>
                  <a:gd name="connsiteY4" fmla="*/ 9925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164188" y="9925"/>
                    </a:moveTo>
                    <a:cubicBezTo>
                      <a:pt x="243904" y="15407"/>
                      <a:pt x="304082" y="84473"/>
                      <a:pt x="298600" y="164188"/>
                    </a:cubicBezTo>
                    <a:cubicBezTo>
                      <a:pt x="293119" y="243904"/>
                      <a:pt x="224053" y="304082"/>
                      <a:pt x="144338" y="298600"/>
                    </a:cubicBezTo>
                    <a:cubicBezTo>
                      <a:pt x="64622" y="293119"/>
                      <a:pt x="4444" y="224053"/>
                      <a:pt x="9925" y="144337"/>
                    </a:cubicBezTo>
                    <a:cubicBezTo>
                      <a:pt x="15407" y="64622"/>
                      <a:pt x="84473" y="4444"/>
                      <a:pt x="164188" y="9925"/>
                    </a:cubicBezTo>
                    <a:close/>
                  </a:path>
                </a:pathLst>
              </a:custGeom>
              <a:solidFill>
                <a:srgbClr val="C6232E"/>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CE92F9-5348-4E71-972F-0597EAF1B4AB}"/>
                  </a:ext>
                </a:extLst>
              </p:cNvPr>
              <p:cNvSpPr/>
              <p:nvPr/>
            </p:nvSpPr>
            <p:spPr>
              <a:xfrm>
                <a:off x="4936115" y="3238283"/>
                <a:ext cx="57150" cy="57150"/>
              </a:xfrm>
              <a:custGeom>
                <a:avLst/>
                <a:gdLst>
                  <a:gd name="connsiteX0" fmla="*/ 62889 w 57150"/>
                  <a:gd name="connsiteY0" fmla="*/ 24503 h 57150"/>
                  <a:gd name="connsiteX1" fmla="*/ 39267 w 57150"/>
                  <a:gd name="connsiteY1" fmla="*/ 62889 h 57150"/>
                  <a:gd name="connsiteX2" fmla="*/ 881 w 57150"/>
                  <a:gd name="connsiteY2" fmla="*/ 39267 h 57150"/>
                  <a:gd name="connsiteX3" fmla="*/ 24503 w 57150"/>
                  <a:gd name="connsiteY3" fmla="*/ 881 h 57150"/>
                  <a:gd name="connsiteX4" fmla="*/ 62889 w 57150"/>
                  <a:gd name="connsiteY4" fmla="*/ 24503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2889" y="24503"/>
                    </a:moveTo>
                    <a:cubicBezTo>
                      <a:pt x="66985" y="41648"/>
                      <a:pt x="56412" y="58793"/>
                      <a:pt x="39267" y="62889"/>
                    </a:cubicBezTo>
                    <a:cubicBezTo>
                      <a:pt x="22122" y="66985"/>
                      <a:pt x="4977" y="56412"/>
                      <a:pt x="881" y="39267"/>
                    </a:cubicBezTo>
                    <a:cubicBezTo>
                      <a:pt x="-3215" y="22122"/>
                      <a:pt x="7358" y="4977"/>
                      <a:pt x="24503" y="881"/>
                    </a:cubicBezTo>
                    <a:cubicBezTo>
                      <a:pt x="41648" y="-3215"/>
                      <a:pt x="58793" y="7358"/>
                      <a:pt x="62889" y="24503"/>
                    </a:cubicBezTo>
                    <a:close/>
                  </a:path>
                </a:pathLst>
              </a:custGeom>
              <a:solidFill>
                <a:srgbClr val="FAAF40"/>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FAA75E-78D0-43EF-899B-036E5E4A73B5}"/>
                  </a:ext>
                </a:extLst>
              </p:cNvPr>
              <p:cNvSpPr/>
              <p:nvPr/>
            </p:nvSpPr>
            <p:spPr>
              <a:xfrm>
                <a:off x="5013959" y="3649500"/>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FAAF40"/>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ACA91B2-227F-4AE9-A1F3-F9E2E4056B30}"/>
                  </a:ext>
                </a:extLst>
              </p:cNvPr>
              <p:cNvSpPr/>
              <p:nvPr/>
            </p:nvSpPr>
            <p:spPr>
              <a:xfrm>
                <a:off x="4786406" y="3649500"/>
                <a:ext cx="76200" cy="76200"/>
              </a:xfrm>
              <a:custGeom>
                <a:avLst/>
                <a:gdLst>
                  <a:gd name="connsiteX0" fmla="*/ 81153 w 76200"/>
                  <a:gd name="connsiteY0" fmla="*/ 40577 h 76200"/>
                  <a:gd name="connsiteX1" fmla="*/ 40576 w 76200"/>
                  <a:gd name="connsiteY1" fmla="*/ 81153 h 76200"/>
                  <a:gd name="connsiteX2" fmla="*/ 0 w 76200"/>
                  <a:gd name="connsiteY2" fmla="*/ 40577 h 76200"/>
                  <a:gd name="connsiteX3" fmla="*/ 40576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6" y="81153"/>
                    </a:cubicBezTo>
                    <a:cubicBezTo>
                      <a:pt x="18167" y="81153"/>
                      <a:pt x="0" y="62987"/>
                      <a:pt x="0" y="40577"/>
                    </a:cubicBezTo>
                    <a:cubicBezTo>
                      <a:pt x="0" y="18167"/>
                      <a:pt x="18167" y="0"/>
                      <a:pt x="40576" y="0"/>
                    </a:cubicBezTo>
                    <a:cubicBezTo>
                      <a:pt x="62986" y="0"/>
                      <a:pt x="81153" y="18167"/>
                      <a:pt x="81153" y="40577"/>
                    </a:cubicBezTo>
                    <a:close/>
                  </a:path>
                </a:pathLst>
              </a:custGeom>
              <a:solidFill>
                <a:srgbClr val="FAAF40"/>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572B649-C727-4A17-B552-37EE7530FBA5}"/>
                  </a:ext>
                </a:extLst>
              </p:cNvPr>
              <p:cNvSpPr/>
              <p:nvPr/>
            </p:nvSpPr>
            <p:spPr>
              <a:xfrm>
                <a:off x="5010434" y="3642452"/>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C6232E"/>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5A7ED48-CC3C-4664-8349-2604B7FF1B62}"/>
                  </a:ext>
                </a:extLst>
              </p:cNvPr>
              <p:cNvSpPr/>
              <p:nvPr/>
            </p:nvSpPr>
            <p:spPr>
              <a:xfrm>
                <a:off x="4782882" y="3642452"/>
                <a:ext cx="76200" cy="76200"/>
              </a:xfrm>
              <a:custGeom>
                <a:avLst/>
                <a:gdLst>
                  <a:gd name="connsiteX0" fmla="*/ 81153 w 76200"/>
                  <a:gd name="connsiteY0" fmla="*/ 40577 h 76200"/>
                  <a:gd name="connsiteX1" fmla="*/ 40577 w 76200"/>
                  <a:gd name="connsiteY1" fmla="*/ 81153 h 76200"/>
                  <a:gd name="connsiteX2" fmla="*/ 0 w 76200"/>
                  <a:gd name="connsiteY2" fmla="*/ 40577 h 76200"/>
                  <a:gd name="connsiteX3" fmla="*/ 40577 w 76200"/>
                  <a:gd name="connsiteY3" fmla="*/ 0 h 76200"/>
                  <a:gd name="connsiteX4" fmla="*/ 81153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81153" y="40577"/>
                    </a:moveTo>
                    <a:cubicBezTo>
                      <a:pt x="81153" y="62986"/>
                      <a:pt x="62986" y="81153"/>
                      <a:pt x="40577" y="81153"/>
                    </a:cubicBezTo>
                    <a:cubicBezTo>
                      <a:pt x="18167" y="81153"/>
                      <a:pt x="0" y="62987"/>
                      <a:pt x="0" y="40577"/>
                    </a:cubicBezTo>
                    <a:cubicBezTo>
                      <a:pt x="0" y="18167"/>
                      <a:pt x="18167" y="0"/>
                      <a:pt x="40577" y="0"/>
                    </a:cubicBezTo>
                    <a:cubicBezTo>
                      <a:pt x="62986" y="0"/>
                      <a:pt x="81153" y="18167"/>
                      <a:pt x="81153" y="40577"/>
                    </a:cubicBezTo>
                    <a:close/>
                  </a:path>
                </a:pathLst>
              </a:custGeom>
              <a:solidFill>
                <a:srgbClr val="C6232E"/>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B3B8EA1-3477-4AB0-8E40-D5C0CDB835B2}"/>
                  </a:ext>
                </a:extLst>
              </p:cNvPr>
              <p:cNvSpPr/>
              <p:nvPr/>
            </p:nvSpPr>
            <p:spPr>
              <a:xfrm>
                <a:off x="5099406" y="3277263"/>
                <a:ext cx="66675" cy="104775"/>
              </a:xfrm>
              <a:custGeom>
                <a:avLst/>
                <a:gdLst>
                  <a:gd name="connsiteX0" fmla="*/ 73715 w 66675"/>
                  <a:gd name="connsiteY0" fmla="*/ 33242 h 104775"/>
                  <a:gd name="connsiteX1" fmla="*/ 76096 w 66675"/>
                  <a:gd name="connsiteY1" fmla="*/ 67723 h 104775"/>
                  <a:gd name="connsiteX2" fmla="*/ 40473 w 66675"/>
                  <a:gd name="connsiteY2" fmla="*/ 105823 h 104775"/>
                  <a:gd name="connsiteX3" fmla="*/ 35710 w 66675"/>
                  <a:gd name="connsiteY3" fmla="*/ 105823 h 104775"/>
                  <a:gd name="connsiteX4" fmla="*/ 87 w 66675"/>
                  <a:gd name="connsiteY4" fmla="*/ 67723 h 104775"/>
                  <a:gd name="connsiteX5" fmla="*/ 2468 w 66675"/>
                  <a:gd name="connsiteY5" fmla="*/ 33242 h 104775"/>
                  <a:gd name="connsiteX6" fmla="*/ 38092 w 66675"/>
                  <a:gd name="connsiteY6" fmla="*/ 0 h 104775"/>
                  <a:gd name="connsiteX7" fmla="*/ 38092 w 66675"/>
                  <a:gd name="connsiteY7" fmla="*/ 0 h 104775"/>
                  <a:gd name="connsiteX8" fmla="*/ 73715 w 66675"/>
                  <a:gd name="connsiteY8" fmla="*/ 3324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104775">
                    <a:moveTo>
                      <a:pt x="73715" y="33242"/>
                    </a:moveTo>
                    <a:lnTo>
                      <a:pt x="76096" y="67723"/>
                    </a:lnTo>
                    <a:cubicBezTo>
                      <a:pt x="77525" y="88392"/>
                      <a:pt x="61142" y="105823"/>
                      <a:pt x="40473" y="105823"/>
                    </a:cubicBezTo>
                    <a:lnTo>
                      <a:pt x="35710" y="105823"/>
                    </a:lnTo>
                    <a:cubicBezTo>
                      <a:pt x="15041" y="105823"/>
                      <a:pt x="-1342" y="88297"/>
                      <a:pt x="87" y="67723"/>
                    </a:cubicBezTo>
                    <a:lnTo>
                      <a:pt x="2468" y="33242"/>
                    </a:lnTo>
                    <a:cubicBezTo>
                      <a:pt x="3706" y="14478"/>
                      <a:pt x="19327" y="0"/>
                      <a:pt x="38092" y="0"/>
                    </a:cubicBezTo>
                    <a:lnTo>
                      <a:pt x="38092" y="0"/>
                    </a:lnTo>
                    <a:cubicBezTo>
                      <a:pt x="56856" y="0"/>
                      <a:pt x="72382" y="14478"/>
                      <a:pt x="73715" y="33242"/>
                    </a:cubicBezTo>
                    <a:close/>
                  </a:path>
                </a:pathLst>
              </a:custGeom>
              <a:solidFill>
                <a:srgbClr val="262626"/>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4055982-5851-4BA2-93E9-A1E754054AE0}"/>
                  </a:ext>
                </a:extLst>
              </p:cNvPr>
              <p:cNvSpPr/>
              <p:nvPr/>
            </p:nvSpPr>
            <p:spPr>
              <a:xfrm>
                <a:off x="6861836" y="2883433"/>
                <a:ext cx="1181100" cy="1038224"/>
              </a:xfrm>
              <a:custGeom>
                <a:avLst/>
                <a:gdLst>
                  <a:gd name="connsiteX0" fmla="*/ 1187454 w 1181100"/>
                  <a:gd name="connsiteY0" fmla="*/ 510703 h 1038225"/>
                  <a:gd name="connsiteX1" fmla="*/ 1142401 w 1181100"/>
                  <a:gd name="connsiteY1" fmla="*/ 422692 h 1038225"/>
                  <a:gd name="connsiteX2" fmla="*/ 978095 w 1181100"/>
                  <a:gd name="connsiteY2" fmla="*/ 283056 h 1038225"/>
                  <a:gd name="connsiteX3" fmla="*/ 971427 w 1181100"/>
                  <a:gd name="connsiteY3" fmla="*/ 258672 h 1038225"/>
                  <a:gd name="connsiteX4" fmla="*/ 913991 w 1181100"/>
                  <a:gd name="connsiteY4" fmla="*/ 209903 h 1038225"/>
                  <a:gd name="connsiteX5" fmla="*/ 882369 w 1181100"/>
                  <a:gd name="connsiteY5" fmla="*/ 212475 h 1038225"/>
                  <a:gd name="connsiteX6" fmla="*/ 879035 w 1181100"/>
                  <a:gd name="connsiteY6" fmla="*/ 218095 h 1038225"/>
                  <a:gd name="connsiteX7" fmla="*/ 718253 w 1181100"/>
                  <a:gd name="connsiteY7" fmla="*/ 174470 h 1038225"/>
                  <a:gd name="connsiteX8" fmla="*/ 716253 w 1181100"/>
                  <a:gd name="connsiteY8" fmla="*/ 176757 h 1038225"/>
                  <a:gd name="connsiteX9" fmla="*/ 612335 w 1181100"/>
                  <a:gd name="connsiteY9" fmla="*/ 88365 h 1038225"/>
                  <a:gd name="connsiteX10" fmla="*/ 88364 w 1181100"/>
                  <a:gd name="connsiteY10" fmla="*/ 130751 h 1038225"/>
                  <a:gd name="connsiteX11" fmla="*/ 130751 w 1181100"/>
                  <a:gd name="connsiteY11" fmla="*/ 654721 h 1038225"/>
                  <a:gd name="connsiteX12" fmla="*/ 234669 w 1181100"/>
                  <a:gd name="connsiteY12" fmla="*/ 743113 h 1038225"/>
                  <a:gd name="connsiteX13" fmla="*/ 218190 w 1181100"/>
                  <a:gd name="connsiteY13" fmla="*/ 762544 h 1038225"/>
                  <a:gd name="connsiteX14" fmla="*/ 531658 w 1181100"/>
                  <a:gd name="connsiteY14" fmla="*/ 1029054 h 1038225"/>
                  <a:gd name="connsiteX15" fmla="*/ 595095 w 1181100"/>
                  <a:gd name="connsiteY15" fmla="*/ 954473 h 1038225"/>
                  <a:gd name="connsiteX16" fmla="*/ 585855 w 1181100"/>
                  <a:gd name="connsiteY16" fmla="*/ 839887 h 1038225"/>
                  <a:gd name="connsiteX17" fmla="*/ 563662 w 1181100"/>
                  <a:gd name="connsiteY17" fmla="*/ 821028 h 1038225"/>
                  <a:gd name="connsiteX18" fmla="*/ 512132 w 1181100"/>
                  <a:gd name="connsiteY18" fmla="*/ 742446 h 1038225"/>
                  <a:gd name="connsiteX19" fmla="*/ 504321 w 1181100"/>
                  <a:gd name="connsiteY19" fmla="*/ 735779 h 1038225"/>
                  <a:gd name="connsiteX20" fmla="*/ 418501 w 1181100"/>
                  <a:gd name="connsiteY20" fmla="*/ 697583 h 1038225"/>
                  <a:gd name="connsiteX21" fmla="*/ 396308 w 1181100"/>
                  <a:gd name="connsiteY21" fmla="*/ 678724 h 1038225"/>
                  <a:gd name="connsiteX22" fmla="*/ 281722 w 1181100"/>
                  <a:gd name="connsiteY22" fmla="*/ 687963 h 1038225"/>
                  <a:gd name="connsiteX23" fmla="*/ 280960 w 1181100"/>
                  <a:gd name="connsiteY23" fmla="*/ 688916 h 1038225"/>
                  <a:gd name="connsiteX24" fmla="*/ 192473 w 1181100"/>
                  <a:gd name="connsiteY24" fmla="*/ 613668 h 1038225"/>
                  <a:gd name="connsiteX25" fmla="*/ 197712 w 1181100"/>
                  <a:gd name="connsiteY25" fmla="*/ 608715 h 1038225"/>
                  <a:gd name="connsiteX26" fmla="*/ 193997 w 1181100"/>
                  <a:gd name="connsiteY26" fmla="*/ 562805 h 1038225"/>
                  <a:gd name="connsiteX27" fmla="*/ 163898 w 1181100"/>
                  <a:gd name="connsiteY27" fmla="*/ 503464 h 1038225"/>
                  <a:gd name="connsiteX28" fmla="*/ 147229 w 1181100"/>
                  <a:gd name="connsiteY28" fmla="*/ 461173 h 1038225"/>
                  <a:gd name="connsiteX29" fmla="*/ 122559 w 1181100"/>
                  <a:gd name="connsiteY29" fmla="*/ 423644 h 1038225"/>
                  <a:gd name="connsiteX30" fmla="*/ 102938 w 1181100"/>
                  <a:gd name="connsiteY30" fmla="*/ 385259 h 1038225"/>
                  <a:gd name="connsiteX31" fmla="*/ 115987 w 1181100"/>
                  <a:gd name="connsiteY31" fmla="*/ 336015 h 1038225"/>
                  <a:gd name="connsiteX32" fmla="*/ 130274 w 1181100"/>
                  <a:gd name="connsiteY32" fmla="*/ 299724 h 1038225"/>
                  <a:gd name="connsiteX33" fmla="*/ 139609 w 1181100"/>
                  <a:gd name="connsiteY33" fmla="*/ 262291 h 1038225"/>
                  <a:gd name="connsiteX34" fmla="*/ 164088 w 1181100"/>
                  <a:gd name="connsiteY34" fmla="*/ 195330 h 1038225"/>
                  <a:gd name="connsiteX35" fmla="*/ 226191 w 1181100"/>
                  <a:gd name="connsiteY35" fmla="*/ 160373 h 1038225"/>
                  <a:gd name="connsiteX36" fmla="*/ 261624 w 1181100"/>
                  <a:gd name="connsiteY36" fmla="*/ 145134 h 1038225"/>
                  <a:gd name="connsiteX37" fmla="*/ 295152 w 1181100"/>
                  <a:gd name="connsiteY37" fmla="*/ 125131 h 1038225"/>
                  <a:gd name="connsiteX38" fmla="*/ 341634 w 1181100"/>
                  <a:gd name="connsiteY38" fmla="*/ 104366 h 1038225"/>
                  <a:gd name="connsiteX39" fmla="*/ 382687 w 1181100"/>
                  <a:gd name="connsiteY39" fmla="*/ 117511 h 1038225"/>
                  <a:gd name="connsiteX40" fmla="*/ 423740 w 1181100"/>
                  <a:gd name="connsiteY40" fmla="*/ 135799 h 1038225"/>
                  <a:gd name="connsiteX41" fmla="*/ 468126 w 1181100"/>
                  <a:gd name="connsiteY41" fmla="*/ 145419 h 1038225"/>
                  <a:gd name="connsiteX42" fmla="*/ 531563 w 1181100"/>
                  <a:gd name="connsiteY42" fmla="*/ 165612 h 1038225"/>
                  <a:gd name="connsiteX43" fmla="*/ 577473 w 1181100"/>
                  <a:gd name="connsiteY43" fmla="*/ 161898 h 1038225"/>
                  <a:gd name="connsiteX44" fmla="*/ 581474 w 1181100"/>
                  <a:gd name="connsiteY44" fmla="*/ 155897 h 1038225"/>
                  <a:gd name="connsiteX45" fmla="*/ 670056 w 1181100"/>
                  <a:gd name="connsiteY45" fmla="*/ 231144 h 1038225"/>
                  <a:gd name="connsiteX46" fmla="*/ 654721 w 1181100"/>
                  <a:gd name="connsiteY46" fmla="*/ 249147 h 1038225"/>
                  <a:gd name="connsiteX47" fmla="*/ 663960 w 1181100"/>
                  <a:gd name="connsiteY47" fmla="*/ 363732 h 1038225"/>
                  <a:gd name="connsiteX48" fmla="*/ 686154 w 1181100"/>
                  <a:gd name="connsiteY48" fmla="*/ 382592 h 1038225"/>
                  <a:gd name="connsiteX49" fmla="*/ 737684 w 1181100"/>
                  <a:gd name="connsiteY49" fmla="*/ 461173 h 1038225"/>
                  <a:gd name="connsiteX50" fmla="*/ 745494 w 1181100"/>
                  <a:gd name="connsiteY50" fmla="*/ 467840 h 1038225"/>
                  <a:gd name="connsiteX51" fmla="*/ 831315 w 1181100"/>
                  <a:gd name="connsiteY51" fmla="*/ 506036 h 1038225"/>
                  <a:gd name="connsiteX52" fmla="*/ 853508 w 1181100"/>
                  <a:gd name="connsiteY52" fmla="*/ 524895 h 1038225"/>
                  <a:gd name="connsiteX53" fmla="*/ 968094 w 1181100"/>
                  <a:gd name="connsiteY53" fmla="*/ 515656 h 1038225"/>
                  <a:gd name="connsiteX54" fmla="*/ 1031530 w 1181100"/>
                  <a:gd name="connsiteY54" fmla="*/ 441075 h 1038225"/>
                  <a:gd name="connsiteX55" fmla="*/ 1014290 w 1181100"/>
                  <a:gd name="connsiteY55" fmla="*/ 351636 h 1038225"/>
                  <a:gd name="connsiteX56" fmla="*/ 1123637 w 1181100"/>
                  <a:gd name="connsiteY56" fmla="*/ 444599 h 1038225"/>
                  <a:gd name="connsiteX57" fmla="*/ 1135162 w 1181100"/>
                  <a:gd name="connsiteY57" fmla="*/ 586427 h 1038225"/>
                  <a:gd name="connsiteX58" fmla="*/ 1083346 w 1181100"/>
                  <a:gd name="connsiteY58" fmla="*/ 647387 h 1038225"/>
                  <a:gd name="connsiteX59" fmla="*/ 1016099 w 1181100"/>
                  <a:gd name="connsiteY59" fmla="*/ 660531 h 1038225"/>
                  <a:gd name="connsiteX60" fmla="*/ 979143 w 1181100"/>
                  <a:gd name="connsiteY60" fmla="*/ 703965 h 1038225"/>
                  <a:gd name="connsiteX61" fmla="*/ 985429 w 1181100"/>
                  <a:gd name="connsiteY61" fmla="*/ 781499 h 1038225"/>
                  <a:gd name="connsiteX62" fmla="*/ 1062963 w 1181100"/>
                  <a:gd name="connsiteY62" fmla="*/ 775212 h 1038225"/>
                  <a:gd name="connsiteX63" fmla="*/ 1099920 w 1181100"/>
                  <a:gd name="connsiteY63" fmla="*/ 731778 h 1038225"/>
                  <a:gd name="connsiteX64" fmla="*/ 1104491 w 1181100"/>
                  <a:gd name="connsiteY64" fmla="*/ 666723 h 1038225"/>
                  <a:gd name="connsiteX65" fmla="*/ 1156974 w 1181100"/>
                  <a:gd name="connsiteY65" fmla="*/ 605000 h 1038225"/>
                  <a:gd name="connsiteX66" fmla="*/ 1187454 w 1181100"/>
                  <a:gd name="connsiteY66" fmla="*/ 510703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81100" h="1038225">
                    <a:moveTo>
                      <a:pt x="1187454" y="510703"/>
                    </a:moveTo>
                    <a:cubicBezTo>
                      <a:pt x="1184692" y="476318"/>
                      <a:pt x="1168690" y="445076"/>
                      <a:pt x="1142401" y="422692"/>
                    </a:cubicBezTo>
                    <a:lnTo>
                      <a:pt x="978095" y="283056"/>
                    </a:lnTo>
                    <a:cubicBezTo>
                      <a:pt x="981048" y="274578"/>
                      <a:pt x="978666" y="264863"/>
                      <a:pt x="971427" y="258672"/>
                    </a:cubicBezTo>
                    <a:lnTo>
                      <a:pt x="913991" y="209903"/>
                    </a:lnTo>
                    <a:cubicBezTo>
                      <a:pt x="904562" y="201902"/>
                      <a:pt x="890465" y="203045"/>
                      <a:pt x="882369" y="212475"/>
                    </a:cubicBezTo>
                    <a:cubicBezTo>
                      <a:pt x="880940" y="214190"/>
                      <a:pt x="879892" y="216095"/>
                      <a:pt x="879035" y="218095"/>
                    </a:cubicBezTo>
                    <a:cubicBezTo>
                      <a:pt x="812169" y="170756"/>
                      <a:pt x="744161" y="143990"/>
                      <a:pt x="718253" y="174470"/>
                    </a:cubicBezTo>
                    <a:lnTo>
                      <a:pt x="716253" y="176757"/>
                    </a:lnTo>
                    <a:lnTo>
                      <a:pt x="612335" y="88365"/>
                    </a:lnTo>
                    <a:cubicBezTo>
                      <a:pt x="456220" y="-44414"/>
                      <a:pt x="221143" y="-25364"/>
                      <a:pt x="88364" y="130751"/>
                    </a:cubicBezTo>
                    <a:cubicBezTo>
                      <a:pt x="-44414" y="286865"/>
                      <a:pt x="-25364" y="521943"/>
                      <a:pt x="130751" y="654721"/>
                    </a:cubicBezTo>
                    <a:lnTo>
                      <a:pt x="234669" y="743113"/>
                    </a:lnTo>
                    <a:lnTo>
                      <a:pt x="218190" y="762544"/>
                    </a:lnTo>
                    <a:cubicBezTo>
                      <a:pt x="154849" y="837030"/>
                      <a:pt x="468317" y="1103539"/>
                      <a:pt x="531658" y="1029054"/>
                    </a:cubicBezTo>
                    <a:lnTo>
                      <a:pt x="595095" y="954473"/>
                    </a:lnTo>
                    <a:cubicBezTo>
                      <a:pt x="624146" y="920278"/>
                      <a:pt x="620050" y="868938"/>
                      <a:pt x="585855" y="839887"/>
                    </a:cubicBezTo>
                    <a:lnTo>
                      <a:pt x="563662" y="821028"/>
                    </a:lnTo>
                    <a:cubicBezTo>
                      <a:pt x="554709" y="791405"/>
                      <a:pt x="537373" y="763973"/>
                      <a:pt x="512132" y="742446"/>
                    </a:cubicBezTo>
                    <a:lnTo>
                      <a:pt x="504321" y="735779"/>
                    </a:lnTo>
                    <a:cubicBezTo>
                      <a:pt x="478985" y="714252"/>
                      <a:pt x="449076" y="701679"/>
                      <a:pt x="418501" y="697583"/>
                    </a:cubicBezTo>
                    <a:lnTo>
                      <a:pt x="396308" y="678724"/>
                    </a:lnTo>
                    <a:cubicBezTo>
                      <a:pt x="362113" y="649673"/>
                      <a:pt x="310773" y="653768"/>
                      <a:pt x="281722" y="687963"/>
                    </a:cubicBezTo>
                    <a:lnTo>
                      <a:pt x="280960" y="688916"/>
                    </a:lnTo>
                    <a:lnTo>
                      <a:pt x="192473" y="613668"/>
                    </a:lnTo>
                    <a:cubicBezTo>
                      <a:pt x="194378" y="612240"/>
                      <a:pt x="196092" y="610620"/>
                      <a:pt x="197712" y="608715"/>
                    </a:cubicBezTo>
                    <a:cubicBezTo>
                      <a:pt x="209332" y="594999"/>
                      <a:pt x="207713" y="574425"/>
                      <a:pt x="193997" y="562805"/>
                    </a:cubicBezTo>
                    <a:cubicBezTo>
                      <a:pt x="180186" y="551089"/>
                      <a:pt x="171899" y="526895"/>
                      <a:pt x="163898" y="503464"/>
                    </a:cubicBezTo>
                    <a:cubicBezTo>
                      <a:pt x="159040" y="489177"/>
                      <a:pt x="153992" y="474508"/>
                      <a:pt x="147229" y="461173"/>
                    </a:cubicBezTo>
                    <a:cubicBezTo>
                      <a:pt x="139514" y="445933"/>
                      <a:pt x="130560" y="434027"/>
                      <a:pt x="122559" y="423644"/>
                    </a:cubicBezTo>
                    <a:cubicBezTo>
                      <a:pt x="110463" y="407643"/>
                      <a:pt x="104081" y="398689"/>
                      <a:pt x="102938" y="385259"/>
                    </a:cubicBezTo>
                    <a:cubicBezTo>
                      <a:pt x="101604" y="368399"/>
                      <a:pt x="107605" y="354874"/>
                      <a:pt x="115987" y="336015"/>
                    </a:cubicBezTo>
                    <a:cubicBezTo>
                      <a:pt x="120654" y="325442"/>
                      <a:pt x="125988" y="313440"/>
                      <a:pt x="130274" y="299724"/>
                    </a:cubicBezTo>
                    <a:cubicBezTo>
                      <a:pt x="134085" y="287628"/>
                      <a:pt x="136942" y="274673"/>
                      <a:pt x="139609" y="262291"/>
                    </a:cubicBezTo>
                    <a:cubicBezTo>
                      <a:pt x="145134" y="237050"/>
                      <a:pt x="150848" y="210951"/>
                      <a:pt x="164088" y="195330"/>
                    </a:cubicBezTo>
                    <a:cubicBezTo>
                      <a:pt x="177328" y="179805"/>
                      <a:pt x="202188" y="169898"/>
                      <a:pt x="226191" y="160373"/>
                    </a:cubicBezTo>
                    <a:cubicBezTo>
                      <a:pt x="238002" y="155706"/>
                      <a:pt x="250289" y="150753"/>
                      <a:pt x="261624" y="145134"/>
                    </a:cubicBezTo>
                    <a:cubicBezTo>
                      <a:pt x="274483" y="138657"/>
                      <a:pt x="285437" y="131513"/>
                      <a:pt x="295152" y="125131"/>
                    </a:cubicBezTo>
                    <a:cubicBezTo>
                      <a:pt x="312393" y="113891"/>
                      <a:pt x="324870" y="105700"/>
                      <a:pt x="341634" y="104366"/>
                    </a:cubicBezTo>
                    <a:cubicBezTo>
                      <a:pt x="355065" y="103319"/>
                      <a:pt x="364971" y="108177"/>
                      <a:pt x="382687" y="117511"/>
                    </a:cubicBezTo>
                    <a:cubicBezTo>
                      <a:pt x="394307" y="123702"/>
                      <a:pt x="407452" y="130656"/>
                      <a:pt x="423740" y="135799"/>
                    </a:cubicBezTo>
                    <a:cubicBezTo>
                      <a:pt x="437932" y="140276"/>
                      <a:pt x="453267" y="142848"/>
                      <a:pt x="468126" y="145419"/>
                    </a:cubicBezTo>
                    <a:cubicBezTo>
                      <a:pt x="492510" y="149610"/>
                      <a:pt x="517752" y="153897"/>
                      <a:pt x="531563" y="165612"/>
                    </a:cubicBezTo>
                    <a:cubicBezTo>
                      <a:pt x="545279" y="177233"/>
                      <a:pt x="565853" y="175614"/>
                      <a:pt x="577473" y="161898"/>
                    </a:cubicBezTo>
                    <a:cubicBezTo>
                      <a:pt x="579093" y="159993"/>
                      <a:pt x="580426" y="157992"/>
                      <a:pt x="581474" y="155897"/>
                    </a:cubicBezTo>
                    <a:lnTo>
                      <a:pt x="670056" y="231144"/>
                    </a:lnTo>
                    <a:lnTo>
                      <a:pt x="654721" y="249147"/>
                    </a:lnTo>
                    <a:cubicBezTo>
                      <a:pt x="625670" y="283341"/>
                      <a:pt x="629765" y="334681"/>
                      <a:pt x="663960" y="363732"/>
                    </a:cubicBezTo>
                    <a:lnTo>
                      <a:pt x="686154" y="382592"/>
                    </a:lnTo>
                    <a:cubicBezTo>
                      <a:pt x="695107" y="412215"/>
                      <a:pt x="712443" y="439647"/>
                      <a:pt x="737684" y="461173"/>
                    </a:cubicBezTo>
                    <a:lnTo>
                      <a:pt x="745494" y="467840"/>
                    </a:lnTo>
                    <a:cubicBezTo>
                      <a:pt x="770831" y="489367"/>
                      <a:pt x="800739" y="501940"/>
                      <a:pt x="831315" y="506036"/>
                    </a:cubicBezTo>
                    <a:lnTo>
                      <a:pt x="853508" y="524895"/>
                    </a:lnTo>
                    <a:cubicBezTo>
                      <a:pt x="887703" y="553947"/>
                      <a:pt x="939042" y="549851"/>
                      <a:pt x="968094" y="515656"/>
                    </a:cubicBezTo>
                    <a:lnTo>
                      <a:pt x="1031530" y="441075"/>
                    </a:lnTo>
                    <a:cubicBezTo>
                      <a:pt x="1048294" y="421359"/>
                      <a:pt x="1038674" y="388307"/>
                      <a:pt x="1014290" y="351636"/>
                    </a:cubicBezTo>
                    <a:lnTo>
                      <a:pt x="1123637" y="444599"/>
                    </a:lnTo>
                    <a:cubicBezTo>
                      <a:pt x="1165928" y="480509"/>
                      <a:pt x="1171071" y="544136"/>
                      <a:pt x="1135162" y="586427"/>
                    </a:cubicBezTo>
                    <a:lnTo>
                      <a:pt x="1083346" y="647387"/>
                    </a:lnTo>
                    <a:cubicBezTo>
                      <a:pt x="1061058" y="635766"/>
                      <a:pt x="1032959" y="640529"/>
                      <a:pt x="1016099" y="660531"/>
                    </a:cubicBezTo>
                    <a:lnTo>
                      <a:pt x="979143" y="703965"/>
                    </a:lnTo>
                    <a:cubicBezTo>
                      <a:pt x="959426" y="727111"/>
                      <a:pt x="962283" y="761782"/>
                      <a:pt x="985429" y="781499"/>
                    </a:cubicBezTo>
                    <a:cubicBezTo>
                      <a:pt x="1008575" y="801216"/>
                      <a:pt x="1043246" y="798358"/>
                      <a:pt x="1062963" y="775212"/>
                    </a:cubicBezTo>
                    <a:lnTo>
                      <a:pt x="1099920" y="731778"/>
                    </a:lnTo>
                    <a:cubicBezTo>
                      <a:pt x="1115922" y="712919"/>
                      <a:pt x="1117065" y="686534"/>
                      <a:pt x="1104491" y="666723"/>
                    </a:cubicBezTo>
                    <a:lnTo>
                      <a:pt x="1156974" y="605000"/>
                    </a:lnTo>
                    <a:cubicBezTo>
                      <a:pt x="1179453" y="578521"/>
                      <a:pt x="1190216" y="545088"/>
                      <a:pt x="1187454" y="510703"/>
                    </a:cubicBezTo>
                    <a:close/>
                  </a:path>
                </a:pathLst>
              </a:custGeom>
              <a:solidFill>
                <a:srgbClr val="26262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E78E609-07D1-47E3-9F5F-F33B75537A89}"/>
                  </a:ext>
                </a:extLst>
              </p:cNvPr>
              <p:cNvSpPr/>
              <p:nvPr/>
            </p:nvSpPr>
            <p:spPr>
              <a:xfrm>
                <a:off x="6852358" y="2929327"/>
                <a:ext cx="542925" cy="581025"/>
              </a:xfrm>
              <a:custGeom>
                <a:avLst/>
                <a:gdLst>
                  <a:gd name="connsiteX0" fmla="*/ 135180 w 542925"/>
                  <a:gd name="connsiteY0" fmla="*/ 581204 h 581025"/>
                  <a:gd name="connsiteX1" fmla="*/ 114130 w 542925"/>
                  <a:gd name="connsiteY1" fmla="*/ 573488 h 581025"/>
                  <a:gd name="connsiteX2" fmla="*/ 64599 w 542925"/>
                  <a:gd name="connsiteY2" fmla="*/ 485668 h 581025"/>
                  <a:gd name="connsiteX3" fmla="*/ 51360 w 542925"/>
                  <a:gd name="connsiteY3" fmla="*/ 451473 h 581025"/>
                  <a:gd name="connsiteX4" fmla="*/ 33072 w 542925"/>
                  <a:gd name="connsiteY4" fmla="*/ 424041 h 581025"/>
                  <a:gd name="connsiteX5" fmla="*/ 401 w 542925"/>
                  <a:gd name="connsiteY5" fmla="*/ 351556 h 581025"/>
                  <a:gd name="connsiteX6" fmla="*/ 18784 w 542925"/>
                  <a:gd name="connsiteY6" fmla="*/ 270593 h 581025"/>
                  <a:gd name="connsiteX7" fmla="*/ 30500 w 542925"/>
                  <a:gd name="connsiteY7" fmla="*/ 241256 h 581025"/>
                  <a:gd name="connsiteX8" fmla="*/ 38406 w 542925"/>
                  <a:gd name="connsiteY8" fmla="*/ 209348 h 581025"/>
                  <a:gd name="connsiteX9" fmla="*/ 76887 w 542925"/>
                  <a:gd name="connsiteY9" fmla="*/ 114193 h 581025"/>
                  <a:gd name="connsiteX10" fmla="*/ 164612 w 542925"/>
                  <a:gd name="connsiteY10" fmla="*/ 60853 h 581025"/>
                  <a:gd name="connsiteX11" fmla="*/ 194806 w 542925"/>
                  <a:gd name="connsiteY11" fmla="*/ 47899 h 581025"/>
                  <a:gd name="connsiteX12" fmla="*/ 221857 w 542925"/>
                  <a:gd name="connsiteY12" fmla="*/ 31611 h 581025"/>
                  <a:gd name="connsiteX13" fmla="*/ 298819 w 542925"/>
                  <a:gd name="connsiteY13" fmla="*/ 369 h 581025"/>
                  <a:gd name="connsiteX14" fmla="*/ 375686 w 542925"/>
                  <a:gd name="connsiteY14" fmla="*/ 20943 h 581025"/>
                  <a:gd name="connsiteX15" fmla="*/ 405690 w 542925"/>
                  <a:gd name="connsiteY15" fmla="*/ 34564 h 581025"/>
                  <a:gd name="connsiteX16" fmla="*/ 441504 w 542925"/>
                  <a:gd name="connsiteY16" fmla="*/ 42089 h 581025"/>
                  <a:gd name="connsiteX17" fmla="*/ 536182 w 542925"/>
                  <a:gd name="connsiteY17" fmla="*/ 76855 h 581025"/>
                  <a:gd name="connsiteX18" fmla="*/ 539897 w 542925"/>
                  <a:gd name="connsiteY18" fmla="*/ 122765 h 581025"/>
                  <a:gd name="connsiteX19" fmla="*/ 493986 w 542925"/>
                  <a:gd name="connsiteY19" fmla="*/ 126480 h 581025"/>
                  <a:gd name="connsiteX20" fmla="*/ 430550 w 542925"/>
                  <a:gd name="connsiteY20" fmla="*/ 106287 h 581025"/>
                  <a:gd name="connsiteX21" fmla="*/ 386164 w 542925"/>
                  <a:gd name="connsiteY21" fmla="*/ 96667 h 581025"/>
                  <a:gd name="connsiteX22" fmla="*/ 345111 w 542925"/>
                  <a:gd name="connsiteY22" fmla="*/ 78379 h 581025"/>
                  <a:gd name="connsiteX23" fmla="*/ 304058 w 542925"/>
                  <a:gd name="connsiteY23" fmla="*/ 65234 h 581025"/>
                  <a:gd name="connsiteX24" fmla="*/ 257576 w 542925"/>
                  <a:gd name="connsiteY24" fmla="*/ 85999 h 581025"/>
                  <a:gd name="connsiteX25" fmla="*/ 224048 w 542925"/>
                  <a:gd name="connsiteY25" fmla="*/ 106001 h 581025"/>
                  <a:gd name="connsiteX26" fmla="*/ 188615 w 542925"/>
                  <a:gd name="connsiteY26" fmla="*/ 121241 h 581025"/>
                  <a:gd name="connsiteX27" fmla="*/ 126512 w 542925"/>
                  <a:gd name="connsiteY27" fmla="*/ 156198 h 581025"/>
                  <a:gd name="connsiteX28" fmla="*/ 102033 w 542925"/>
                  <a:gd name="connsiteY28" fmla="*/ 223159 h 581025"/>
                  <a:gd name="connsiteX29" fmla="*/ 92698 w 542925"/>
                  <a:gd name="connsiteY29" fmla="*/ 260592 h 581025"/>
                  <a:gd name="connsiteX30" fmla="*/ 78411 w 542925"/>
                  <a:gd name="connsiteY30" fmla="*/ 296883 h 581025"/>
                  <a:gd name="connsiteX31" fmla="*/ 65361 w 542925"/>
                  <a:gd name="connsiteY31" fmla="*/ 346127 h 581025"/>
                  <a:gd name="connsiteX32" fmla="*/ 84983 w 542925"/>
                  <a:gd name="connsiteY32" fmla="*/ 384512 h 581025"/>
                  <a:gd name="connsiteX33" fmla="*/ 109653 w 542925"/>
                  <a:gd name="connsiteY33" fmla="*/ 422041 h 581025"/>
                  <a:gd name="connsiteX34" fmla="*/ 126322 w 542925"/>
                  <a:gd name="connsiteY34" fmla="*/ 464332 h 581025"/>
                  <a:gd name="connsiteX35" fmla="*/ 156420 w 542925"/>
                  <a:gd name="connsiteY35" fmla="*/ 523673 h 581025"/>
                  <a:gd name="connsiteX36" fmla="*/ 160135 w 542925"/>
                  <a:gd name="connsiteY36" fmla="*/ 569583 h 581025"/>
                  <a:gd name="connsiteX37" fmla="*/ 135180 w 542925"/>
                  <a:gd name="connsiteY37" fmla="*/ 58120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42925" h="581025">
                    <a:moveTo>
                      <a:pt x="135180" y="581204"/>
                    </a:moveTo>
                    <a:cubicBezTo>
                      <a:pt x="127750" y="581204"/>
                      <a:pt x="120225" y="578632"/>
                      <a:pt x="114130" y="573488"/>
                    </a:cubicBezTo>
                    <a:cubicBezTo>
                      <a:pt x="86697" y="550152"/>
                      <a:pt x="74982" y="515862"/>
                      <a:pt x="64599" y="485668"/>
                    </a:cubicBezTo>
                    <a:cubicBezTo>
                      <a:pt x="60218" y="472904"/>
                      <a:pt x="56122" y="460903"/>
                      <a:pt x="51360" y="451473"/>
                    </a:cubicBezTo>
                    <a:cubicBezTo>
                      <a:pt x="46407" y="441567"/>
                      <a:pt x="39930" y="433090"/>
                      <a:pt x="33072" y="424041"/>
                    </a:cubicBezTo>
                    <a:cubicBezTo>
                      <a:pt x="18975" y="405563"/>
                      <a:pt x="3068" y="384608"/>
                      <a:pt x="401" y="351556"/>
                    </a:cubicBezTo>
                    <a:cubicBezTo>
                      <a:pt x="-2266" y="318218"/>
                      <a:pt x="8878" y="292882"/>
                      <a:pt x="18784" y="270593"/>
                    </a:cubicBezTo>
                    <a:cubicBezTo>
                      <a:pt x="23166" y="260783"/>
                      <a:pt x="27261" y="251448"/>
                      <a:pt x="30500" y="241256"/>
                    </a:cubicBezTo>
                    <a:cubicBezTo>
                      <a:pt x="33453" y="231922"/>
                      <a:pt x="35834" y="220968"/>
                      <a:pt x="38406" y="209348"/>
                    </a:cubicBezTo>
                    <a:cubicBezTo>
                      <a:pt x="45359" y="177820"/>
                      <a:pt x="53169" y="142101"/>
                      <a:pt x="76887" y="114193"/>
                    </a:cubicBezTo>
                    <a:cubicBezTo>
                      <a:pt x="100604" y="86285"/>
                      <a:pt x="134608" y="72759"/>
                      <a:pt x="164612" y="60853"/>
                    </a:cubicBezTo>
                    <a:cubicBezTo>
                      <a:pt x="175661" y="56471"/>
                      <a:pt x="186043" y="52376"/>
                      <a:pt x="194806" y="47899"/>
                    </a:cubicBezTo>
                    <a:cubicBezTo>
                      <a:pt x="204331" y="43137"/>
                      <a:pt x="212904" y="37517"/>
                      <a:pt x="221857" y="31611"/>
                    </a:cubicBezTo>
                    <a:cubicBezTo>
                      <a:pt x="242241" y="18276"/>
                      <a:pt x="265386" y="3131"/>
                      <a:pt x="298819" y="369"/>
                    </a:cubicBezTo>
                    <a:cubicBezTo>
                      <a:pt x="331966" y="-2298"/>
                      <a:pt x="355112" y="9989"/>
                      <a:pt x="375686" y="20943"/>
                    </a:cubicBezTo>
                    <a:cubicBezTo>
                      <a:pt x="385687" y="26277"/>
                      <a:pt x="395117" y="31230"/>
                      <a:pt x="405690" y="34564"/>
                    </a:cubicBezTo>
                    <a:cubicBezTo>
                      <a:pt x="415691" y="37707"/>
                      <a:pt x="428264" y="39803"/>
                      <a:pt x="441504" y="42089"/>
                    </a:cubicBezTo>
                    <a:cubicBezTo>
                      <a:pt x="473031" y="47518"/>
                      <a:pt x="508750" y="53614"/>
                      <a:pt x="536182" y="76855"/>
                    </a:cubicBezTo>
                    <a:cubicBezTo>
                      <a:pt x="549898" y="88475"/>
                      <a:pt x="551517" y="109050"/>
                      <a:pt x="539897" y="122765"/>
                    </a:cubicBezTo>
                    <a:cubicBezTo>
                      <a:pt x="528276" y="136481"/>
                      <a:pt x="507702" y="138101"/>
                      <a:pt x="493986" y="126480"/>
                    </a:cubicBezTo>
                    <a:cubicBezTo>
                      <a:pt x="480175" y="114764"/>
                      <a:pt x="454934" y="110478"/>
                      <a:pt x="430550" y="106287"/>
                    </a:cubicBezTo>
                    <a:cubicBezTo>
                      <a:pt x="415691" y="103715"/>
                      <a:pt x="400356" y="101144"/>
                      <a:pt x="386164" y="96667"/>
                    </a:cubicBezTo>
                    <a:cubicBezTo>
                      <a:pt x="369876" y="91523"/>
                      <a:pt x="356731" y="84570"/>
                      <a:pt x="345111" y="78379"/>
                    </a:cubicBezTo>
                    <a:cubicBezTo>
                      <a:pt x="327394" y="68949"/>
                      <a:pt x="317583" y="64187"/>
                      <a:pt x="304058" y="65234"/>
                    </a:cubicBezTo>
                    <a:cubicBezTo>
                      <a:pt x="287199" y="66568"/>
                      <a:pt x="274816" y="74759"/>
                      <a:pt x="257576" y="85999"/>
                    </a:cubicBezTo>
                    <a:cubicBezTo>
                      <a:pt x="247860" y="92285"/>
                      <a:pt x="236907" y="99525"/>
                      <a:pt x="224048" y="106001"/>
                    </a:cubicBezTo>
                    <a:cubicBezTo>
                      <a:pt x="212713" y="111716"/>
                      <a:pt x="200426" y="116574"/>
                      <a:pt x="188615" y="121241"/>
                    </a:cubicBezTo>
                    <a:cubicBezTo>
                      <a:pt x="164612" y="130766"/>
                      <a:pt x="139752" y="140672"/>
                      <a:pt x="126512" y="156198"/>
                    </a:cubicBezTo>
                    <a:cubicBezTo>
                      <a:pt x="113272" y="171724"/>
                      <a:pt x="107557" y="197822"/>
                      <a:pt x="102033" y="223159"/>
                    </a:cubicBezTo>
                    <a:cubicBezTo>
                      <a:pt x="99270" y="235637"/>
                      <a:pt x="96508" y="248496"/>
                      <a:pt x="92698" y="260592"/>
                    </a:cubicBezTo>
                    <a:cubicBezTo>
                      <a:pt x="88412" y="274308"/>
                      <a:pt x="83078" y="286310"/>
                      <a:pt x="78411" y="296883"/>
                    </a:cubicBezTo>
                    <a:cubicBezTo>
                      <a:pt x="70029" y="315742"/>
                      <a:pt x="64028" y="329267"/>
                      <a:pt x="65361" y="346127"/>
                    </a:cubicBezTo>
                    <a:cubicBezTo>
                      <a:pt x="66409" y="359557"/>
                      <a:pt x="72791" y="368510"/>
                      <a:pt x="84983" y="384512"/>
                    </a:cubicBezTo>
                    <a:cubicBezTo>
                      <a:pt x="92889" y="394990"/>
                      <a:pt x="101937" y="406801"/>
                      <a:pt x="109653" y="422041"/>
                    </a:cubicBezTo>
                    <a:cubicBezTo>
                      <a:pt x="116320" y="435376"/>
                      <a:pt x="121368" y="450044"/>
                      <a:pt x="126322" y="464332"/>
                    </a:cubicBezTo>
                    <a:cubicBezTo>
                      <a:pt x="134322" y="487763"/>
                      <a:pt x="142705" y="511957"/>
                      <a:pt x="156420" y="523673"/>
                    </a:cubicBezTo>
                    <a:cubicBezTo>
                      <a:pt x="170136" y="535293"/>
                      <a:pt x="171756" y="555867"/>
                      <a:pt x="160135" y="569583"/>
                    </a:cubicBezTo>
                    <a:cubicBezTo>
                      <a:pt x="153563" y="577394"/>
                      <a:pt x="144419" y="581204"/>
                      <a:pt x="135180" y="581204"/>
                    </a:cubicBezTo>
                    <a:close/>
                  </a:path>
                </a:pathLst>
              </a:custGeom>
              <a:solidFill>
                <a:srgbClr val="606060"/>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CB2A686-94FD-4BB3-B3D3-26AE39F214EC}"/>
                  </a:ext>
                </a:extLst>
              </p:cNvPr>
              <p:cNvSpPr/>
              <p:nvPr/>
            </p:nvSpPr>
            <p:spPr>
              <a:xfrm>
                <a:off x="6814781" y="2890481"/>
                <a:ext cx="933450" cy="923924"/>
              </a:xfrm>
              <a:custGeom>
                <a:avLst/>
                <a:gdLst>
                  <a:gd name="connsiteX0" fmla="*/ 455077 w 933450"/>
                  <a:gd name="connsiteY0" fmla="*/ 930470 h 923925"/>
                  <a:gd name="connsiteX1" fmla="*/ 130751 w 933450"/>
                  <a:gd name="connsiteY1" fmla="*/ 654721 h 923925"/>
                  <a:gd name="connsiteX2" fmla="*/ 88364 w 933450"/>
                  <a:gd name="connsiteY2" fmla="*/ 130751 h 923925"/>
                  <a:gd name="connsiteX3" fmla="*/ 612335 w 933450"/>
                  <a:gd name="connsiteY3" fmla="*/ 88365 h 923925"/>
                  <a:gd name="connsiteX4" fmla="*/ 936661 w 933450"/>
                  <a:gd name="connsiteY4" fmla="*/ 364113 h 923925"/>
                  <a:gd name="connsiteX5" fmla="*/ 890465 w 933450"/>
                  <a:gd name="connsiteY5" fmla="*/ 418406 h 923925"/>
                  <a:gd name="connsiteX6" fmla="*/ 566139 w 933450"/>
                  <a:gd name="connsiteY6" fmla="*/ 142657 h 923925"/>
                  <a:gd name="connsiteX7" fmla="*/ 142657 w 933450"/>
                  <a:gd name="connsiteY7" fmla="*/ 176947 h 923925"/>
                  <a:gd name="connsiteX8" fmla="*/ 176947 w 933450"/>
                  <a:gd name="connsiteY8" fmla="*/ 600428 h 923925"/>
                  <a:gd name="connsiteX9" fmla="*/ 501273 w 933450"/>
                  <a:gd name="connsiteY9" fmla="*/ 876177 h 923925"/>
                  <a:gd name="connsiteX10" fmla="*/ 455077 w 933450"/>
                  <a:gd name="connsiteY10" fmla="*/ 930470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450" h="923925">
                    <a:moveTo>
                      <a:pt x="455077" y="930470"/>
                    </a:moveTo>
                    <a:lnTo>
                      <a:pt x="130751" y="654721"/>
                    </a:lnTo>
                    <a:cubicBezTo>
                      <a:pt x="-25364" y="521942"/>
                      <a:pt x="-44414" y="286961"/>
                      <a:pt x="88364" y="130751"/>
                    </a:cubicBezTo>
                    <a:cubicBezTo>
                      <a:pt x="221143" y="-25364"/>
                      <a:pt x="456125" y="-44414"/>
                      <a:pt x="612335" y="88365"/>
                    </a:cubicBezTo>
                    <a:lnTo>
                      <a:pt x="936661" y="364113"/>
                    </a:lnTo>
                    <a:lnTo>
                      <a:pt x="890465" y="418406"/>
                    </a:lnTo>
                    <a:lnTo>
                      <a:pt x="566139" y="142657"/>
                    </a:lnTo>
                    <a:cubicBezTo>
                      <a:pt x="439932" y="35405"/>
                      <a:pt x="250004" y="50741"/>
                      <a:pt x="142657" y="176947"/>
                    </a:cubicBezTo>
                    <a:cubicBezTo>
                      <a:pt x="35406" y="303153"/>
                      <a:pt x="50741" y="493082"/>
                      <a:pt x="176947" y="600428"/>
                    </a:cubicBezTo>
                    <a:lnTo>
                      <a:pt x="501273" y="876177"/>
                    </a:lnTo>
                    <a:lnTo>
                      <a:pt x="455077" y="930470"/>
                    </a:lnTo>
                    <a:close/>
                  </a:path>
                </a:pathLst>
              </a:custGeom>
              <a:solidFill>
                <a:srgbClr val="FAAF40"/>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F70209-A1B8-45C3-95F9-895366E8A8AB}"/>
                  </a:ext>
                </a:extLst>
              </p:cNvPr>
              <p:cNvSpPr/>
              <p:nvPr/>
            </p:nvSpPr>
            <p:spPr>
              <a:xfrm>
                <a:off x="7736976" y="3142592"/>
                <a:ext cx="257175" cy="485774"/>
              </a:xfrm>
              <a:custGeom>
                <a:avLst/>
                <a:gdLst>
                  <a:gd name="connsiteX0" fmla="*/ 109716 w 257175"/>
                  <a:gd name="connsiteY0" fmla="*/ 491954 h 485775"/>
                  <a:gd name="connsiteX1" fmla="*/ 100477 w 257175"/>
                  <a:gd name="connsiteY1" fmla="*/ 488525 h 485775"/>
                  <a:gd name="connsiteX2" fmla="*/ 98858 w 257175"/>
                  <a:gd name="connsiteY2" fmla="*/ 468427 h 485775"/>
                  <a:gd name="connsiteX3" fmla="*/ 213062 w 257175"/>
                  <a:gd name="connsiteY3" fmla="*/ 334030 h 485775"/>
                  <a:gd name="connsiteX4" fmla="*/ 201537 w 257175"/>
                  <a:gd name="connsiteY4" fmla="*/ 192203 h 485775"/>
                  <a:gd name="connsiteX5" fmla="*/ 5036 w 257175"/>
                  <a:gd name="connsiteY5" fmla="*/ 25134 h 485775"/>
                  <a:gd name="connsiteX6" fmla="*/ 3417 w 257175"/>
                  <a:gd name="connsiteY6" fmla="*/ 5036 h 485775"/>
                  <a:gd name="connsiteX7" fmla="*/ 23515 w 257175"/>
                  <a:gd name="connsiteY7" fmla="*/ 3417 h 485775"/>
                  <a:gd name="connsiteX8" fmla="*/ 220016 w 257175"/>
                  <a:gd name="connsiteY8" fmla="*/ 170486 h 485775"/>
                  <a:gd name="connsiteX9" fmla="*/ 265069 w 257175"/>
                  <a:gd name="connsiteY9" fmla="*/ 258497 h 485775"/>
                  <a:gd name="connsiteX10" fmla="*/ 234779 w 257175"/>
                  <a:gd name="connsiteY10" fmla="*/ 352604 h 485775"/>
                  <a:gd name="connsiteX11" fmla="*/ 120575 w 257175"/>
                  <a:gd name="connsiteY11" fmla="*/ 487001 h 485775"/>
                  <a:gd name="connsiteX12" fmla="*/ 109716 w 257175"/>
                  <a:gd name="connsiteY12" fmla="*/ 49195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175" h="485775">
                    <a:moveTo>
                      <a:pt x="109716" y="491954"/>
                    </a:moveTo>
                    <a:cubicBezTo>
                      <a:pt x="106477" y="491954"/>
                      <a:pt x="103144" y="490811"/>
                      <a:pt x="100477" y="488525"/>
                    </a:cubicBezTo>
                    <a:cubicBezTo>
                      <a:pt x="94476" y="483382"/>
                      <a:pt x="93714" y="474428"/>
                      <a:pt x="98858" y="468427"/>
                    </a:cubicBezTo>
                    <a:lnTo>
                      <a:pt x="213062" y="334030"/>
                    </a:lnTo>
                    <a:cubicBezTo>
                      <a:pt x="248972" y="291739"/>
                      <a:pt x="243828" y="228112"/>
                      <a:pt x="201537" y="192203"/>
                    </a:cubicBezTo>
                    <a:lnTo>
                      <a:pt x="5036" y="25134"/>
                    </a:lnTo>
                    <a:cubicBezTo>
                      <a:pt x="-965" y="19991"/>
                      <a:pt x="-1726" y="11037"/>
                      <a:pt x="3417" y="5036"/>
                    </a:cubicBezTo>
                    <a:cubicBezTo>
                      <a:pt x="8560" y="-964"/>
                      <a:pt x="17514" y="-1726"/>
                      <a:pt x="23515" y="3417"/>
                    </a:cubicBezTo>
                    <a:lnTo>
                      <a:pt x="220016" y="170486"/>
                    </a:lnTo>
                    <a:cubicBezTo>
                      <a:pt x="246305" y="192869"/>
                      <a:pt x="262307" y="224111"/>
                      <a:pt x="265069" y="258497"/>
                    </a:cubicBezTo>
                    <a:cubicBezTo>
                      <a:pt x="267831" y="292882"/>
                      <a:pt x="257068" y="326315"/>
                      <a:pt x="234779" y="352604"/>
                    </a:cubicBezTo>
                    <a:lnTo>
                      <a:pt x="120575" y="487001"/>
                    </a:lnTo>
                    <a:cubicBezTo>
                      <a:pt x="117812" y="490240"/>
                      <a:pt x="113812" y="491954"/>
                      <a:pt x="109716" y="491954"/>
                    </a:cubicBezTo>
                    <a:close/>
                  </a:path>
                </a:pathLst>
              </a:custGeom>
              <a:solidFill>
                <a:srgbClr val="383838"/>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D650EA6-8BE0-4945-B89A-EC539BE29EA4}"/>
                  </a:ext>
                </a:extLst>
              </p:cNvPr>
              <p:cNvSpPr/>
              <p:nvPr/>
            </p:nvSpPr>
            <p:spPr>
              <a:xfrm>
                <a:off x="7780946" y="3531461"/>
                <a:ext cx="142875" cy="152400"/>
              </a:xfrm>
              <a:custGeom>
                <a:avLst/>
                <a:gdLst>
                  <a:gd name="connsiteX0" fmla="*/ 133851 w 142875"/>
                  <a:gd name="connsiteY0" fmla="*/ 90607 h 152400"/>
                  <a:gd name="connsiteX1" fmla="*/ 96894 w 142875"/>
                  <a:gd name="connsiteY1" fmla="*/ 134041 h 152400"/>
                  <a:gd name="connsiteX2" fmla="*/ 19360 w 142875"/>
                  <a:gd name="connsiteY2" fmla="*/ 140328 h 152400"/>
                  <a:gd name="connsiteX3" fmla="*/ 19360 w 142875"/>
                  <a:gd name="connsiteY3" fmla="*/ 140328 h 152400"/>
                  <a:gd name="connsiteX4" fmla="*/ 13074 w 142875"/>
                  <a:gd name="connsiteY4" fmla="*/ 62794 h 152400"/>
                  <a:gd name="connsiteX5" fmla="*/ 50031 w 142875"/>
                  <a:gd name="connsiteY5" fmla="*/ 19360 h 152400"/>
                  <a:gd name="connsiteX6" fmla="*/ 127564 w 142875"/>
                  <a:gd name="connsiteY6" fmla="*/ 13074 h 152400"/>
                  <a:gd name="connsiteX7" fmla="*/ 127564 w 142875"/>
                  <a:gd name="connsiteY7" fmla="*/ 13074 h 152400"/>
                  <a:gd name="connsiteX8" fmla="*/ 133851 w 142875"/>
                  <a:gd name="connsiteY8" fmla="*/ 9060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52400">
                    <a:moveTo>
                      <a:pt x="133851" y="90607"/>
                    </a:moveTo>
                    <a:lnTo>
                      <a:pt x="96894" y="134041"/>
                    </a:lnTo>
                    <a:cubicBezTo>
                      <a:pt x="77177" y="157187"/>
                      <a:pt x="42506" y="159949"/>
                      <a:pt x="19360" y="140328"/>
                    </a:cubicBezTo>
                    <a:lnTo>
                      <a:pt x="19360" y="140328"/>
                    </a:lnTo>
                    <a:cubicBezTo>
                      <a:pt x="-3786" y="120611"/>
                      <a:pt x="-6548" y="85940"/>
                      <a:pt x="13074" y="62794"/>
                    </a:cubicBezTo>
                    <a:lnTo>
                      <a:pt x="50031" y="19360"/>
                    </a:lnTo>
                    <a:cubicBezTo>
                      <a:pt x="69747" y="-3786"/>
                      <a:pt x="104418" y="-6548"/>
                      <a:pt x="127564" y="13074"/>
                    </a:cubicBezTo>
                    <a:lnTo>
                      <a:pt x="127564" y="13074"/>
                    </a:lnTo>
                    <a:cubicBezTo>
                      <a:pt x="150710" y="32695"/>
                      <a:pt x="153472" y="67461"/>
                      <a:pt x="133851" y="90607"/>
                    </a:cubicBezTo>
                    <a:close/>
                  </a:path>
                </a:pathLst>
              </a:custGeom>
              <a:solidFill>
                <a:srgbClr val="606060"/>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7A73E97-7552-431F-89C7-C47381594502}"/>
                  </a:ext>
                </a:extLst>
              </p:cNvPr>
              <p:cNvSpPr/>
              <p:nvPr/>
            </p:nvSpPr>
            <p:spPr>
              <a:xfrm>
                <a:off x="7691825" y="3094965"/>
                <a:ext cx="95250" cy="85725"/>
              </a:xfrm>
              <a:custGeom>
                <a:avLst/>
                <a:gdLst>
                  <a:gd name="connsiteX0" fmla="*/ 96955 w 95250"/>
                  <a:gd name="connsiteY0" fmla="*/ 85716 h 85725"/>
                  <a:gd name="connsiteX1" fmla="*/ 96955 w 95250"/>
                  <a:gd name="connsiteY1" fmla="*/ 85716 h 85725"/>
                  <a:gd name="connsiteX2" fmla="*/ 65332 w 95250"/>
                  <a:gd name="connsiteY2" fmla="*/ 88287 h 85725"/>
                  <a:gd name="connsiteX3" fmla="*/ 7896 w 95250"/>
                  <a:gd name="connsiteY3" fmla="*/ 39520 h 85725"/>
                  <a:gd name="connsiteX4" fmla="*/ 5325 w 95250"/>
                  <a:gd name="connsiteY4" fmla="*/ 7896 h 85725"/>
                  <a:gd name="connsiteX5" fmla="*/ 5325 w 95250"/>
                  <a:gd name="connsiteY5" fmla="*/ 7896 h 85725"/>
                  <a:gd name="connsiteX6" fmla="*/ 36948 w 95250"/>
                  <a:gd name="connsiteY6" fmla="*/ 5325 h 85725"/>
                  <a:gd name="connsiteX7" fmla="*/ 94384 w 95250"/>
                  <a:gd name="connsiteY7" fmla="*/ 54093 h 85725"/>
                  <a:gd name="connsiteX8" fmla="*/ 96955 w 95250"/>
                  <a:gd name="connsiteY8" fmla="*/ 8571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85725">
                    <a:moveTo>
                      <a:pt x="96955" y="85716"/>
                    </a:moveTo>
                    <a:lnTo>
                      <a:pt x="96955" y="85716"/>
                    </a:lnTo>
                    <a:cubicBezTo>
                      <a:pt x="88954" y="95145"/>
                      <a:pt x="74762" y="96288"/>
                      <a:pt x="65332" y="88287"/>
                    </a:cubicBezTo>
                    <a:lnTo>
                      <a:pt x="7896" y="39520"/>
                    </a:lnTo>
                    <a:cubicBezTo>
                      <a:pt x="-1533" y="31519"/>
                      <a:pt x="-2676" y="17326"/>
                      <a:pt x="5325" y="7896"/>
                    </a:cubicBezTo>
                    <a:lnTo>
                      <a:pt x="5325" y="7896"/>
                    </a:lnTo>
                    <a:cubicBezTo>
                      <a:pt x="13326" y="-1533"/>
                      <a:pt x="27518" y="-2676"/>
                      <a:pt x="36948" y="5325"/>
                    </a:cubicBezTo>
                    <a:lnTo>
                      <a:pt x="94384" y="54093"/>
                    </a:lnTo>
                    <a:cubicBezTo>
                      <a:pt x="103813" y="62189"/>
                      <a:pt x="104956" y="76286"/>
                      <a:pt x="96955" y="85716"/>
                    </a:cubicBezTo>
                    <a:close/>
                  </a:path>
                </a:pathLst>
              </a:custGeom>
              <a:solidFill>
                <a:srgbClr val="D4446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F64D7-2A8E-4951-AC6C-D5501AD55CD9}"/>
                  </a:ext>
                </a:extLst>
              </p:cNvPr>
              <p:cNvSpPr/>
              <p:nvPr/>
            </p:nvSpPr>
            <p:spPr>
              <a:xfrm>
                <a:off x="7493829" y="3116100"/>
                <a:ext cx="295275" cy="276225"/>
              </a:xfrm>
              <a:custGeom>
                <a:avLst/>
                <a:gdLst>
                  <a:gd name="connsiteX0" fmla="*/ 302000 w 295275"/>
                  <a:gd name="connsiteY0" fmla="*/ 222980 h 276225"/>
                  <a:gd name="connsiteX1" fmla="*/ 302000 w 295275"/>
                  <a:gd name="connsiteY1" fmla="*/ 222980 h 276225"/>
                  <a:gd name="connsiteX2" fmla="*/ 39777 w 295275"/>
                  <a:gd name="connsiteY2" fmla="*/ 0 h 276225"/>
                  <a:gd name="connsiteX3" fmla="*/ 39777 w 295275"/>
                  <a:gd name="connsiteY3" fmla="*/ 0 h 276225"/>
                  <a:gd name="connsiteX4" fmla="*/ 58827 w 295275"/>
                  <a:gd name="connsiteY4" fmla="*/ 235458 h 276225"/>
                  <a:gd name="connsiteX5" fmla="*/ 66637 w 295275"/>
                  <a:gd name="connsiteY5" fmla="*/ 242126 h 276225"/>
                  <a:gd name="connsiteX6" fmla="*/ 302000 w 295275"/>
                  <a:gd name="connsiteY6" fmla="*/ 22298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76225">
                    <a:moveTo>
                      <a:pt x="302000" y="222980"/>
                    </a:moveTo>
                    <a:lnTo>
                      <a:pt x="302000" y="222980"/>
                    </a:lnTo>
                    <a:lnTo>
                      <a:pt x="39777" y="0"/>
                    </a:lnTo>
                    <a:lnTo>
                      <a:pt x="39777" y="0"/>
                    </a:lnTo>
                    <a:cubicBezTo>
                      <a:pt x="-19945" y="70295"/>
                      <a:pt x="-11468" y="175641"/>
                      <a:pt x="58827" y="235458"/>
                    </a:cubicBezTo>
                    <a:lnTo>
                      <a:pt x="66637" y="242126"/>
                    </a:lnTo>
                    <a:cubicBezTo>
                      <a:pt x="136836" y="301847"/>
                      <a:pt x="242278" y="293275"/>
                      <a:pt x="302000" y="222980"/>
                    </a:cubicBezTo>
                    <a:close/>
                  </a:path>
                </a:pathLst>
              </a:custGeom>
              <a:solidFill>
                <a:srgbClr val="606060"/>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71E704C-7B72-419E-9256-B46C0010094B}"/>
                  </a:ext>
                </a:extLst>
              </p:cNvPr>
              <p:cNvSpPr/>
              <p:nvPr/>
            </p:nvSpPr>
            <p:spPr>
              <a:xfrm>
                <a:off x="7450236" y="3051946"/>
                <a:ext cx="400050" cy="381000"/>
              </a:xfrm>
              <a:custGeom>
                <a:avLst/>
                <a:gdLst>
                  <a:gd name="connsiteX0" fmla="*/ 218243 w 400050"/>
                  <a:gd name="connsiteY0" fmla="*/ 363335 h 381000"/>
                  <a:gd name="connsiteX1" fmla="*/ 332829 w 400050"/>
                  <a:gd name="connsiteY1" fmla="*/ 354095 h 381000"/>
                  <a:gd name="connsiteX2" fmla="*/ 396265 w 400050"/>
                  <a:gd name="connsiteY2" fmla="*/ 279515 h 381000"/>
                  <a:gd name="connsiteX3" fmla="*/ 82797 w 400050"/>
                  <a:gd name="connsiteY3" fmla="*/ 13005 h 381000"/>
                  <a:gd name="connsiteX4" fmla="*/ 19361 w 400050"/>
                  <a:gd name="connsiteY4" fmla="*/ 87586 h 381000"/>
                  <a:gd name="connsiteX5" fmla="*/ 28600 w 400050"/>
                  <a:gd name="connsiteY5" fmla="*/ 202172 h 381000"/>
                  <a:gd name="connsiteX6" fmla="*/ 218243 w 400050"/>
                  <a:gd name="connsiteY6" fmla="*/ 36333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381000">
                    <a:moveTo>
                      <a:pt x="218243" y="363335"/>
                    </a:moveTo>
                    <a:cubicBezTo>
                      <a:pt x="252437" y="392386"/>
                      <a:pt x="303777" y="388290"/>
                      <a:pt x="332829" y="354095"/>
                    </a:cubicBezTo>
                    <a:lnTo>
                      <a:pt x="396265" y="279515"/>
                    </a:lnTo>
                    <a:cubicBezTo>
                      <a:pt x="459606" y="205029"/>
                      <a:pt x="146138" y="-61480"/>
                      <a:pt x="82797" y="13005"/>
                    </a:cubicBezTo>
                    <a:lnTo>
                      <a:pt x="19361" y="87586"/>
                    </a:lnTo>
                    <a:cubicBezTo>
                      <a:pt x="-9690" y="121781"/>
                      <a:pt x="-5595" y="173120"/>
                      <a:pt x="28600" y="202172"/>
                    </a:cubicBezTo>
                    <a:lnTo>
                      <a:pt x="218243" y="363335"/>
                    </a:lnTo>
                    <a:close/>
                  </a:path>
                </a:pathLst>
              </a:custGeom>
              <a:solidFill>
                <a:srgbClr val="C6232E"/>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3DF3BD1-F997-4641-B2CD-1FEBEBD31674}"/>
                  </a:ext>
                </a:extLst>
              </p:cNvPr>
              <p:cNvSpPr/>
              <p:nvPr/>
            </p:nvSpPr>
            <p:spPr>
              <a:xfrm>
                <a:off x="7083739" y="3586387"/>
                <a:ext cx="295275" cy="276225"/>
              </a:xfrm>
              <a:custGeom>
                <a:avLst/>
                <a:gdLst>
                  <a:gd name="connsiteX0" fmla="*/ 262223 w 295275"/>
                  <a:gd name="connsiteY0" fmla="*/ 281807 h 276225"/>
                  <a:gd name="connsiteX1" fmla="*/ 262223 w 295275"/>
                  <a:gd name="connsiteY1" fmla="*/ 281807 h 276225"/>
                  <a:gd name="connsiteX2" fmla="*/ 0 w 295275"/>
                  <a:gd name="connsiteY2" fmla="*/ 58827 h 276225"/>
                  <a:gd name="connsiteX3" fmla="*/ 0 w 295275"/>
                  <a:gd name="connsiteY3" fmla="*/ 58827 h 276225"/>
                  <a:gd name="connsiteX4" fmla="*/ 235458 w 295275"/>
                  <a:gd name="connsiteY4" fmla="*/ 39777 h 276225"/>
                  <a:gd name="connsiteX5" fmla="*/ 243268 w 295275"/>
                  <a:gd name="connsiteY5" fmla="*/ 46444 h 276225"/>
                  <a:gd name="connsiteX6" fmla="*/ 262223 w 295275"/>
                  <a:gd name="connsiteY6" fmla="*/ 28180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276225">
                    <a:moveTo>
                      <a:pt x="262223" y="281807"/>
                    </a:moveTo>
                    <a:lnTo>
                      <a:pt x="262223" y="281807"/>
                    </a:lnTo>
                    <a:lnTo>
                      <a:pt x="0" y="58827"/>
                    </a:lnTo>
                    <a:lnTo>
                      <a:pt x="0" y="58827"/>
                    </a:lnTo>
                    <a:cubicBezTo>
                      <a:pt x="59722" y="-11468"/>
                      <a:pt x="165163" y="-19945"/>
                      <a:pt x="235458" y="39777"/>
                    </a:cubicBezTo>
                    <a:lnTo>
                      <a:pt x="243268" y="46444"/>
                    </a:lnTo>
                    <a:cubicBezTo>
                      <a:pt x="313468" y="106166"/>
                      <a:pt x="321945" y="211607"/>
                      <a:pt x="262223" y="281807"/>
                    </a:cubicBezTo>
                    <a:close/>
                  </a:path>
                </a:pathLst>
              </a:custGeom>
              <a:solidFill>
                <a:srgbClr val="60606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B56E60F-E676-4DFA-8631-CD94704EEF8C}"/>
                  </a:ext>
                </a:extLst>
              </p:cNvPr>
              <p:cNvSpPr/>
              <p:nvPr/>
            </p:nvSpPr>
            <p:spPr>
              <a:xfrm>
                <a:off x="7024568" y="3549709"/>
                <a:ext cx="400050" cy="381000"/>
              </a:xfrm>
              <a:custGeom>
                <a:avLst/>
                <a:gdLst>
                  <a:gd name="connsiteX0" fmla="*/ 376069 w 400050"/>
                  <a:gd name="connsiteY0" fmla="*/ 180563 h 381000"/>
                  <a:gd name="connsiteX1" fmla="*/ 385308 w 400050"/>
                  <a:gd name="connsiteY1" fmla="*/ 295149 h 381000"/>
                  <a:gd name="connsiteX2" fmla="*/ 321871 w 400050"/>
                  <a:gd name="connsiteY2" fmla="*/ 369729 h 381000"/>
                  <a:gd name="connsiteX3" fmla="*/ 8404 w 400050"/>
                  <a:gd name="connsiteY3" fmla="*/ 103220 h 381000"/>
                  <a:gd name="connsiteX4" fmla="*/ 71840 w 400050"/>
                  <a:gd name="connsiteY4" fmla="*/ 28639 h 381000"/>
                  <a:gd name="connsiteX5" fmla="*/ 186426 w 400050"/>
                  <a:gd name="connsiteY5" fmla="*/ 19400 h 381000"/>
                  <a:gd name="connsiteX6" fmla="*/ 376069 w 400050"/>
                  <a:gd name="connsiteY6" fmla="*/ 180563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381000">
                    <a:moveTo>
                      <a:pt x="376069" y="180563"/>
                    </a:moveTo>
                    <a:cubicBezTo>
                      <a:pt x="410263" y="209614"/>
                      <a:pt x="414454" y="260954"/>
                      <a:pt x="385308" y="295149"/>
                    </a:cubicBezTo>
                    <a:lnTo>
                      <a:pt x="321871" y="369729"/>
                    </a:lnTo>
                    <a:cubicBezTo>
                      <a:pt x="258530" y="444215"/>
                      <a:pt x="-54938" y="177705"/>
                      <a:pt x="8404" y="103220"/>
                    </a:cubicBezTo>
                    <a:lnTo>
                      <a:pt x="71840" y="28639"/>
                    </a:lnTo>
                    <a:cubicBezTo>
                      <a:pt x="100891" y="-5556"/>
                      <a:pt x="152231" y="-9747"/>
                      <a:pt x="186426" y="19400"/>
                    </a:cubicBezTo>
                    <a:lnTo>
                      <a:pt x="376069" y="180563"/>
                    </a:lnTo>
                    <a:close/>
                  </a:path>
                </a:pathLst>
              </a:custGeom>
              <a:solidFill>
                <a:srgbClr val="C6232E"/>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8D2F6E4-2A6E-42E6-A515-0EC460D71054}"/>
                  </a:ext>
                </a:extLst>
              </p:cNvPr>
              <p:cNvSpPr/>
              <p:nvPr/>
            </p:nvSpPr>
            <p:spPr>
              <a:xfrm>
                <a:off x="4760497"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8" y="0"/>
                      <a:pt x="21907" y="3810"/>
                      <a:pt x="21907" y="8477"/>
                    </a:cubicBezTo>
                    <a:lnTo>
                      <a:pt x="21907" y="27051"/>
                    </a:lnTo>
                    <a:cubicBezTo>
                      <a:pt x="21907" y="31718"/>
                      <a:pt x="18098" y="35528"/>
                      <a:pt x="13430" y="35528"/>
                    </a:cubicBezTo>
                    <a:close/>
                  </a:path>
                </a:pathLst>
              </a:custGeom>
              <a:solidFill>
                <a:srgbClr val="27496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E6C74E8-6FE8-4C6B-88A3-0B0F0FEAC107}"/>
                  </a:ext>
                </a:extLst>
              </p:cNvPr>
              <p:cNvSpPr/>
              <p:nvPr/>
            </p:nvSpPr>
            <p:spPr>
              <a:xfrm>
                <a:off x="4800693"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8" y="0"/>
                      <a:pt x="21907" y="3810"/>
                      <a:pt x="21907" y="8477"/>
                    </a:cubicBezTo>
                    <a:lnTo>
                      <a:pt x="21907" y="27051"/>
                    </a:lnTo>
                    <a:cubicBezTo>
                      <a:pt x="21907" y="31718"/>
                      <a:pt x="18098" y="35528"/>
                      <a:pt x="13430" y="35528"/>
                    </a:cubicBezTo>
                    <a:close/>
                  </a:path>
                </a:pathLst>
              </a:custGeom>
              <a:solidFill>
                <a:srgbClr val="274964"/>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3B2CDE5-4F90-4C80-8C49-9415CCD1289B}"/>
                  </a:ext>
                </a:extLst>
              </p:cNvPr>
              <p:cNvSpPr/>
              <p:nvPr/>
            </p:nvSpPr>
            <p:spPr>
              <a:xfrm>
                <a:off x="4840888" y="2165411"/>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09D9584-6342-4C73-9BD9-79A7DBA449EB}"/>
                  </a:ext>
                </a:extLst>
              </p:cNvPr>
              <p:cNvSpPr/>
              <p:nvPr/>
            </p:nvSpPr>
            <p:spPr>
              <a:xfrm>
                <a:off x="7399874"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8C1F9F2-F7D9-4D92-BE1B-3F31CFA3EE72}"/>
                  </a:ext>
                </a:extLst>
              </p:cNvPr>
              <p:cNvSpPr/>
              <p:nvPr/>
            </p:nvSpPr>
            <p:spPr>
              <a:xfrm>
                <a:off x="7439974"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193" y="35528"/>
                      <a:pt x="13430" y="35528"/>
                    </a:cubicBezTo>
                    <a:close/>
                  </a:path>
                </a:pathLst>
              </a:custGeom>
              <a:solidFill>
                <a:srgbClr val="274964"/>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FA5DBCC-6175-45DD-A4C4-632AF429AA14}"/>
                  </a:ext>
                </a:extLst>
              </p:cNvPr>
              <p:cNvSpPr/>
              <p:nvPr/>
            </p:nvSpPr>
            <p:spPr>
              <a:xfrm>
                <a:off x="7480170" y="2198939"/>
                <a:ext cx="19050" cy="28575"/>
              </a:xfrm>
              <a:custGeom>
                <a:avLst/>
                <a:gdLst>
                  <a:gd name="connsiteX0" fmla="*/ 13430 w 19050"/>
                  <a:gd name="connsiteY0" fmla="*/ 35528 h 28575"/>
                  <a:gd name="connsiteX1" fmla="*/ 8477 w 19050"/>
                  <a:gd name="connsiteY1" fmla="*/ 35528 h 28575"/>
                  <a:gd name="connsiteX2" fmla="*/ 0 w 19050"/>
                  <a:gd name="connsiteY2" fmla="*/ 27051 h 28575"/>
                  <a:gd name="connsiteX3" fmla="*/ 0 w 19050"/>
                  <a:gd name="connsiteY3" fmla="*/ 8477 h 28575"/>
                  <a:gd name="connsiteX4" fmla="*/ 8477 w 19050"/>
                  <a:gd name="connsiteY4" fmla="*/ 0 h 28575"/>
                  <a:gd name="connsiteX5" fmla="*/ 13430 w 19050"/>
                  <a:gd name="connsiteY5" fmla="*/ 0 h 28575"/>
                  <a:gd name="connsiteX6" fmla="*/ 21907 w 19050"/>
                  <a:gd name="connsiteY6" fmla="*/ 8477 h 28575"/>
                  <a:gd name="connsiteX7" fmla="*/ 21907 w 19050"/>
                  <a:gd name="connsiteY7" fmla="*/ 27051 h 28575"/>
                  <a:gd name="connsiteX8" fmla="*/ 13430 w 19050"/>
                  <a:gd name="connsiteY8" fmla="*/ 3552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28575">
                    <a:moveTo>
                      <a:pt x="13430" y="35528"/>
                    </a:moveTo>
                    <a:lnTo>
                      <a:pt x="8477" y="35528"/>
                    </a:lnTo>
                    <a:cubicBezTo>
                      <a:pt x="3810" y="35528"/>
                      <a:pt x="0" y="31718"/>
                      <a:pt x="0" y="27051"/>
                    </a:cubicBezTo>
                    <a:lnTo>
                      <a:pt x="0" y="8477"/>
                    </a:lnTo>
                    <a:cubicBezTo>
                      <a:pt x="0" y="3810"/>
                      <a:pt x="3810" y="0"/>
                      <a:pt x="8477" y="0"/>
                    </a:cubicBezTo>
                    <a:lnTo>
                      <a:pt x="13430" y="0"/>
                    </a:lnTo>
                    <a:cubicBezTo>
                      <a:pt x="18097" y="0"/>
                      <a:pt x="21907" y="3810"/>
                      <a:pt x="21907" y="8477"/>
                    </a:cubicBezTo>
                    <a:lnTo>
                      <a:pt x="21907" y="27051"/>
                    </a:lnTo>
                    <a:cubicBezTo>
                      <a:pt x="21907" y="31718"/>
                      <a:pt x="18097" y="35528"/>
                      <a:pt x="13430" y="35528"/>
                    </a:cubicBezTo>
                    <a:close/>
                  </a:path>
                </a:pathLst>
              </a:custGeom>
              <a:solidFill>
                <a:srgbClr val="274964"/>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BDB4129-B273-46C7-B116-30DB9C54F62D}"/>
                  </a:ext>
                </a:extLst>
              </p:cNvPr>
              <p:cNvSpPr/>
              <p:nvPr/>
            </p:nvSpPr>
            <p:spPr>
              <a:xfrm>
                <a:off x="6119142" y="1056511"/>
                <a:ext cx="266700" cy="1323974"/>
              </a:xfrm>
              <a:custGeom>
                <a:avLst/>
                <a:gdLst>
                  <a:gd name="connsiteX0" fmla="*/ 233458 w 266700"/>
                  <a:gd name="connsiteY0" fmla="*/ 883063 h 1323975"/>
                  <a:gd name="connsiteX1" fmla="*/ 178022 w 266700"/>
                  <a:gd name="connsiteY1" fmla="*/ 938498 h 1323975"/>
                  <a:gd name="connsiteX2" fmla="*/ 95155 w 266700"/>
                  <a:gd name="connsiteY2" fmla="*/ 938498 h 1323975"/>
                  <a:gd name="connsiteX3" fmla="*/ 0 w 266700"/>
                  <a:gd name="connsiteY3" fmla="*/ 1033653 h 1323975"/>
                  <a:gd name="connsiteX4" fmla="*/ 0 w 266700"/>
                  <a:gd name="connsiteY4" fmla="*/ 1333024 h 1323975"/>
                  <a:gd name="connsiteX5" fmla="*/ 39719 w 266700"/>
                  <a:gd name="connsiteY5" fmla="*/ 1333024 h 1323975"/>
                  <a:gd name="connsiteX6" fmla="*/ 39719 w 266700"/>
                  <a:gd name="connsiteY6" fmla="*/ 1033653 h 1323975"/>
                  <a:gd name="connsiteX7" fmla="*/ 95155 w 266700"/>
                  <a:gd name="connsiteY7" fmla="*/ 978218 h 1323975"/>
                  <a:gd name="connsiteX8" fmla="*/ 178022 w 266700"/>
                  <a:gd name="connsiteY8" fmla="*/ 978218 h 1323975"/>
                  <a:gd name="connsiteX9" fmla="*/ 273177 w 266700"/>
                  <a:gd name="connsiteY9" fmla="*/ 882968 h 1323975"/>
                  <a:gd name="connsiteX10" fmla="*/ 270986 w 266700"/>
                  <a:gd name="connsiteY10" fmla="*/ 4572 h 1323975"/>
                  <a:gd name="connsiteX11" fmla="*/ 231267 w 266700"/>
                  <a:gd name="connsiteY11" fmla="*/ 0 h 1323975"/>
                  <a:gd name="connsiteX12" fmla="*/ 233458 w 266700"/>
                  <a:gd name="connsiteY12" fmla="*/ 88306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 h="1323975">
                    <a:moveTo>
                      <a:pt x="233458" y="883063"/>
                    </a:moveTo>
                    <a:cubicBezTo>
                      <a:pt x="233458" y="913638"/>
                      <a:pt x="208597" y="938498"/>
                      <a:pt x="178022" y="938498"/>
                    </a:cubicBezTo>
                    <a:lnTo>
                      <a:pt x="95155" y="938498"/>
                    </a:lnTo>
                    <a:cubicBezTo>
                      <a:pt x="42672" y="938498"/>
                      <a:pt x="0" y="981170"/>
                      <a:pt x="0" y="1033653"/>
                    </a:cubicBezTo>
                    <a:lnTo>
                      <a:pt x="0" y="1333024"/>
                    </a:lnTo>
                    <a:lnTo>
                      <a:pt x="39719" y="1333024"/>
                    </a:lnTo>
                    <a:lnTo>
                      <a:pt x="39719" y="1033653"/>
                    </a:lnTo>
                    <a:cubicBezTo>
                      <a:pt x="39719" y="1003078"/>
                      <a:pt x="64579" y="978218"/>
                      <a:pt x="95155" y="978218"/>
                    </a:cubicBezTo>
                    <a:lnTo>
                      <a:pt x="178022" y="978218"/>
                    </a:lnTo>
                    <a:cubicBezTo>
                      <a:pt x="230505" y="978218"/>
                      <a:pt x="273177" y="935546"/>
                      <a:pt x="273177" y="882968"/>
                    </a:cubicBezTo>
                    <a:lnTo>
                      <a:pt x="270986" y="4572"/>
                    </a:lnTo>
                    <a:cubicBezTo>
                      <a:pt x="257746" y="2953"/>
                      <a:pt x="244507" y="1429"/>
                      <a:pt x="231267" y="0"/>
                    </a:cubicBezTo>
                    <a:lnTo>
                      <a:pt x="233458" y="883063"/>
                    </a:lnTo>
                    <a:close/>
                  </a:path>
                </a:pathLst>
              </a:custGeom>
              <a:solidFill>
                <a:srgbClr val="1C1C1C"/>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E133C44-1653-4320-AA60-B9FCF307C443}"/>
                  </a:ext>
                </a:extLst>
              </p:cNvPr>
              <p:cNvSpPr/>
              <p:nvPr/>
            </p:nvSpPr>
            <p:spPr>
              <a:xfrm>
                <a:off x="5688136" y="2870355"/>
                <a:ext cx="885825" cy="428624"/>
              </a:xfrm>
              <a:custGeom>
                <a:avLst/>
                <a:gdLst>
                  <a:gd name="connsiteX0" fmla="*/ 886396 w 885825"/>
                  <a:gd name="connsiteY0" fmla="*/ 217742 h 428625"/>
                  <a:gd name="connsiteX1" fmla="*/ 443198 w 885825"/>
                  <a:gd name="connsiteY1" fmla="*/ 435483 h 428625"/>
                  <a:gd name="connsiteX2" fmla="*/ 0 w 885825"/>
                  <a:gd name="connsiteY2" fmla="*/ 217742 h 428625"/>
                  <a:gd name="connsiteX3" fmla="*/ 443198 w 885825"/>
                  <a:gd name="connsiteY3" fmla="*/ 0 h 428625"/>
                  <a:gd name="connsiteX4" fmla="*/ 886396 w 885825"/>
                  <a:gd name="connsiteY4" fmla="*/ 217742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428625">
                    <a:moveTo>
                      <a:pt x="886396" y="217742"/>
                    </a:moveTo>
                    <a:cubicBezTo>
                      <a:pt x="886396" y="337997"/>
                      <a:pt x="687970" y="435483"/>
                      <a:pt x="443198" y="435483"/>
                    </a:cubicBezTo>
                    <a:cubicBezTo>
                      <a:pt x="198426" y="435483"/>
                      <a:pt x="0" y="337997"/>
                      <a:pt x="0" y="217742"/>
                    </a:cubicBezTo>
                    <a:cubicBezTo>
                      <a:pt x="0" y="97486"/>
                      <a:pt x="198426" y="0"/>
                      <a:pt x="443198" y="0"/>
                    </a:cubicBezTo>
                    <a:cubicBezTo>
                      <a:pt x="687970" y="0"/>
                      <a:pt x="886396" y="97486"/>
                      <a:pt x="886396" y="217742"/>
                    </a:cubicBezTo>
                    <a:close/>
                  </a:path>
                </a:pathLst>
              </a:custGeom>
              <a:solidFill>
                <a:srgbClr val="606060"/>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78A2266-8C87-4B94-9B14-3E69D77B8559}"/>
                  </a:ext>
                </a:extLst>
              </p:cNvPr>
              <p:cNvSpPr/>
              <p:nvPr/>
            </p:nvSpPr>
            <p:spPr>
              <a:xfrm>
                <a:off x="5688136" y="2887405"/>
                <a:ext cx="885825" cy="361950"/>
              </a:xfrm>
              <a:custGeom>
                <a:avLst/>
                <a:gdLst>
                  <a:gd name="connsiteX0" fmla="*/ 886396 w 885825"/>
                  <a:gd name="connsiteY0" fmla="*/ 184785 h 361950"/>
                  <a:gd name="connsiteX1" fmla="*/ 443198 w 885825"/>
                  <a:gd name="connsiteY1" fmla="*/ 369570 h 361950"/>
                  <a:gd name="connsiteX2" fmla="*/ 0 w 885825"/>
                  <a:gd name="connsiteY2" fmla="*/ 184785 h 361950"/>
                  <a:gd name="connsiteX3" fmla="*/ 443198 w 885825"/>
                  <a:gd name="connsiteY3" fmla="*/ 0 h 361950"/>
                  <a:gd name="connsiteX4" fmla="*/ 886396 w 885825"/>
                  <a:gd name="connsiteY4" fmla="*/ 184785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61950">
                    <a:moveTo>
                      <a:pt x="886396" y="184785"/>
                    </a:moveTo>
                    <a:cubicBezTo>
                      <a:pt x="886396" y="286839"/>
                      <a:pt x="687970" y="369570"/>
                      <a:pt x="443198" y="369570"/>
                    </a:cubicBezTo>
                    <a:cubicBezTo>
                      <a:pt x="198426" y="369570"/>
                      <a:pt x="0" y="286839"/>
                      <a:pt x="0" y="184785"/>
                    </a:cubicBezTo>
                    <a:cubicBezTo>
                      <a:pt x="0" y="82731"/>
                      <a:pt x="198426" y="0"/>
                      <a:pt x="443198" y="0"/>
                    </a:cubicBezTo>
                    <a:cubicBezTo>
                      <a:pt x="687970" y="0"/>
                      <a:pt x="886396" y="82731"/>
                      <a:pt x="886396" y="184785"/>
                    </a:cubicBezTo>
                    <a:close/>
                  </a:path>
                </a:pathLst>
              </a:custGeom>
              <a:solidFill>
                <a:srgbClr val="262626"/>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53462A3-8C39-41F9-82F6-43B128534574}"/>
                  </a:ext>
                </a:extLst>
              </p:cNvPr>
              <p:cNvSpPr/>
              <p:nvPr/>
            </p:nvSpPr>
            <p:spPr>
              <a:xfrm>
                <a:off x="5688041" y="3072189"/>
                <a:ext cx="885825" cy="180975"/>
              </a:xfrm>
              <a:custGeom>
                <a:avLst/>
                <a:gdLst>
                  <a:gd name="connsiteX0" fmla="*/ 886397 w 885825"/>
                  <a:gd name="connsiteY0" fmla="*/ 0 h 180975"/>
                  <a:gd name="connsiteX1" fmla="*/ 443198 w 885825"/>
                  <a:gd name="connsiteY1" fmla="*/ 184785 h 180975"/>
                  <a:gd name="connsiteX2" fmla="*/ 0 w 885825"/>
                  <a:gd name="connsiteY2" fmla="*/ 0 h 180975"/>
                </a:gdLst>
                <a:ahLst/>
                <a:cxnLst>
                  <a:cxn ang="0">
                    <a:pos x="connsiteX0" y="connsiteY0"/>
                  </a:cxn>
                  <a:cxn ang="0">
                    <a:pos x="connsiteX1" y="connsiteY1"/>
                  </a:cxn>
                  <a:cxn ang="0">
                    <a:pos x="connsiteX2" y="connsiteY2"/>
                  </a:cxn>
                </a:cxnLst>
                <a:rect l="l" t="t" r="r" b="b"/>
                <a:pathLst>
                  <a:path w="885825" h="180975">
                    <a:moveTo>
                      <a:pt x="886397" y="0"/>
                    </a:moveTo>
                    <a:cubicBezTo>
                      <a:pt x="886397" y="102013"/>
                      <a:pt x="687991" y="184785"/>
                      <a:pt x="443198" y="184785"/>
                    </a:cubicBezTo>
                    <a:cubicBezTo>
                      <a:pt x="198406" y="184785"/>
                      <a:pt x="0" y="102013"/>
                      <a:pt x="0" y="0"/>
                    </a:cubicBezTo>
                  </a:path>
                </a:pathLst>
              </a:custGeom>
              <a:solidFill>
                <a:srgbClr val="262626"/>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74B9473-230D-4D82-A352-D81062E3B588}"/>
                  </a:ext>
                </a:extLst>
              </p:cNvPr>
              <p:cNvSpPr/>
              <p:nvPr/>
            </p:nvSpPr>
            <p:spPr>
              <a:xfrm>
                <a:off x="5688136" y="2887404"/>
                <a:ext cx="885825" cy="219075"/>
              </a:xfrm>
              <a:custGeom>
                <a:avLst/>
                <a:gdLst>
                  <a:gd name="connsiteX0" fmla="*/ 443198 w 885825"/>
                  <a:gd name="connsiteY0" fmla="*/ 0 h 219075"/>
                  <a:gd name="connsiteX1" fmla="*/ 0 w 885825"/>
                  <a:gd name="connsiteY1" fmla="*/ 184785 h 219075"/>
                  <a:gd name="connsiteX2" fmla="*/ 4763 w 885825"/>
                  <a:gd name="connsiteY2" fmla="*/ 211646 h 219075"/>
                  <a:gd name="connsiteX3" fmla="*/ 876681 w 885825"/>
                  <a:gd name="connsiteY3" fmla="*/ 223266 h 219075"/>
                  <a:gd name="connsiteX4" fmla="*/ 886397 w 885825"/>
                  <a:gd name="connsiteY4" fmla="*/ 184785 h 219075"/>
                  <a:gd name="connsiteX5" fmla="*/ 443198 w 885825"/>
                  <a:gd name="connsiteY5" fmla="*/ 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825" h="219075">
                    <a:moveTo>
                      <a:pt x="443198" y="0"/>
                    </a:moveTo>
                    <a:cubicBezTo>
                      <a:pt x="198406" y="0"/>
                      <a:pt x="0" y="82772"/>
                      <a:pt x="0" y="184785"/>
                    </a:cubicBezTo>
                    <a:cubicBezTo>
                      <a:pt x="0" y="193929"/>
                      <a:pt x="1619" y="202883"/>
                      <a:pt x="4763" y="211646"/>
                    </a:cubicBezTo>
                    <a:lnTo>
                      <a:pt x="876681" y="223266"/>
                    </a:lnTo>
                    <a:cubicBezTo>
                      <a:pt x="882968" y="210884"/>
                      <a:pt x="886397" y="197929"/>
                      <a:pt x="886397" y="184785"/>
                    </a:cubicBezTo>
                    <a:cubicBezTo>
                      <a:pt x="886301" y="82677"/>
                      <a:pt x="687896" y="0"/>
                      <a:pt x="443198" y="0"/>
                    </a:cubicBezTo>
                    <a:close/>
                  </a:path>
                </a:pathLst>
              </a:custGeom>
              <a:solidFill>
                <a:srgbClr val="1C1C1C"/>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3D24398-183E-4BD0-97E4-80A2EC4CB309}"/>
                  </a:ext>
                </a:extLst>
              </p:cNvPr>
              <p:cNvSpPr/>
              <p:nvPr/>
            </p:nvSpPr>
            <p:spPr>
              <a:xfrm>
                <a:off x="5703568" y="2902833"/>
                <a:ext cx="847725" cy="190500"/>
              </a:xfrm>
              <a:custGeom>
                <a:avLst/>
                <a:gdLst>
                  <a:gd name="connsiteX0" fmla="*/ 1143 w 847725"/>
                  <a:gd name="connsiteY0" fmla="*/ 180975 h 190500"/>
                  <a:gd name="connsiteX1" fmla="*/ 0 w 847725"/>
                  <a:gd name="connsiteY1" fmla="*/ 169354 h 190500"/>
                  <a:gd name="connsiteX2" fmla="*/ 427768 w 847725"/>
                  <a:gd name="connsiteY2" fmla="*/ 0 h 190500"/>
                  <a:gd name="connsiteX3" fmla="*/ 855535 w 847725"/>
                  <a:gd name="connsiteY3" fmla="*/ 169354 h 190500"/>
                  <a:gd name="connsiteX4" fmla="*/ 851249 w 847725"/>
                  <a:gd name="connsiteY4" fmla="*/ 192310 h 190500"/>
                  <a:gd name="connsiteX5" fmla="*/ 1143 w 847725"/>
                  <a:gd name="connsiteY5" fmla="*/ 1809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 h="190500">
                    <a:moveTo>
                      <a:pt x="1143" y="180975"/>
                    </a:moveTo>
                    <a:cubicBezTo>
                      <a:pt x="381" y="177070"/>
                      <a:pt x="0" y="173165"/>
                      <a:pt x="0" y="169354"/>
                    </a:cubicBezTo>
                    <a:cubicBezTo>
                      <a:pt x="0" y="77533"/>
                      <a:pt x="195929" y="0"/>
                      <a:pt x="427768" y="0"/>
                    </a:cubicBezTo>
                    <a:cubicBezTo>
                      <a:pt x="659606" y="0"/>
                      <a:pt x="855535" y="77533"/>
                      <a:pt x="855535" y="169354"/>
                    </a:cubicBezTo>
                    <a:cubicBezTo>
                      <a:pt x="855535" y="176975"/>
                      <a:pt x="854107" y="184690"/>
                      <a:pt x="851249" y="192310"/>
                    </a:cubicBezTo>
                    <a:lnTo>
                      <a:pt x="1143" y="180975"/>
                    </a:lnTo>
                    <a:close/>
                  </a:path>
                </a:pathLst>
              </a:custGeom>
              <a:solidFill>
                <a:srgbClr val="1C1C1C"/>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6A2504D-82D6-488F-9010-929FCB370C05}"/>
                  </a:ext>
                </a:extLst>
              </p:cNvPr>
              <p:cNvSpPr/>
              <p:nvPr/>
            </p:nvSpPr>
            <p:spPr>
              <a:xfrm>
                <a:off x="4576094" y="2139115"/>
                <a:ext cx="3105149" cy="57150"/>
              </a:xfrm>
              <a:custGeom>
                <a:avLst/>
                <a:gdLst>
                  <a:gd name="connsiteX0" fmla="*/ 3110103 w 3105150"/>
                  <a:gd name="connsiteY0" fmla="*/ 59442 h 57150"/>
                  <a:gd name="connsiteX1" fmla="*/ 3110103 w 3105150"/>
                  <a:gd name="connsiteY1" fmla="*/ 59442 h 57150"/>
                  <a:gd name="connsiteX2" fmla="*/ 3024283 w 3105150"/>
                  <a:gd name="connsiteY2" fmla="*/ 1244 h 57150"/>
                  <a:gd name="connsiteX3" fmla="*/ 87249 w 3105150"/>
                  <a:gd name="connsiteY3" fmla="*/ 6 h 57150"/>
                  <a:gd name="connsiteX4" fmla="*/ 4096 w 3105150"/>
                  <a:gd name="connsiteY4" fmla="*/ 48774 h 57150"/>
                  <a:gd name="connsiteX5" fmla="*/ 0 w 3105150"/>
                  <a:gd name="connsiteY5" fmla="*/ 55822 h 57150"/>
                  <a:gd name="connsiteX6" fmla="*/ 3110103 w 3105150"/>
                  <a:gd name="connsiteY6" fmla="*/ 5944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5150" h="57150">
                    <a:moveTo>
                      <a:pt x="3110103" y="59442"/>
                    </a:moveTo>
                    <a:lnTo>
                      <a:pt x="3110103" y="59442"/>
                    </a:lnTo>
                    <a:cubicBezTo>
                      <a:pt x="3094958" y="24961"/>
                      <a:pt x="3060668" y="1720"/>
                      <a:pt x="3024283" y="1244"/>
                    </a:cubicBezTo>
                    <a:lnTo>
                      <a:pt x="87249" y="6"/>
                    </a:lnTo>
                    <a:cubicBezTo>
                      <a:pt x="53911" y="-375"/>
                      <a:pt x="21527" y="18579"/>
                      <a:pt x="4096" y="48774"/>
                    </a:cubicBezTo>
                    <a:lnTo>
                      <a:pt x="0" y="55822"/>
                    </a:lnTo>
                    <a:lnTo>
                      <a:pt x="3110103" y="59442"/>
                    </a:lnTo>
                    <a:close/>
                  </a:path>
                </a:pathLst>
              </a:custGeom>
              <a:solidFill>
                <a:srgbClr val="606060"/>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C9B2FDA-FB50-431C-9B66-C505C94421AD}"/>
                  </a:ext>
                </a:extLst>
              </p:cNvPr>
              <p:cNvSpPr/>
              <p:nvPr/>
            </p:nvSpPr>
            <p:spPr>
              <a:xfrm>
                <a:off x="4575428" y="2191985"/>
                <a:ext cx="3105149" cy="838199"/>
              </a:xfrm>
              <a:custGeom>
                <a:avLst/>
                <a:gdLst>
                  <a:gd name="connsiteX0" fmla="*/ 3111627 w 3105150"/>
                  <a:gd name="connsiteY0" fmla="*/ 3524 h 838200"/>
                  <a:gd name="connsiteX1" fmla="*/ 0 w 3105150"/>
                  <a:gd name="connsiteY1" fmla="*/ 0 h 838200"/>
                  <a:gd name="connsiteX2" fmla="*/ 4381 w 3105150"/>
                  <a:gd name="connsiteY2" fmla="*/ 18002 h 838200"/>
                  <a:gd name="connsiteX3" fmla="*/ 167640 w 3105150"/>
                  <a:gd name="connsiteY3" fmla="*/ 675132 h 838200"/>
                  <a:gd name="connsiteX4" fmla="*/ 167354 w 3105150"/>
                  <a:gd name="connsiteY4" fmla="*/ 675132 h 838200"/>
                  <a:gd name="connsiteX5" fmla="*/ 190881 w 3105150"/>
                  <a:gd name="connsiteY5" fmla="*/ 770668 h 838200"/>
                  <a:gd name="connsiteX6" fmla="*/ 278035 w 3105150"/>
                  <a:gd name="connsiteY6" fmla="*/ 841248 h 838200"/>
                  <a:gd name="connsiteX7" fmla="*/ 2793968 w 3105150"/>
                  <a:gd name="connsiteY7" fmla="*/ 838867 h 838200"/>
                  <a:gd name="connsiteX8" fmla="*/ 2884551 w 3105150"/>
                  <a:gd name="connsiteY8" fmla="*/ 771049 h 838200"/>
                  <a:gd name="connsiteX9" fmla="*/ 2912745 w 3105150"/>
                  <a:gd name="connsiteY9" fmla="*/ 675513 h 838200"/>
                  <a:gd name="connsiteX10" fmla="*/ 2913126 w 3105150"/>
                  <a:gd name="connsiteY10" fmla="*/ 675513 h 838200"/>
                  <a:gd name="connsiteX11" fmla="*/ 3111627 w 3105150"/>
                  <a:gd name="connsiteY11" fmla="*/ 3524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5150" h="838200">
                    <a:moveTo>
                      <a:pt x="3111627" y="3524"/>
                    </a:moveTo>
                    <a:lnTo>
                      <a:pt x="0" y="0"/>
                    </a:lnTo>
                    <a:cubicBezTo>
                      <a:pt x="1333" y="5715"/>
                      <a:pt x="2762" y="11716"/>
                      <a:pt x="4381" y="18002"/>
                    </a:cubicBezTo>
                    <a:lnTo>
                      <a:pt x="167640" y="675132"/>
                    </a:lnTo>
                    <a:lnTo>
                      <a:pt x="167354" y="675132"/>
                    </a:lnTo>
                    <a:lnTo>
                      <a:pt x="190881" y="770668"/>
                    </a:lnTo>
                    <a:cubicBezTo>
                      <a:pt x="200311" y="808958"/>
                      <a:pt x="239554" y="840772"/>
                      <a:pt x="278035" y="841248"/>
                    </a:cubicBezTo>
                    <a:lnTo>
                      <a:pt x="2793968" y="838867"/>
                    </a:lnTo>
                    <a:cubicBezTo>
                      <a:pt x="2832640" y="839343"/>
                      <a:pt x="2873407" y="808768"/>
                      <a:pt x="2884551" y="771049"/>
                    </a:cubicBezTo>
                    <a:lnTo>
                      <a:pt x="2912745" y="675513"/>
                    </a:lnTo>
                    <a:lnTo>
                      <a:pt x="2913126" y="675513"/>
                    </a:lnTo>
                    <a:lnTo>
                      <a:pt x="3111627" y="3524"/>
                    </a:lnTo>
                    <a:close/>
                  </a:path>
                </a:pathLst>
              </a:custGeom>
              <a:solidFill>
                <a:srgbClr val="262626"/>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812188-2CC9-4A33-9D52-A1BEB0D11930}"/>
                  </a:ext>
                </a:extLst>
              </p:cNvPr>
              <p:cNvSpPr/>
              <p:nvPr/>
            </p:nvSpPr>
            <p:spPr>
              <a:xfrm>
                <a:off x="4623118" y="2223796"/>
                <a:ext cx="3009899" cy="666749"/>
              </a:xfrm>
              <a:custGeom>
                <a:avLst/>
                <a:gdLst>
                  <a:gd name="connsiteX0" fmla="*/ 1744 w 3009900"/>
                  <a:gd name="connsiteY0" fmla="*/ 79347 h 666750"/>
                  <a:gd name="connsiteX1" fmla="*/ 139762 w 3009900"/>
                  <a:gd name="connsiteY1" fmla="*/ 631131 h 666750"/>
                  <a:gd name="connsiteX2" fmla="*/ 193959 w 3009900"/>
                  <a:gd name="connsiteY2" fmla="*/ 674565 h 666750"/>
                  <a:gd name="connsiteX3" fmla="*/ 2792093 w 3009900"/>
                  <a:gd name="connsiteY3" fmla="*/ 673803 h 666750"/>
                  <a:gd name="connsiteX4" fmla="*/ 2847338 w 3009900"/>
                  <a:gd name="connsiteY4" fmla="*/ 632750 h 666750"/>
                  <a:gd name="connsiteX5" fmla="*/ 3010597 w 3009900"/>
                  <a:gd name="connsiteY5" fmla="*/ 83634 h 666750"/>
                  <a:gd name="connsiteX6" fmla="*/ 2948399 w 3009900"/>
                  <a:gd name="connsiteY6" fmla="*/ 1433 h 666750"/>
                  <a:gd name="connsiteX7" fmla="*/ 65848 w 3009900"/>
                  <a:gd name="connsiteY7" fmla="*/ 4 h 666750"/>
                  <a:gd name="connsiteX8" fmla="*/ 1744 w 3009900"/>
                  <a:gd name="connsiteY8" fmla="*/ 79347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900" h="666750">
                    <a:moveTo>
                      <a:pt x="1744" y="79347"/>
                    </a:moveTo>
                    <a:cubicBezTo>
                      <a:pt x="37368" y="221937"/>
                      <a:pt x="111758" y="519212"/>
                      <a:pt x="139762" y="631131"/>
                    </a:cubicBezTo>
                    <a:cubicBezTo>
                      <a:pt x="146239" y="656848"/>
                      <a:pt x="167860" y="674184"/>
                      <a:pt x="193959" y="674565"/>
                    </a:cubicBezTo>
                    <a:lnTo>
                      <a:pt x="2792093" y="673803"/>
                    </a:lnTo>
                    <a:cubicBezTo>
                      <a:pt x="2817906" y="674184"/>
                      <a:pt x="2839909" y="657801"/>
                      <a:pt x="2847338" y="632750"/>
                    </a:cubicBezTo>
                    <a:lnTo>
                      <a:pt x="3010597" y="83634"/>
                    </a:lnTo>
                    <a:cubicBezTo>
                      <a:pt x="3022313" y="44391"/>
                      <a:pt x="2990118" y="2004"/>
                      <a:pt x="2948399" y="1433"/>
                    </a:cubicBezTo>
                    <a:lnTo>
                      <a:pt x="65848" y="4"/>
                    </a:lnTo>
                    <a:cubicBezTo>
                      <a:pt x="24890" y="-472"/>
                      <a:pt x="-8066" y="40104"/>
                      <a:pt x="1744" y="79347"/>
                    </a:cubicBezTo>
                    <a:close/>
                  </a:path>
                </a:pathLst>
              </a:custGeom>
              <a:solidFill>
                <a:srgbClr val="606060"/>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9BA792F-E2BC-47D3-9BA3-D7C242D4290A}"/>
                  </a:ext>
                </a:extLst>
              </p:cNvPr>
              <p:cNvSpPr/>
              <p:nvPr/>
            </p:nvSpPr>
            <p:spPr>
              <a:xfrm>
                <a:off x="4700873" y="2299811"/>
                <a:ext cx="2838450" cy="533400"/>
              </a:xfrm>
              <a:custGeom>
                <a:avLst/>
                <a:gdLst>
                  <a:gd name="connsiteX0" fmla="*/ 2845880 w 2838450"/>
                  <a:gd name="connsiteY0" fmla="*/ 381 h 533400"/>
                  <a:gd name="connsiteX1" fmla="*/ 2695099 w 2838450"/>
                  <a:gd name="connsiteY1" fmla="*/ 539306 h 533400"/>
                  <a:gd name="connsiteX2" fmla="*/ 138208 w 2838450"/>
                  <a:gd name="connsiteY2" fmla="*/ 541592 h 533400"/>
                  <a:gd name="connsiteX3" fmla="*/ 0 w 2838450"/>
                  <a:gd name="connsiteY3" fmla="*/ 0 h 533400"/>
                </a:gdLst>
                <a:ahLst/>
                <a:cxnLst>
                  <a:cxn ang="0">
                    <a:pos x="connsiteX0" y="connsiteY0"/>
                  </a:cxn>
                  <a:cxn ang="0">
                    <a:pos x="connsiteX1" y="connsiteY1"/>
                  </a:cxn>
                  <a:cxn ang="0">
                    <a:pos x="connsiteX2" y="connsiteY2"/>
                  </a:cxn>
                  <a:cxn ang="0">
                    <a:pos x="connsiteX3" y="connsiteY3"/>
                  </a:cxn>
                </a:cxnLst>
                <a:rect l="l" t="t" r="r" b="b"/>
                <a:pathLst>
                  <a:path w="2838450" h="533400">
                    <a:moveTo>
                      <a:pt x="2845880" y="381"/>
                    </a:moveTo>
                    <a:lnTo>
                      <a:pt x="2695099" y="539306"/>
                    </a:lnTo>
                    <a:lnTo>
                      <a:pt x="138208" y="541592"/>
                    </a:lnTo>
                    <a:lnTo>
                      <a:pt x="0" y="0"/>
                    </a:lnTo>
                    <a:close/>
                  </a:path>
                </a:pathLst>
              </a:custGeom>
              <a:solidFill>
                <a:srgbClr val="FFFFFF"/>
              </a:solidFill>
              <a:ln w="9525" cap="flat">
                <a:noFill/>
                <a:prstDash val="solid"/>
                <a:miter/>
              </a:ln>
            </p:spPr>
            <p:txBody>
              <a:bodyPr rtlCol="0" anchor="ctr"/>
              <a:lstStyle/>
              <a:p>
                <a:endParaRPr lang="en-US"/>
              </a:p>
            </p:txBody>
          </p:sp>
        </p:grpSp>
        <p:sp>
          <p:nvSpPr>
            <p:cNvPr id="6" name="Rectangle 5">
              <a:extLst>
                <a:ext uri="{FF2B5EF4-FFF2-40B4-BE49-F238E27FC236}">
                  <a16:creationId xmlns:a16="http://schemas.microsoft.com/office/drawing/2014/main" id="{54ACF601-B1F7-42AA-BBCF-21FA2984F24A}"/>
                </a:ext>
              </a:extLst>
            </p:cNvPr>
            <p:cNvSpPr/>
            <p:nvPr/>
          </p:nvSpPr>
          <p:spPr>
            <a:xfrm>
              <a:off x="2802805"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9E34BF-E8B1-4367-B136-A85E21B73AF9}"/>
                </a:ext>
              </a:extLst>
            </p:cNvPr>
            <p:cNvSpPr/>
            <p:nvPr/>
          </p:nvSpPr>
          <p:spPr>
            <a:xfrm>
              <a:off x="1913658"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0335C3-CDFB-42BD-9C5F-855E7AF5F5F4}"/>
                </a:ext>
              </a:extLst>
            </p:cNvPr>
            <p:cNvSpPr/>
            <p:nvPr/>
          </p:nvSpPr>
          <p:spPr>
            <a:xfrm>
              <a:off x="1499641" y="0"/>
              <a:ext cx="45719" cy="1218588"/>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2" name="Straight Connector 131">
            <a:extLst>
              <a:ext uri="{FF2B5EF4-FFF2-40B4-BE49-F238E27FC236}">
                <a16:creationId xmlns:a16="http://schemas.microsoft.com/office/drawing/2014/main" id="{CEA20426-9DCD-4BE6-BBCF-5934C199B5C9}"/>
              </a:ext>
            </a:extLst>
          </p:cNvPr>
          <p:cNvCxnSpPr>
            <a:cxnSpLocks/>
          </p:cNvCxnSpPr>
          <p:nvPr/>
        </p:nvCxnSpPr>
        <p:spPr>
          <a:xfrm>
            <a:off x="5136559" y="3457962"/>
            <a:ext cx="6307950" cy="0"/>
          </a:xfrm>
          <a:prstGeom prst="line">
            <a:avLst/>
          </a:prstGeom>
          <a:ln>
            <a:gradFill>
              <a:gsLst>
                <a:gs pos="0">
                  <a:schemeClr val="bg1"/>
                </a:gs>
                <a:gs pos="50000">
                  <a:schemeClr val="bg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FF8ACB4F-F577-4E93-B2E1-99FAF7368C66}"/>
              </a:ext>
            </a:extLst>
          </p:cNvPr>
          <p:cNvGrpSpPr/>
          <p:nvPr/>
        </p:nvGrpSpPr>
        <p:grpSpPr>
          <a:xfrm>
            <a:off x="5136559" y="3651900"/>
            <a:ext cx="2062499" cy="585140"/>
            <a:chOff x="740548" y="3043269"/>
            <a:chExt cx="2647950" cy="751235"/>
          </a:xfrm>
        </p:grpSpPr>
        <p:sp>
          <p:nvSpPr>
            <p:cNvPr id="118" name="Oval 117">
              <a:extLst>
                <a:ext uri="{FF2B5EF4-FFF2-40B4-BE49-F238E27FC236}">
                  <a16:creationId xmlns:a16="http://schemas.microsoft.com/office/drawing/2014/main" id="{FA2D729F-5813-47BC-8D27-82B363F7A17C}"/>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F7278AB-9FBF-41ED-826B-9EBFCD248293}"/>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3774BE8B-D070-4E89-8F40-007221D5ACFE}"/>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Graphic 58">
              <a:extLst>
                <a:ext uri="{FF2B5EF4-FFF2-40B4-BE49-F238E27FC236}">
                  <a16:creationId xmlns:a16="http://schemas.microsoft.com/office/drawing/2014/main" id="{736E5A4D-AF22-4A64-9437-E459C1ABB7C5}"/>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122" name="Oval 121">
              <a:extLst>
                <a:ext uri="{FF2B5EF4-FFF2-40B4-BE49-F238E27FC236}">
                  <a16:creationId xmlns:a16="http://schemas.microsoft.com/office/drawing/2014/main" id="{036DE171-0494-47FE-AC10-AE5E9D95616B}"/>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CE3CFED3-A689-4645-B79E-0EA954896109}"/>
                </a:ext>
              </a:extLst>
            </p:cNvPr>
            <p:cNvGrpSpPr/>
            <p:nvPr/>
          </p:nvGrpSpPr>
          <p:grpSpPr>
            <a:xfrm>
              <a:off x="1669540" y="3043269"/>
              <a:ext cx="751235" cy="751235"/>
              <a:chOff x="2183363" y="1824069"/>
              <a:chExt cx="751235" cy="751235"/>
            </a:xfrm>
          </p:grpSpPr>
          <p:sp>
            <p:nvSpPr>
              <p:cNvPr id="127" name="Oval 126">
                <a:extLst>
                  <a:ext uri="{FF2B5EF4-FFF2-40B4-BE49-F238E27FC236}">
                    <a16:creationId xmlns:a16="http://schemas.microsoft.com/office/drawing/2014/main" id="{49A6C225-36C7-4712-95AF-9BC36589457E}"/>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22A7232A-8743-4B93-9C29-B58D4B180153}"/>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Graphic 128">
                <a:extLst>
                  <a:ext uri="{FF2B5EF4-FFF2-40B4-BE49-F238E27FC236}">
                    <a16:creationId xmlns:a16="http://schemas.microsoft.com/office/drawing/2014/main" id="{E73A2F26-D840-4240-A0DE-F85959B8AF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7970" y="2031416"/>
                <a:ext cx="402020" cy="336539"/>
              </a:xfrm>
              <a:prstGeom prst="rect">
                <a:avLst/>
              </a:prstGeom>
            </p:spPr>
          </p:pic>
          <p:sp>
            <p:nvSpPr>
              <p:cNvPr id="130" name="Freeform: Shape 129">
                <a:extLst>
                  <a:ext uri="{FF2B5EF4-FFF2-40B4-BE49-F238E27FC236}">
                    <a16:creationId xmlns:a16="http://schemas.microsoft.com/office/drawing/2014/main" id="{69B53CA0-CB42-4B59-A394-F0ACB5D315E5}"/>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Oval 123">
              <a:extLst>
                <a:ext uri="{FF2B5EF4-FFF2-40B4-BE49-F238E27FC236}">
                  <a16:creationId xmlns:a16="http://schemas.microsoft.com/office/drawing/2014/main" id="{3E571256-0101-42C8-95CB-57F54DB1B9BD}"/>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Freeform: Shape 124">
              <a:extLst>
                <a:ext uri="{FF2B5EF4-FFF2-40B4-BE49-F238E27FC236}">
                  <a16:creationId xmlns:a16="http://schemas.microsoft.com/office/drawing/2014/main" id="{9DFA7761-99D1-4DF4-BF16-2784820F6C59}"/>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raphic 9">
              <a:extLst>
                <a:ext uri="{FF2B5EF4-FFF2-40B4-BE49-F238E27FC236}">
                  <a16:creationId xmlns:a16="http://schemas.microsoft.com/office/drawing/2014/main" id="{F4468EF1-2ACB-4D76-ADCE-371AF2D06B94}"/>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spTree>
    <p:extLst>
      <p:ext uri="{BB962C8B-B14F-4D97-AF65-F5344CB8AC3E}">
        <p14:creationId xmlns:p14="http://schemas.microsoft.com/office/powerpoint/2010/main" val="192268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rgbClr val="262626"/>
        </a:solidFill>
        <a:effectLst/>
      </p:bgPr>
    </p:bg>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9ED5B217-D851-4B5B-B6E8-FC475EBB1663}"/>
              </a:ext>
            </a:extLst>
          </p:cNvPr>
          <p:cNvPicPr>
            <a:picLocks noChangeAspect="1"/>
          </p:cNvPicPr>
          <p:nvPr userDrawn="1"/>
        </p:nvPicPr>
        <p:blipFill rotWithShape="1">
          <a:blip r:embed="rId2"/>
          <a:srcRect l="357" r="-15" b="47933"/>
          <a:stretch/>
        </p:blipFill>
        <p:spPr>
          <a:xfrm>
            <a:off x="1" y="2612571"/>
            <a:ext cx="12192000" cy="4245429"/>
          </a:xfrm>
          <a:prstGeom prst="rect">
            <a:avLst/>
          </a:prstGeom>
        </p:spPr>
      </p:pic>
      <p:sp>
        <p:nvSpPr>
          <p:cNvPr id="104" name="Rectangle 103">
            <a:extLst>
              <a:ext uri="{FF2B5EF4-FFF2-40B4-BE49-F238E27FC236}">
                <a16:creationId xmlns:a16="http://schemas.microsoft.com/office/drawing/2014/main" id="{0E0D0DDF-ED76-4E75-A9FA-2A14CC79FB50}"/>
              </a:ext>
            </a:extLst>
          </p:cNvPr>
          <p:cNvSpPr/>
          <p:nvPr userDrawn="1"/>
        </p:nvSpPr>
        <p:spPr>
          <a:xfrm rot="10800000">
            <a:off x="1" y="0"/>
            <a:ext cx="12191999" cy="6858000"/>
          </a:xfrm>
          <a:prstGeom prst="rect">
            <a:avLst/>
          </a:prstGeom>
          <a:gradFill>
            <a:gsLst>
              <a:gs pos="57000">
                <a:srgbClr val="262626">
                  <a:alpha val="12000"/>
                </a:srgbClr>
              </a:gs>
              <a:gs pos="67000">
                <a:srgbClr val="262626"/>
              </a:gs>
              <a:gs pos="0">
                <a:schemeClr val="tx1">
                  <a:lumMod val="85000"/>
                  <a:lumOff val="15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a:extLst>
              <a:ext uri="{FF2B5EF4-FFF2-40B4-BE49-F238E27FC236}">
                <a16:creationId xmlns:a16="http://schemas.microsoft.com/office/drawing/2014/main" id="{FBA908F2-F18D-4868-8CF1-93695FB3F4F8}"/>
              </a:ext>
            </a:extLst>
          </p:cNvPr>
          <p:cNvGrpSpPr/>
          <p:nvPr userDrawn="1"/>
        </p:nvGrpSpPr>
        <p:grpSpPr>
          <a:xfrm>
            <a:off x="59155" y="96323"/>
            <a:ext cx="12073690" cy="6665354"/>
            <a:chOff x="70429" y="60233"/>
            <a:chExt cx="12073690" cy="6665354"/>
          </a:xfrm>
          <a:gradFill>
            <a:gsLst>
              <a:gs pos="100000">
                <a:schemeClr val="bg1">
                  <a:alpha val="0"/>
                </a:schemeClr>
              </a:gs>
              <a:gs pos="89000">
                <a:srgbClr val="FFFFFF">
                  <a:alpha val="0"/>
                </a:srgbClr>
              </a:gs>
              <a:gs pos="0">
                <a:schemeClr val="bg1">
                  <a:alpha val="6000"/>
                </a:schemeClr>
              </a:gs>
            </a:gsLst>
            <a:lin ang="5400000" scaled="0"/>
          </a:gradFill>
        </p:grpSpPr>
        <p:sp>
          <p:nvSpPr>
            <p:cNvPr id="106" name="Freeform: Shape 105">
              <a:extLst>
                <a:ext uri="{FF2B5EF4-FFF2-40B4-BE49-F238E27FC236}">
                  <a16:creationId xmlns:a16="http://schemas.microsoft.com/office/drawing/2014/main" id="{3A286198-760A-42B3-881C-522B64F8EB2D}"/>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1473448-253E-4192-96A9-EEDAB987C98D}"/>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5BF7A6-BD10-492D-B761-A1404DB4DF26}"/>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4CC29F0-A5F9-4E07-8D4F-4BC1F2E4A1B5}"/>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42174FF-A638-4C8C-9551-10658DAB356B}"/>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47BA77F-E002-44FE-80C4-196E844C2124}"/>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EFF8B27-5FBC-48DD-A70A-684B8BA91F79}"/>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ED61B78-D4CA-44D4-BC7A-CCBE9F7B0742}"/>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EC854D9-B187-49B5-AFD5-3B6FBC78EE39}"/>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277F97-5B9B-45C3-993B-ACDBFDCFD1B7}"/>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A988D78-AD2A-46C1-A85C-D04AFD7088AA}"/>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D6D66D7-76D7-4A3B-B341-3F86659B3014}"/>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61F50BA-A58A-4C0C-BF10-BB394BDC5E72}"/>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3530916-5A51-4E87-A3FA-733EF8180C25}"/>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1077D3A-889C-4AD5-8A7D-FAAC54A90892}"/>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ACB0476-1955-42D7-AA64-0B252C4A06B9}"/>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DA4D6DB-12F6-4DD9-9687-CE264E2F5548}"/>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5EE4ABB-91F7-4DDE-9613-C0D1FC05613E}"/>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473474A-C183-4D16-91BE-8FF612BC0466}"/>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4020D41-C77B-4BD5-A118-B33DE6F3594D}"/>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C3FA53F-4015-4F4F-8065-032CFAA8539D}"/>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408A4CD-3231-4843-AFE9-12A2A640F4BD}"/>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B151536-09D6-4200-B60B-EAA8F73F4A7A}"/>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8F88B44-DCE2-4858-B8C1-5E12CF4183E5}"/>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CB48CB9-7DE3-45DD-8103-1855BB7923BE}"/>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EE17F93-303F-4A03-86BF-30AE4B74824D}"/>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6042848-753C-494B-85CE-891F00F3127C}"/>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B95171E-120A-4BE2-995A-4E6E6C848395}"/>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0DE184B-5639-4FEE-A211-0FCABD33546A}"/>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0465D97-D355-40C6-9539-2D3C82928719}"/>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BA6278B-9FF9-4C4F-A217-B2D6FCCA597D}"/>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C08F692-FBD4-4C6B-B965-7188263A2230}"/>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0D42D24-923F-4818-9397-95585B87B5FB}"/>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B14FDE4-8209-4EB7-B34D-CA52EBF64B2B}"/>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84D7DD4-F598-4245-B8BC-08F4A85BE749}"/>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2E19B9E-638F-4F2C-A54E-1382F34453A4}"/>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FF664EE-E612-4591-9290-CBDFB9ED4787}"/>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239E55A-634A-4036-8994-F981BA9E47CE}"/>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38FBA75-81A1-45FA-8F25-640F01E2A05B}"/>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1E70462-FD19-4312-9ECA-0A437751F828}"/>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91D4C29-3E78-4247-A15F-3E46CB925D9B}"/>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946ED6A-4295-470B-B242-E8EF206EDA4B}"/>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875794E-BE39-4B2C-96EA-84C379270579}"/>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DDDF026-1677-44E8-B491-ABE9E3AD11EB}"/>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1B24F8A-DAA7-404F-B1A7-DA661DB02D36}"/>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5A4BA87-482F-47B2-BDCB-E3158D954E5B}"/>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29E5237-68C7-4BE5-B388-55F503CD0A02}"/>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D8B3654-B214-4FB2-9371-C98F17726EE8}"/>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76642A1-E003-456E-955E-500234881F9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E17AF36-590E-4602-9CB4-D4B26063B689}"/>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A40D084-FDCC-42CA-88AE-452B9BC65840}"/>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4C5E56E-9E9A-4517-A5E0-3FBFC4B6CB6D}"/>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BCB4F4A-1ADE-4E4D-B897-422982FE000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0925CB3-A5B0-4A5C-A25E-070555933A5B}"/>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48D122D-55D5-457B-AA65-C9DE1576BE53}"/>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A96B23-BCB3-4846-A4B8-77C1FF1A5EB2}"/>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D8B51AE-8054-46B5-977A-994C6E458D85}"/>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7C8B9B3-9B9A-4D5B-83F7-FCBD75AE1913}"/>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700BE1E-D4C1-43BD-B5E2-E6198392AE45}"/>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B1E7565-7534-411C-9B09-0F268EA57BC9}"/>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41F416F-D142-4660-A54D-B06D8C6C9B4C}"/>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502F0B4-2FB9-4708-AA75-D1021C86E794}"/>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641AE9A-E831-41F3-AC72-FE8DAC48C126}"/>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3109DD5-AF6A-4BDC-B3F2-E4B6DA412062}"/>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90D911D-ABC6-40E9-AB06-FEEE92AE0C39}"/>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627B495-74D0-4D5F-A092-DB21CBEA2667}"/>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DD7693C-D6E1-41FB-B2D2-0C56F9F9AE5F}"/>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E39DB21-8942-4217-89BD-F9BC2E828572}"/>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DC41224D-274B-4C10-BEBE-D8C9463AABAA}"/>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9A61AEE-70BC-4FA2-9727-3FDDA0D6094B}"/>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71D9A23-2400-490C-889E-2F2D9414652C}"/>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29EF6CA-8B4F-425E-82FB-786EFA79B197}"/>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4A3430C-77F5-44B4-B374-60FEF91805EB}"/>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DE1C10B-852C-4F03-AA8C-8B53B18D7753}"/>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A816E6-37A0-4AC2-A0C4-CAD2FAA26C6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B70A411-86D2-4491-873F-AF84996A0CC8}"/>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FFAD11E-E011-45D7-9342-D369A7AC58B1}"/>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6938E49-E3A5-4A54-A921-50B5231F6EE9}"/>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928A81E-79EF-4868-863E-50D5BB60FEB3}"/>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23FED5A-EDFC-4788-997E-D023E114676B}"/>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23ED789-22BE-498C-B3F7-FB94F23CF75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BAE7D9C-CBBE-4B60-B734-9123E0325344}"/>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6CA6557-CF52-41BD-A21F-46E05AB7EFD9}"/>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0164969-5A6A-4ABB-83BF-B6A9D0A036F8}"/>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4D70093-63D7-4506-8DDB-4865318A3983}"/>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E12B414-8F8F-497D-8E51-89EA41FFB72E}"/>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4786ADB-38CB-4B0E-878C-A60510D18612}"/>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11E4A4C-A128-46DD-98C7-8EEE91F89DF0}"/>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3B162BF-5F91-4915-BD9A-733F1A126397}"/>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B0B12BF-38F4-4436-AD44-375B8237D7A3}"/>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EDFC60A-27B2-4215-8562-53E118D768F4}"/>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7E4E765-595B-4F87-A3EE-F66FEF8601B9}"/>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E77C09F-185F-48D1-BDDA-FF583B56F74E}"/>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92C0CEF-EE80-4D56-BF1A-8FF31DD6F94C}"/>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22A8ADF-EB52-4C45-8FA2-49148A5675C2}"/>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grpSp>
        <p:nvGrpSpPr>
          <p:cNvPr id="241" name="Group 240">
            <a:extLst>
              <a:ext uri="{FF2B5EF4-FFF2-40B4-BE49-F238E27FC236}">
                <a16:creationId xmlns:a16="http://schemas.microsoft.com/office/drawing/2014/main" id="{4A647E65-25D8-4710-9E6F-914B57D3AB1B}"/>
              </a:ext>
            </a:extLst>
          </p:cNvPr>
          <p:cNvGrpSpPr/>
          <p:nvPr userDrawn="1"/>
        </p:nvGrpSpPr>
        <p:grpSpPr>
          <a:xfrm>
            <a:off x="2031619" y="932755"/>
            <a:ext cx="8128763" cy="997196"/>
            <a:chOff x="2411017" y="932755"/>
            <a:chExt cx="8128763" cy="997196"/>
          </a:xfrm>
        </p:grpSpPr>
        <p:sp>
          <p:nvSpPr>
            <p:cNvPr id="218" name="TextBox 217">
              <a:extLst>
                <a:ext uri="{FF2B5EF4-FFF2-40B4-BE49-F238E27FC236}">
                  <a16:creationId xmlns:a16="http://schemas.microsoft.com/office/drawing/2014/main" id="{A0677D2D-3FA3-40B1-83B4-55A540AFE8BD}"/>
                </a:ext>
              </a:extLst>
            </p:cNvPr>
            <p:cNvSpPr txBox="1"/>
            <p:nvPr userDrawn="1"/>
          </p:nvSpPr>
          <p:spPr>
            <a:xfrm>
              <a:off x="6015721" y="932755"/>
              <a:ext cx="4524059" cy="997196"/>
            </a:xfrm>
            <a:prstGeom prst="rect">
              <a:avLst/>
            </a:prstGeom>
            <a:noFill/>
          </p:spPr>
          <p:txBody>
            <a:bodyPr wrap="none" lIns="0" tIns="0" rIns="0" bIns="0" rtlCol="0" anchor="ctr">
              <a:spAutoFit/>
            </a:bodyPr>
            <a:lstStyle/>
            <a:p>
              <a:pPr marL="0" algn="l" defTabSz="914400" rtl="0" eaLnBrk="1" latinLnBrk="0" hangingPunct="1">
                <a:lnSpc>
                  <a:spcPct val="90000"/>
                </a:lnSpc>
                <a:spcBef>
                  <a:spcPct val="0"/>
                </a:spcBef>
                <a:buNone/>
              </a:pPr>
              <a:r>
                <a:rPr kumimoji="0" lang="en-US" sz="7200" b="1" i="0" u="none" strike="noStrike" kern="1200" cap="none" spc="0" normalizeH="0" baseline="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Thank You</a:t>
              </a:r>
            </a:p>
          </p:txBody>
        </p:sp>
        <p:grpSp>
          <p:nvGrpSpPr>
            <p:cNvPr id="222" name="Group 221">
              <a:extLst>
                <a:ext uri="{FF2B5EF4-FFF2-40B4-BE49-F238E27FC236}">
                  <a16:creationId xmlns:a16="http://schemas.microsoft.com/office/drawing/2014/main" id="{8B256D09-5916-4158-9438-532BF8F6CC4D}"/>
                </a:ext>
              </a:extLst>
            </p:cNvPr>
            <p:cNvGrpSpPr/>
            <p:nvPr userDrawn="1"/>
          </p:nvGrpSpPr>
          <p:grpSpPr>
            <a:xfrm>
              <a:off x="2411017" y="1055735"/>
              <a:ext cx="2647950" cy="751235"/>
              <a:chOff x="740548" y="3043269"/>
              <a:chExt cx="2647950" cy="751235"/>
            </a:xfrm>
          </p:grpSpPr>
          <p:sp>
            <p:nvSpPr>
              <p:cNvPr id="223" name="Oval 222">
                <a:extLst>
                  <a:ext uri="{FF2B5EF4-FFF2-40B4-BE49-F238E27FC236}">
                    <a16:creationId xmlns:a16="http://schemas.microsoft.com/office/drawing/2014/main" id="{A9E624A8-20C6-4D37-A065-21D0CE382F14}"/>
                  </a:ext>
                </a:extLst>
              </p:cNvPr>
              <p:cNvSpPr/>
              <p:nvPr/>
            </p:nvSpPr>
            <p:spPr>
              <a:xfrm>
                <a:off x="740548"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34FF042-EBD3-4937-BA4C-81714076BA35}"/>
                  </a:ext>
                </a:extLst>
              </p:cNvPr>
              <p:cNvSpPr/>
              <p:nvPr/>
            </p:nvSpPr>
            <p:spPr>
              <a:xfrm>
                <a:off x="818662" y="31213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29A003FA-93CD-4B72-A1A3-5BEF1499B426}"/>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Graphic 58">
                <a:extLst>
                  <a:ext uri="{FF2B5EF4-FFF2-40B4-BE49-F238E27FC236}">
                    <a16:creationId xmlns:a16="http://schemas.microsoft.com/office/drawing/2014/main" id="{42CBB2EB-FF41-4FD2-B9C0-4CDCF2CB47BE}"/>
                  </a:ext>
                </a:extLst>
              </p:cNvPr>
              <p:cNvSpPr/>
              <p:nvPr/>
            </p:nvSpPr>
            <p:spPr>
              <a:xfrm>
                <a:off x="940324" y="33216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sp>
            <p:nvSpPr>
              <p:cNvPr id="227" name="Oval 226">
                <a:extLst>
                  <a:ext uri="{FF2B5EF4-FFF2-40B4-BE49-F238E27FC236}">
                    <a16:creationId xmlns:a16="http://schemas.microsoft.com/office/drawing/2014/main" id="{F8CB7A06-EAE4-4068-82DF-F2BB9794674C}"/>
                  </a:ext>
                </a:extLst>
              </p:cNvPr>
              <p:cNvSpPr/>
              <p:nvPr/>
            </p:nvSpPr>
            <p:spPr>
              <a:xfrm>
                <a:off x="2637263" y="30432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8" name="Group 227">
                <a:extLst>
                  <a:ext uri="{FF2B5EF4-FFF2-40B4-BE49-F238E27FC236}">
                    <a16:creationId xmlns:a16="http://schemas.microsoft.com/office/drawing/2014/main" id="{53AFF351-E1F0-49D3-B8B4-CCC5BDE27DAD}"/>
                  </a:ext>
                </a:extLst>
              </p:cNvPr>
              <p:cNvGrpSpPr/>
              <p:nvPr/>
            </p:nvGrpSpPr>
            <p:grpSpPr>
              <a:xfrm>
                <a:off x="1669540" y="3043269"/>
                <a:ext cx="751235" cy="751235"/>
                <a:chOff x="2183363" y="1824069"/>
                <a:chExt cx="751235" cy="751235"/>
              </a:xfrm>
            </p:grpSpPr>
            <p:sp>
              <p:nvSpPr>
                <p:cNvPr id="232" name="Oval 231">
                  <a:extLst>
                    <a:ext uri="{FF2B5EF4-FFF2-40B4-BE49-F238E27FC236}">
                      <a16:creationId xmlns:a16="http://schemas.microsoft.com/office/drawing/2014/main" id="{861F24FD-B625-4FF2-8F22-D7E8B0C03BC7}"/>
                    </a:ext>
                  </a:extLst>
                </p:cNvPr>
                <p:cNvSpPr/>
                <p:nvPr/>
              </p:nvSpPr>
              <p:spPr>
                <a:xfrm>
                  <a:off x="2183363"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57D08677-F67D-41A1-9F9B-1B7EE7EE917D}"/>
                    </a:ext>
                  </a:extLst>
                </p:cNvPr>
                <p:cNvSpPr/>
                <p:nvPr/>
              </p:nvSpPr>
              <p:spPr>
                <a:xfrm>
                  <a:off x="2261477" y="1902183"/>
                  <a:ext cx="595007" cy="595007"/>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Graphic 233">
                  <a:extLst>
                    <a:ext uri="{FF2B5EF4-FFF2-40B4-BE49-F238E27FC236}">
                      <a16:creationId xmlns:a16="http://schemas.microsoft.com/office/drawing/2014/main" id="{148A59B8-71D6-487A-B2DA-63572A45FB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7970" y="2031416"/>
                  <a:ext cx="402020" cy="336539"/>
                </a:xfrm>
                <a:prstGeom prst="rect">
                  <a:avLst/>
                </a:prstGeom>
              </p:spPr>
            </p:pic>
            <p:sp>
              <p:nvSpPr>
                <p:cNvPr id="235" name="Freeform: Shape 234">
                  <a:extLst>
                    <a:ext uri="{FF2B5EF4-FFF2-40B4-BE49-F238E27FC236}">
                      <a16:creationId xmlns:a16="http://schemas.microsoft.com/office/drawing/2014/main" id="{DD9A7C7C-26E0-4985-ADB1-8D5F896AA077}"/>
                    </a:ext>
                  </a:extLst>
                </p:cNvPr>
                <p:cNvSpPr/>
                <p:nvPr/>
              </p:nvSpPr>
              <p:spPr>
                <a:xfrm>
                  <a:off x="2386856" y="2067964"/>
                  <a:ext cx="463514" cy="426488"/>
                </a:xfrm>
                <a:custGeom>
                  <a:avLst/>
                  <a:gdLst>
                    <a:gd name="connsiteX0" fmla="*/ 224620 w 603172"/>
                    <a:gd name="connsiteY0" fmla="*/ 1 h 554990"/>
                    <a:gd name="connsiteX1" fmla="*/ 361947 w 603172"/>
                    <a:gd name="connsiteY1" fmla="*/ 114975 h 554990"/>
                    <a:gd name="connsiteX2" fmla="*/ 329428 w 603172"/>
                    <a:gd name="connsiteY2" fmla="*/ 159502 h 554990"/>
                    <a:gd name="connsiteX3" fmla="*/ 329428 w 603172"/>
                    <a:gd name="connsiteY3" fmla="*/ 257414 h 554990"/>
                    <a:gd name="connsiteX4" fmla="*/ 336900 w 603172"/>
                    <a:gd name="connsiteY4" fmla="*/ 282760 h 554990"/>
                    <a:gd name="connsiteX5" fmla="*/ 271487 w 603172"/>
                    <a:gd name="connsiteY5" fmla="*/ 303666 h 554990"/>
                    <a:gd name="connsiteX6" fmla="*/ 217407 w 603172"/>
                    <a:gd name="connsiteY6" fmla="*/ 269661 h 554990"/>
                    <a:gd name="connsiteX7" fmla="*/ 157384 w 603172"/>
                    <a:gd name="connsiteY7" fmla="*/ 329685 h 554990"/>
                    <a:gd name="connsiteX8" fmla="*/ 217407 w 603172"/>
                    <a:gd name="connsiteY8" fmla="*/ 389708 h 554990"/>
                    <a:gd name="connsiteX9" fmla="*/ 273388 w 603172"/>
                    <a:gd name="connsiteY9" fmla="*/ 351265 h 554990"/>
                    <a:gd name="connsiteX10" fmla="*/ 355705 w 603172"/>
                    <a:gd name="connsiteY10" fmla="*/ 327049 h 554990"/>
                    <a:gd name="connsiteX11" fmla="*/ 384954 w 603172"/>
                    <a:gd name="connsiteY11" fmla="*/ 303210 h 554990"/>
                    <a:gd name="connsiteX12" fmla="*/ 392306 w 603172"/>
                    <a:gd name="connsiteY12" fmla="*/ 301149 h 554990"/>
                    <a:gd name="connsiteX13" fmla="*/ 410002 w 603172"/>
                    <a:gd name="connsiteY13" fmla="*/ 303230 h 554990"/>
                    <a:gd name="connsiteX14" fmla="*/ 486434 w 603172"/>
                    <a:gd name="connsiteY14" fmla="*/ 226798 h 554990"/>
                    <a:gd name="connsiteX15" fmla="*/ 486434 w 603172"/>
                    <a:gd name="connsiteY15" fmla="*/ 186136 h 554990"/>
                    <a:gd name="connsiteX16" fmla="*/ 410002 w 603172"/>
                    <a:gd name="connsiteY16" fmla="*/ 109704 h 554990"/>
                    <a:gd name="connsiteX17" fmla="*/ 409249 w 603172"/>
                    <a:gd name="connsiteY17" fmla="*/ 109724 h 554990"/>
                    <a:gd name="connsiteX18" fmla="*/ 393022 w 603172"/>
                    <a:gd name="connsiteY18" fmla="*/ 47407 h 554990"/>
                    <a:gd name="connsiteX19" fmla="*/ 367081 w 603172"/>
                    <a:gd name="connsiteY19" fmla="*/ 13643 h 554990"/>
                    <a:gd name="connsiteX20" fmla="*/ 603172 w 603172"/>
                    <a:gd name="connsiteY20" fmla="*/ 249734 h 554990"/>
                    <a:gd name="connsiteX21" fmla="*/ 580706 w 603172"/>
                    <a:gd name="connsiteY21" fmla="*/ 322106 h 554990"/>
                    <a:gd name="connsiteX22" fmla="*/ 302010 w 603172"/>
                    <a:gd name="connsiteY22" fmla="*/ 550690 h 554990"/>
                    <a:gd name="connsiteX23" fmla="*/ 259353 w 603172"/>
                    <a:gd name="connsiteY23" fmla="*/ 554990 h 554990"/>
                    <a:gd name="connsiteX24" fmla="*/ 0 w 603172"/>
                    <a:gd name="connsiteY24" fmla="*/ 294332 h 554990"/>
                    <a:gd name="connsiteX25" fmla="*/ 9118 w 603172"/>
                    <a:gd name="connsiteY25" fmla="*/ 300485 h 554990"/>
                    <a:gd name="connsiteX26" fmla="*/ 38842 w 603172"/>
                    <a:gd name="connsiteY26" fmla="*/ 306499 h 554990"/>
                    <a:gd name="connsiteX27" fmla="*/ 63751 w 603172"/>
                    <a:gd name="connsiteY27" fmla="*/ 302298 h 554990"/>
                    <a:gd name="connsiteX28" fmla="*/ 73699 w 603172"/>
                    <a:gd name="connsiteY28" fmla="*/ 303369 h 554990"/>
                    <a:gd name="connsiteX29" fmla="*/ 120169 w 603172"/>
                    <a:gd name="connsiteY29" fmla="*/ 256682 h 554990"/>
                    <a:gd name="connsiteX30" fmla="*/ 120169 w 603172"/>
                    <a:gd name="connsiteY30" fmla="*/ 158768 h 554990"/>
                    <a:gd name="connsiteX31" fmla="*/ 87293 w 603172"/>
                    <a:gd name="connsiteY31" fmla="*/ 114122 h 554990"/>
                    <a:gd name="connsiteX32" fmla="*/ 224620 w 603172"/>
                    <a:gd name="connsiteY32" fmla="*/ 1 h 55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3172" h="554990">
                      <a:moveTo>
                        <a:pt x="224620" y="1"/>
                      </a:moveTo>
                      <a:cubicBezTo>
                        <a:pt x="291143" y="1"/>
                        <a:pt x="358241" y="35631"/>
                        <a:pt x="361947" y="114975"/>
                      </a:cubicBezTo>
                      <a:cubicBezTo>
                        <a:pt x="343122" y="120940"/>
                        <a:pt x="329428" y="138636"/>
                        <a:pt x="329428" y="159502"/>
                      </a:cubicBezTo>
                      <a:lnTo>
                        <a:pt x="329428" y="257414"/>
                      </a:lnTo>
                      <a:cubicBezTo>
                        <a:pt x="329428" y="266748"/>
                        <a:pt x="332183" y="275448"/>
                        <a:pt x="336900" y="282760"/>
                      </a:cubicBezTo>
                      <a:cubicBezTo>
                        <a:pt x="322592" y="292687"/>
                        <a:pt x="301725" y="300139"/>
                        <a:pt x="271487" y="303666"/>
                      </a:cubicBezTo>
                      <a:cubicBezTo>
                        <a:pt x="261777" y="283552"/>
                        <a:pt x="241187" y="269661"/>
                        <a:pt x="217407" y="269661"/>
                      </a:cubicBezTo>
                      <a:cubicBezTo>
                        <a:pt x="184314" y="269661"/>
                        <a:pt x="157384" y="296592"/>
                        <a:pt x="157384" y="329685"/>
                      </a:cubicBezTo>
                      <a:cubicBezTo>
                        <a:pt x="157383" y="362778"/>
                        <a:pt x="184314" y="389708"/>
                        <a:pt x="217407" y="389708"/>
                      </a:cubicBezTo>
                      <a:cubicBezTo>
                        <a:pt x="242891" y="389708"/>
                        <a:pt x="264708" y="373736"/>
                        <a:pt x="273388" y="351265"/>
                      </a:cubicBezTo>
                      <a:cubicBezTo>
                        <a:pt x="307096" y="347697"/>
                        <a:pt x="334283" y="339692"/>
                        <a:pt x="355705" y="327049"/>
                      </a:cubicBezTo>
                      <a:cubicBezTo>
                        <a:pt x="367099" y="320330"/>
                        <a:pt x="376850" y="312365"/>
                        <a:pt x="384954" y="303210"/>
                      </a:cubicBezTo>
                      <a:cubicBezTo>
                        <a:pt x="387470" y="302715"/>
                        <a:pt x="389928" y="302041"/>
                        <a:pt x="392306" y="301149"/>
                      </a:cubicBezTo>
                      <a:cubicBezTo>
                        <a:pt x="397994" y="302496"/>
                        <a:pt x="403918" y="303230"/>
                        <a:pt x="410002" y="303230"/>
                      </a:cubicBezTo>
                      <a:cubicBezTo>
                        <a:pt x="452152" y="303230"/>
                        <a:pt x="486434" y="268948"/>
                        <a:pt x="486434" y="226798"/>
                      </a:cubicBezTo>
                      <a:lnTo>
                        <a:pt x="486434" y="186136"/>
                      </a:lnTo>
                      <a:cubicBezTo>
                        <a:pt x="486433" y="143986"/>
                        <a:pt x="452151" y="109704"/>
                        <a:pt x="410002" y="109704"/>
                      </a:cubicBezTo>
                      <a:cubicBezTo>
                        <a:pt x="409744" y="109704"/>
                        <a:pt x="409507" y="109724"/>
                        <a:pt x="409249" y="109724"/>
                      </a:cubicBezTo>
                      <a:cubicBezTo>
                        <a:pt x="407773" y="87430"/>
                        <a:pt x="402249" y="66395"/>
                        <a:pt x="393022" y="47407"/>
                      </a:cubicBezTo>
                      <a:lnTo>
                        <a:pt x="367081" y="13643"/>
                      </a:lnTo>
                      <a:lnTo>
                        <a:pt x="603172" y="249734"/>
                      </a:lnTo>
                      <a:lnTo>
                        <a:pt x="580706" y="322106"/>
                      </a:lnTo>
                      <a:cubicBezTo>
                        <a:pt x="531730" y="437898"/>
                        <a:pt x="428020" y="524904"/>
                        <a:pt x="302010" y="550690"/>
                      </a:cubicBezTo>
                      <a:lnTo>
                        <a:pt x="259353" y="554990"/>
                      </a:lnTo>
                      <a:lnTo>
                        <a:pt x="0" y="294332"/>
                      </a:lnTo>
                      <a:lnTo>
                        <a:pt x="9118" y="300485"/>
                      </a:lnTo>
                      <a:cubicBezTo>
                        <a:pt x="18260" y="304357"/>
                        <a:pt x="28305" y="306500"/>
                        <a:pt x="38842" y="306499"/>
                      </a:cubicBezTo>
                      <a:cubicBezTo>
                        <a:pt x="47562" y="306499"/>
                        <a:pt x="55944" y="305013"/>
                        <a:pt x="63751" y="302298"/>
                      </a:cubicBezTo>
                      <a:cubicBezTo>
                        <a:pt x="66982" y="302992"/>
                        <a:pt x="70311" y="303368"/>
                        <a:pt x="73699" y="303369"/>
                      </a:cubicBezTo>
                      <a:cubicBezTo>
                        <a:pt x="99322" y="303368"/>
                        <a:pt x="120169" y="282423"/>
                        <a:pt x="120169" y="256682"/>
                      </a:cubicBezTo>
                      <a:lnTo>
                        <a:pt x="120169" y="158768"/>
                      </a:lnTo>
                      <a:cubicBezTo>
                        <a:pt x="120168" y="137784"/>
                        <a:pt x="106297" y="119989"/>
                        <a:pt x="87293" y="114122"/>
                      </a:cubicBezTo>
                      <a:cubicBezTo>
                        <a:pt x="91435" y="35373"/>
                        <a:pt x="158316" y="0"/>
                        <a:pt x="224620" y="1"/>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9" name="Oval 228">
                <a:extLst>
                  <a:ext uri="{FF2B5EF4-FFF2-40B4-BE49-F238E27FC236}">
                    <a16:creationId xmlns:a16="http://schemas.microsoft.com/office/drawing/2014/main" id="{069F4C61-100C-4709-87EF-9B24317A0193}"/>
                  </a:ext>
                </a:extLst>
              </p:cNvPr>
              <p:cNvSpPr/>
              <p:nvPr/>
            </p:nvSpPr>
            <p:spPr>
              <a:xfrm>
                <a:off x="2715377" y="3121383"/>
                <a:ext cx="595007" cy="595007"/>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Freeform: Shape 229">
                <a:extLst>
                  <a:ext uri="{FF2B5EF4-FFF2-40B4-BE49-F238E27FC236}">
                    <a16:creationId xmlns:a16="http://schemas.microsoft.com/office/drawing/2014/main" id="{E299773A-4417-4DD8-A807-C2A478BB5B61}"/>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Graphic 9">
                <a:extLst>
                  <a:ext uri="{FF2B5EF4-FFF2-40B4-BE49-F238E27FC236}">
                    <a16:creationId xmlns:a16="http://schemas.microsoft.com/office/drawing/2014/main" id="{F809D561-F474-4CBD-8D2E-DCA89893FD92}"/>
                  </a:ext>
                </a:extLst>
              </p:cNvPr>
              <p:cNvSpPr/>
              <p:nvPr/>
            </p:nvSpPr>
            <p:spPr>
              <a:xfrm>
                <a:off x="2870657" y="3257936"/>
                <a:ext cx="283491" cy="320986"/>
              </a:xfrm>
              <a:custGeom>
                <a:avLst/>
                <a:gdLst>
                  <a:gd name="connsiteX0" fmla="*/ 369291 w 368907"/>
                  <a:gd name="connsiteY0" fmla="*/ 403705 h 417699"/>
                  <a:gd name="connsiteX1" fmla="*/ 312550 w 368907"/>
                  <a:gd name="connsiteY1" fmla="*/ 335933 h 417699"/>
                  <a:gd name="connsiteX2" fmla="*/ 312574 w 368907"/>
                  <a:gd name="connsiteY2" fmla="*/ 335160 h 417699"/>
                  <a:gd name="connsiteX3" fmla="*/ 312574 w 368907"/>
                  <a:gd name="connsiteY3" fmla="*/ 325401 h 417699"/>
                  <a:gd name="connsiteX4" fmla="*/ 273898 w 368907"/>
                  <a:gd name="connsiteY4" fmla="*/ 286725 h 417699"/>
                  <a:gd name="connsiteX5" fmla="*/ 238519 w 368907"/>
                  <a:gd name="connsiteY5" fmla="*/ 309812 h 417699"/>
                  <a:gd name="connsiteX6" fmla="*/ 199938 w 368907"/>
                  <a:gd name="connsiteY6" fmla="*/ 305385 h 417699"/>
                  <a:gd name="connsiteX7" fmla="*/ 199938 w 368907"/>
                  <a:gd name="connsiteY7" fmla="*/ 259664 h 417699"/>
                  <a:gd name="connsiteX8" fmla="*/ 212493 w 368907"/>
                  <a:gd name="connsiteY8" fmla="*/ 259664 h 417699"/>
                  <a:gd name="connsiteX9" fmla="*/ 237103 w 368907"/>
                  <a:gd name="connsiteY9" fmla="*/ 235054 h 417699"/>
                  <a:gd name="connsiteX10" fmla="*/ 223858 w 368907"/>
                  <a:gd name="connsiteY10" fmla="*/ 213241 h 417699"/>
                  <a:gd name="connsiteX11" fmla="*/ 223858 w 368907"/>
                  <a:gd name="connsiteY11" fmla="*/ 56562 h 417699"/>
                  <a:gd name="connsiteX12" fmla="*/ 167284 w 368907"/>
                  <a:gd name="connsiteY12" fmla="*/ 0 h 417699"/>
                  <a:gd name="connsiteX13" fmla="*/ 141437 w 368907"/>
                  <a:gd name="connsiteY13" fmla="*/ 0 h 417699"/>
                  <a:gd name="connsiteX14" fmla="*/ 100440 w 368907"/>
                  <a:gd name="connsiteY14" fmla="*/ 40996 h 417699"/>
                  <a:gd name="connsiteX15" fmla="*/ 141389 w 368907"/>
                  <a:gd name="connsiteY15" fmla="*/ 81993 h 417699"/>
                  <a:gd name="connsiteX16" fmla="*/ 141853 w 368907"/>
                  <a:gd name="connsiteY16" fmla="*/ 82445 h 417699"/>
                  <a:gd name="connsiteX17" fmla="*/ 141853 w 368907"/>
                  <a:gd name="connsiteY17" fmla="*/ 93179 h 417699"/>
                  <a:gd name="connsiteX18" fmla="*/ 141448 w 368907"/>
                  <a:gd name="connsiteY18" fmla="*/ 93179 h 417699"/>
                  <a:gd name="connsiteX19" fmla="*/ 126335 w 368907"/>
                  <a:gd name="connsiteY19" fmla="*/ 108293 h 417699"/>
                  <a:gd name="connsiteX20" fmla="*/ 126335 w 368907"/>
                  <a:gd name="connsiteY20" fmla="*/ 128987 h 417699"/>
                  <a:gd name="connsiteX21" fmla="*/ 141448 w 368907"/>
                  <a:gd name="connsiteY21" fmla="*/ 144101 h 417699"/>
                  <a:gd name="connsiteX22" fmla="*/ 141853 w 368907"/>
                  <a:gd name="connsiteY22" fmla="*/ 144101 h 417699"/>
                  <a:gd name="connsiteX23" fmla="*/ 141853 w 368907"/>
                  <a:gd name="connsiteY23" fmla="*/ 144934 h 417699"/>
                  <a:gd name="connsiteX24" fmla="*/ 141448 w 368907"/>
                  <a:gd name="connsiteY24" fmla="*/ 144934 h 417699"/>
                  <a:gd name="connsiteX25" fmla="*/ 126335 w 368907"/>
                  <a:gd name="connsiteY25" fmla="*/ 160047 h 417699"/>
                  <a:gd name="connsiteX26" fmla="*/ 126335 w 368907"/>
                  <a:gd name="connsiteY26" fmla="*/ 180742 h 417699"/>
                  <a:gd name="connsiteX27" fmla="*/ 141448 w 368907"/>
                  <a:gd name="connsiteY27" fmla="*/ 195855 h 417699"/>
                  <a:gd name="connsiteX28" fmla="*/ 141853 w 368907"/>
                  <a:gd name="connsiteY28" fmla="*/ 195855 h 417699"/>
                  <a:gd name="connsiteX29" fmla="*/ 141853 w 368907"/>
                  <a:gd name="connsiteY29" fmla="*/ 213289 h 417699"/>
                  <a:gd name="connsiteX30" fmla="*/ 128715 w 368907"/>
                  <a:gd name="connsiteY30" fmla="*/ 235043 h 417699"/>
                  <a:gd name="connsiteX31" fmla="*/ 153325 w 368907"/>
                  <a:gd name="connsiteY31" fmla="*/ 259652 h 417699"/>
                  <a:gd name="connsiteX32" fmla="*/ 162655 w 368907"/>
                  <a:gd name="connsiteY32" fmla="*/ 259652 h 417699"/>
                  <a:gd name="connsiteX33" fmla="*/ 162655 w 368907"/>
                  <a:gd name="connsiteY33" fmla="*/ 305802 h 417699"/>
                  <a:gd name="connsiteX34" fmla="*/ 131357 w 368907"/>
                  <a:gd name="connsiteY34" fmla="*/ 309753 h 417699"/>
                  <a:gd name="connsiteX35" fmla="*/ 96001 w 368907"/>
                  <a:gd name="connsiteY35" fmla="*/ 286714 h 417699"/>
                  <a:gd name="connsiteX36" fmla="*/ 57326 w 368907"/>
                  <a:gd name="connsiteY36" fmla="*/ 325389 h 417699"/>
                  <a:gd name="connsiteX37" fmla="*/ 57326 w 368907"/>
                  <a:gd name="connsiteY37" fmla="*/ 335148 h 417699"/>
                  <a:gd name="connsiteX38" fmla="*/ 57337 w 368907"/>
                  <a:gd name="connsiteY38" fmla="*/ 335767 h 417699"/>
                  <a:gd name="connsiteX39" fmla="*/ 276 w 368907"/>
                  <a:gd name="connsiteY39" fmla="*/ 403919 h 417699"/>
                  <a:gd name="connsiteX40" fmla="*/ 2465 w 368907"/>
                  <a:gd name="connsiteY40" fmla="*/ 413975 h 417699"/>
                  <a:gd name="connsiteX41" fmla="*/ 12688 w 368907"/>
                  <a:gd name="connsiteY41" fmla="*/ 418236 h 417699"/>
                  <a:gd name="connsiteX42" fmla="*/ 358902 w 368907"/>
                  <a:gd name="connsiteY42" fmla="*/ 418236 h 417699"/>
                  <a:gd name="connsiteX43" fmla="*/ 367803 w 368907"/>
                  <a:gd name="connsiteY43" fmla="*/ 414618 h 417699"/>
                  <a:gd name="connsiteX44" fmla="*/ 369291 w 368907"/>
                  <a:gd name="connsiteY44" fmla="*/ 403705 h 417699"/>
                  <a:gd name="connsiteX45" fmla="*/ 369291 w 368907"/>
                  <a:gd name="connsiteY45" fmla="*/ 403705 h 417699"/>
                  <a:gd name="connsiteX46" fmla="*/ 204960 w 368907"/>
                  <a:gd name="connsiteY46" fmla="*/ 395768 h 417699"/>
                  <a:gd name="connsiteX47" fmla="*/ 160656 w 368907"/>
                  <a:gd name="connsiteY47" fmla="*/ 395768 h 417699"/>
                  <a:gd name="connsiteX48" fmla="*/ 138140 w 368907"/>
                  <a:gd name="connsiteY48" fmla="*/ 373252 h 417699"/>
                  <a:gd name="connsiteX49" fmla="*/ 160656 w 368907"/>
                  <a:gd name="connsiteY49" fmla="*/ 350737 h 417699"/>
                  <a:gd name="connsiteX50" fmla="*/ 204960 w 368907"/>
                  <a:gd name="connsiteY50" fmla="*/ 350737 h 417699"/>
                  <a:gd name="connsiteX51" fmla="*/ 227475 w 368907"/>
                  <a:gd name="connsiteY51" fmla="*/ 373252 h 417699"/>
                  <a:gd name="connsiteX52" fmla="*/ 204960 w 368907"/>
                  <a:gd name="connsiteY52" fmla="*/ 395768 h 417699"/>
                  <a:gd name="connsiteX53" fmla="*/ 204960 w 368907"/>
                  <a:gd name="connsiteY53" fmla="*/ 395768 h 4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8907" h="417699">
                    <a:moveTo>
                      <a:pt x="369291" y="403705"/>
                    </a:moveTo>
                    <a:cubicBezTo>
                      <a:pt x="363662" y="377727"/>
                      <a:pt x="343598" y="353831"/>
                      <a:pt x="312550" y="335933"/>
                    </a:cubicBezTo>
                    <a:cubicBezTo>
                      <a:pt x="312550" y="335671"/>
                      <a:pt x="312574" y="335421"/>
                      <a:pt x="312574" y="335160"/>
                    </a:cubicBezTo>
                    <a:lnTo>
                      <a:pt x="312574" y="325401"/>
                    </a:lnTo>
                    <a:cubicBezTo>
                      <a:pt x="312574" y="304076"/>
                      <a:pt x="295224" y="286725"/>
                      <a:pt x="273898" y="286725"/>
                    </a:cubicBezTo>
                    <a:cubicBezTo>
                      <a:pt x="258119" y="286725"/>
                      <a:pt x="244529" y="296222"/>
                      <a:pt x="238519" y="309812"/>
                    </a:cubicBezTo>
                    <a:cubicBezTo>
                      <a:pt x="226012" y="307527"/>
                      <a:pt x="213088" y="306028"/>
                      <a:pt x="199938" y="305385"/>
                    </a:cubicBezTo>
                    <a:lnTo>
                      <a:pt x="199938" y="259664"/>
                    </a:lnTo>
                    <a:lnTo>
                      <a:pt x="212493" y="259664"/>
                    </a:lnTo>
                    <a:cubicBezTo>
                      <a:pt x="226059" y="259664"/>
                      <a:pt x="237103" y="248621"/>
                      <a:pt x="237103" y="235054"/>
                    </a:cubicBezTo>
                    <a:cubicBezTo>
                      <a:pt x="237103" y="225582"/>
                      <a:pt x="231724" y="217347"/>
                      <a:pt x="223858" y="213241"/>
                    </a:cubicBezTo>
                    <a:lnTo>
                      <a:pt x="223858" y="56562"/>
                    </a:lnTo>
                    <a:cubicBezTo>
                      <a:pt x="223846" y="25371"/>
                      <a:pt x="198475" y="0"/>
                      <a:pt x="167284" y="0"/>
                    </a:cubicBezTo>
                    <a:lnTo>
                      <a:pt x="141437" y="0"/>
                    </a:lnTo>
                    <a:cubicBezTo>
                      <a:pt x="118826" y="0"/>
                      <a:pt x="100440" y="18386"/>
                      <a:pt x="100440" y="40996"/>
                    </a:cubicBezTo>
                    <a:cubicBezTo>
                      <a:pt x="100440" y="63559"/>
                      <a:pt x="118790" y="81945"/>
                      <a:pt x="141389" y="81993"/>
                    </a:cubicBezTo>
                    <a:cubicBezTo>
                      <a:pt x="141639" y="81993"/>
                      <a:pt x="141853" y="82207"/>
                      <a:pt x="141853" y="82445"/>
                    </a:cubicBezTo>
                    <a:lnTo>
                      <a:pt x="141853" y="93179"/>
                    </a:lnTo>
                    <a:lnTo>
                      <a:pt x="141448" y="93179"/>
                    </a:lnTo>
                    <a:cubicBezTo>
                      <a:pt x="133118" y="93179"/>
                      <a:pt x="126335" y="99950"/>
                      <a:pt x="126335" y="108293"/>
                    </a:cubicBezTo>
                    <a:lnTo>
                      <a:pt x="126335" y="128987"/>
                    </a:lnTo>
                    <a:cubicBezTo>
                      <a:pt x="126335" y="137329"/>
                      <a:pt x="133118" y="144101"/>
                      <a:pt x="141448" y="144101"/>
                    </a:cubicBezTo>
                    <a:lnTo>
                      <a:pt x="141853" y="144101"/>
                    </a:lnTo>
                    <a:lnTo>
                      <a:pt x="141853" y="144934"/>
                    </a:lnTo>
                    <a:lnTo>
                      <a:pt x="141448" y="144934"/>
                    </a:lnTo>
                    <a:cubicBezTo>
                      <a:pt x="133118" y="144934"/>
                      <a:pt x="126335" y="151717"/>
                      <a:pt x="126335" y="160047"/>
                    </a:cubicBezTo>
                    <a:lnTo>
                      <a:pt x="126335" y="180742"/>
                    </a:lnTo>
                    <a:cubicBezTo>
                      <a:pt x="126335" y="189072"/>
                      <a:pt x="133118" y="195855"/>
                      <a:pt x="141448" y="195855"/>
                    </a:cubicBezTo>
                    <a:lnTo>
                      <a:pt x="141853" y="195855"/>
                    </a:lnTo>
                    <a:lnTo>
                      <a:pt x="141853" y="213289"/>
                    </a:lnTo>
                    <a:cubicBezTo>
                      <a:pt x="134047" y="217418"/>
                      <a:pt x="128715" y="225617"/>
                      <a:pt x="128715" y="235043"/>
                    </a:cubicBezTo>
                    <a:cubicBezTo>
                      <a:pt x="128715" y="248609"/>
                      <a:pt x="139759" y="259652"/>
                      <a:pt x="153325" y="259652"/>
                    </a:cubicBezTo>
                    <a:lnTo>
                      <a:pt x="162655" y="259652"/>
                    </a:lnTo>
                    <a:lnTo>
                      <a:pt x="162655" y="305802"/>
                    </a:lnTo>
                    <a:cubicBezTo>
                      <a:pt x="152016" y="306575"/>
                      <a:pt x="141544" y="307896"/>
                      <a:pt x="131357" y="309753"/>
                    </a:cubicBezTo>
                    <a:cubicBezTo>
                      <a:pt x="125336" y="296198"/>
                      <a:pt x="111757" y="286714"/>
                      <a:pt x="96001" y="286714"/>
                    </a:cubicBezTo>
                    <a:cubicBezTo>
                      <a:pt x="74676" y="286714"/>
                      <a:pt x="57326" y="304064"/>
                      <a:pt x="57326" y="325389"/>
                    </a:cubicBezTo>
                    <a:lnTo>
                      <a:pt x="57326" y="335148"/>
                    </a:lnTo>
                    <a:cubicBezTo>
                      <a:pt x="57326" y="335362"/>
                      <a:pt x="57337" y="335564"/>
                      <a:pt x="57337" y="335767"/>
                    </a:cubicBezTo>
                    <a:cubicBezTo>
                      <a:pt x="26040" y="353736"/>
                      <a:pt x="5845" y="377775"/>
                      <a:pt x="276" y="403919"/>
                    </a:cubicBezTo>
                    <a:cubicBezTo>
                      <a:pt x="-22" y="405276"/>
                      <a:pt x="-712" y="410036"/>
                      <a:pt x="2465" y="413975"/>
                    </a:cubicBezTo>
                    <a:cubicBezTo>
                      <a:pt x="4036" y="415915"/>
                      <a:pt x="7083" y="418236"/>
                      <a:pt x="12688" y="418236"/>
                    </a:cubicBezTo>
                    <a:lnTo>
                      <a:pt x="358902" y="418236"/>
                    </a:lnTo>
                    <a:cubicBezTo>
                      <a:pt x="362865" y="418236"/>
                      <a:pt x="365864" y="417022"/>
                      <a:pt x="367803" y="414618"/>
                    </a:cubicBezTo>
                    <a:cubicBezTo>
                      <a:pt x="370850" y="410881"/>
                      <a:pt x="369791" y="406038"/>
                      <a:pt x="369291" y="403705"/>
                    </a:cubicBezTo>
                    <a:lnTo>
                      <a:pt x="369291" y="403705"/>
                    </a:lnTo>
                    <a:close/>
                    <a:moveTo>
                      <a:pt x="204960" y="395768"/>
                    </a:moveTo>
                    <a:lnTo>
                      <a:pt x="160656" y="395768"/>
                    </a:lnTo>
                    <a:cubicBezTo>
                      <a:pt x="148220" y="395768"/>
                      <a:pt x="138140" y="385688"/>
                      <a:pt x="138140" y="373252"/>
                    </a:cubicBezTo>
                    <a:cubicBezTo>
                      <a:pt x="138140" y="360817"/>
                      <a:pt x="148220" y="350737"/>
                      <a:pt x="160656" y="350737"/>
                    </a:cubicBezTo>
                    <a:lnTo>
                      <a:pt x="204960" y="350737"/>
                    </a:lnTo>
                    <a:cubicBezTo>
                      <a:pt x="217396" y="350737"/>
                      <a:pt x="227475" y="360817"/>
                      <a:pt x="227475" y="373252"/>
                    </a:cubicBezTo>
                    <a:cubicBezTo>
                      <a:pt x="227475" y="385688"/>
                      <a:pt x="217396" y="395768"/>
                      <a:pt x="204960" y="395768"/>
                    </a:cubicBezTo>
                    <a:lnTo>
                      <a:pt x="204960" y="395768"/>
                    </a:lnTo>
                    <a:close/>
                  </a:path>
                </a:pathLst>
              </a:custGeom>
              <a:solidFill>
                <a:schemeClr val="bg1"/>
              </a:solidFill>
              <a:ln w="1164" cap="flat">
                <a:noFill/>
                <a:prstDash val="solid"/>
                <a:miter/>
              </a:ln>
            </p:spPr>
            <p:txBody>
              <a:bodyPr rtlCol="0" anchor="ctr"/>
              <a:lstStyle/>
              <a:p>
                <a:endParaRPr lang="en-US"/>
              </a:p>
            </p:txBody>
          </p:sp>
        </p:grpSp>
        <p:cxnSp>
          <p:nvCxnSpPr>
            <p:cNvPr id="237" name="Straight Connector 236">
              <a:extLst>
                <a:ext uri="{FF2B5EF4-FFF2-40B4-BE49-F238E27FC236}">
                  <a16:creationId xmlns:a16="http://schemas.microsoft.com/office/drawing/2014/main" id="{512CE17F-A862-4224-B167-909A42FCA6AE}"/>
                </a:ext>
              </a:extLst>
            </p:cNvPr>
            <p:cNvCxnSpPr>
              <a:cxnSpLocks/>
            </p:cNvCxnSpPr>
            <p:nvPr userDrawn="1"/>
          </p:nvCxnSpPr>
          <p:spPr>
            <a:xfrm>
              <a:off x="5537344" y="932755"/>
              <a:ext cx="0" cy="9946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552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hank You Slide">
    <p:bg>
      <p:bgPr>
        <a:solidFill>
          <a:srgbClr val="262626"/>
        </a:solidFill>
        <a:effectLst/>
      </p:bgPr>
    </p:bg>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9ED5B217-D851-4B5B-B6E8-FC475EBB1663}"/>
              </a:ext>
            </a:extLst>
          </p:cNvPr>
          <p:cNvPicPr>
            <a:picLocks noChangeAspect="1"/>
          </p:cNvPicPr>
          <p:nvPr userDrawn="1"/>
        </p:nvPicPr>
        <p:blipFill rotWithShape="1">
          <a:blip r:embed="rId2"/>
          <a:srcRect l="357" r="-15" b="47933"/>
          <a:stretch/>
        </p:blipFill>
        <p:spPr>
          <a:xfrm>
            <a:off x="1" y="2612571"/>
            <a:ext cx="12192000" cy="4245429"/>
          </a:xfrm>
          <a:prstGeom prst="rect">
            <a:avLst/>
          </a:prstGeom>
        </p:spPr>
      </p:pic>
      <p:sp>
        <p:nvSpPr>
          <p:cNvPr id="104" name="Rectangle 103">
            <a:extLst>
              <a:ext uri="{FF2B5EF4-FFF2-40B4-BE49-F238E27FC236}">
                <a16:creationId xmlns:a16="http://schemas.microsoft.com/office/drawing/2014/main" id="{0E0D0DDF-ED76-4E75-A9FA-2A14CC79FB50}"/>
              </a:ext>
            </a:extLst>
          </p:cNvPr>
          <p:cNvSpPr/>
          <p:nvPr userDrawn="1"/>
        </p:nvSpPr>
        <p:spPr>
          <a:xfrm rot="10800000">
            <a:off x="1" y="0"/>
            <a:ext cx="12191999" cy="6858000"/>
          </a:xfrm>
          <a:prstGeom prst="rect">
            <a:avLst/>
          </a:prstGeom>
          <a:gradFill>
            <a:gsLst>
              <a:gs pos="57000">
                <a:srgbClr val="262626">
                  <a:alpha val="12000"/>
                </a:srgbClr>
              </a:gs>
              <a:gs pos="67000">
                <a:srgbClr val="262626"/>
              </a:gs>
              <a:gs pos="0">
                <a:schemeClr val="tx1">
                  <a:lumMod val="85000"/>
                  <a:lumOff val="15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a:extLst>
              <a:ext uri="{FF2B5EF4-FFF2-40B4-BE49-F238E27FC236}">
                <a16:creationId xmlns:a16="http://schemas.microsoft.com/office/drawing/2014/main" id="{FBA908F2-F18D-4868-8CF1-93695FB3F4F8}"/>
              </a:ext>
            </a:extLst>
          </p:cNvPr>
          <p:cNvGrpSpPr/>
          <p:nvPr userDrawn="1"/>
        </p:nvGrpSpPr>
        <p:grpSpPr>
          <a:xfrm>
            <a:off x="59155" y="96323"/>
            <a:ext cx="12073690" cy="6665354"/>
            <a:chOff x="70429" y="60233"/>
            <a:chExt cx="12073690" cy="6665354"/>
          </a:xfrm>
          <a:gradFill>
            <a:gsLst>
              <a:gs pos="100000">
                <a:schemeClr val="bg1">
                  <a:alpha val="0"/>
                </a:schemeClr>
              </a:gs>
              <a:gs pos="89000">
                <a:srgbClr val="FFFFFF">
                  <a:alpha val="0"/>
                </a:srgbClr>
              </a:gs>
              <a:gs pos="0">
                <a:schemeClr val="bg1">
                  <a:alpha val="6000"/>
                </a:schemeClr>
              </a:gs>
            </a:gsLst>
            <a:lin ang="5400000" scaled="0"/>
          </a:gradFill>
        </p:grpSpPr>
        <p:sp>
          <p:nvSpPr>
            <p:cNvPr id="106" name="Freeform: Shape 105">
              <a:extLst>
                <a:ext uri="{FF2B5EF4-FFF2-40B4-BE49-F238E27FC236}">
                  <a16:creationId xmlns:a16="http://schemas.microsoft.com/office/drawing/2014/main" id="{3A286198-760A-42B3-881C-522B64F8EB2D}"/>
                </a:ext>
              </a:extLst>
            </p:cNvPr>
            <p:cNvSpPr/>
            <p:nvPr/>
          </p:nvSpPr>
          <p:spPr>
            <a:xfrm rot="5400000">
              <a:off x="10345995" y="2711379"/>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1473448-253E-4192-96A9-EEDAB987C98D}"/>
                </a:ext>
              </a:extLst>
            </p:cNvPr>
            <p:cNvSpPr/>
            <p:nvPr/>
          </p:nvSpPr>
          <p:spPr>
            <a:xfrm rot="5400000">
              <a:off x="8255996" y="2878257"/>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5BF7A6-BD10-492D-B761-A1404DB4DF26}"/>
                </a:ext>
              </a:extLst>
            </p:cNvPr>
            <p:cNvSpPr/>
            <p:nvPr/>
          </p:nvSpPr>
          <p:spPr>
            <a:xfrm rot="5400000">
              <a:off x="7088136" y="111051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4CC29F0-A5F9-4E07-8D4F-4BC1F2E4A1B5}"/>
                </a:ext>
              </a:extLst>
            </p:cNvPr>
            <p:cNvSpPr/>
            <p:nvPr/>
          </p:nvSpPr>
          <p:spPr>
            <a:xfrm rot="5400000">
              <a:off x="10544877" y="1047075"/>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42174FF-A638-4C8C-9551-10658DAB356B}"/>
                </a:ext>
              </a:extLst>
            </p:cNvPr>
            <p:cNvSpPr/>
            <p:nvPr/>
          </p:nvSpPr>
          <p:spPr>
            <a:xfrm rot="5400000">
              <a:off x="8827717" y="6390117"/>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47BA77F-E002-44FE-80C4-196E844C2124}"/>
                </a:ext>
              </a:extLst>
            </p:cNvPr>
            <p:cNvSpPr/>
            <p:nvPr/>
          </p:nvSpPr>
          <p:spPr>
            <a:xfrm rot="5400000">
              <a:off x="10049647" y="4710684"/>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EFF8B27-5FBC-48DD-A70A-684B8BA91F79}"/>
                </a:ext>
              </a:extLst>
            </p:cNvPr>
            <p:cNvSpPr/>
            <p:nvPr/>
          </p:nvSpPr>
          <p:spPr>
            <a:xfrm rot="5400000">
              <a:off x="6673574" y="5454631"/>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ED61B78-D4CA-44D4-BC7A-CCBE9F7B0742}"/>
                </a:ext>
              </a:extLst>
            </p:cNvPr>
            <p:cNvSpPr/>
            <p:nvPr/>
          </p:nvSpPr>
          <p:spPr>
            <a:xfrm rot="5400000">
              <a:off x="9779317" y="371261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EC854D9-B187-49B5-AFD5-3B6FBC78EE39}"/>
                </a:ext>
              </a:extLst>
            </p:cNvPr>
            <p:cNvSpPr/>
            <p:nvPr/>
          </p:nvSpPr>
          <p:spPr>
            <a:xfrm rot="5400000">
              <a:off x="10590506" y="1834028"/>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277F97-5B9B-45C3-993B-ACDBFDCFD1B7}"/>
                </a:ext>
              </a:extLst>
            </p:cNvPr>
            <p:cNvSpPr/>
            <p:nvPr/>
          </p:nvSpPr>
          <p:spPr>
            <a:xfrm rot="5400000">
              <a:off x="10495478" y="5818617"/>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A988D78-AD2A-46C1-A85C-D04AFD7088AA}"/>
                </a:ext>
              </a:extLst>
            </p:cNvPr>
            <p:cNvSpPr/>
            <p:nvPr/>
          </p:nvSpPr>
          <p:spPr>
            <a:xfrm rot="5400000">
              <a:off x="11164884" y="3247388"/>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D6D66D7-76D7-4A3B-B341-3F86659B3014}"/>
                </a:ext>
              </a:extLst>
            </p:cNvPr>
            <p:cNvSpPr/>
            <p:nvPr/>
          </p:nvSpPr>
          <p:spPr>
            <a:xfrm rot="5400000">
              <a:off x="9504522" y="2340892"/>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B61F50BA-A58A-4C0C-BF10-BB394BDC5E72}"/>
                </a:ext>
              </a:extLst>
            </p:cNvPr>
            <p:cNvSpPr/>
            <p:nvPr/>
          </p:nvSpPr>
          <p:spPr>
            <a:xfrm rot="5400000">
              <a:off x="6118956" y="610941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3530916-5A51-4E87-A3FA-733EF8180C25}"/>
                </a:ext>
              </a:extLst>
            </p:cNvPr>
            <p:cNvSpPr/>
            <p:nvPr/>
          </p:nvSpPr>
          <p:spPr>
            <a:xfrm rot="5400000">
              <a:off x="11644055" y="4260421"/>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1077D3A-889C-4AD5-8A7D-FAAC54A90892}"/>
                </a:ext>
              </a:extLst>
            </p:cNvPr>
            <p:cNvSpPr/>
            <p:nvPr/>
          </p:nvSpPr>
          <p:spPr>
            <a:xfrm rot="5400000">
              <a:off x="8095272" y="4787751"/>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ACB0476-1955-42D7-AA64-0B252C4A06B9}"/>
                </a:ext>
              </a:extLst>
            </p:cNvPr>
            <p:cNvSpPr/>
            <p:nvPr/>
          </p:nvSpPr>
          <p:spPr>
            <a:xfrm rot="5400000">
              <a:off x="8836057" y="1162745"/>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DA4D6DB-12F6-4DD9-9687-CE264E2F5548}"/>
                </a:ext>
              </a:extLst>
            </p:cNvPr>
            <p:cNvSpPr/>
            <p:nvPr/>
          </p:nvSpPr>
          <p:spPr>
            <a:xfrm rot="5400000">
              <a:off x="10852665" y="489819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5EE4ABB-91F7-4DDE-9613-C0D1FC05613E}"/>
                </a:ext>
              </a:extLst>
            </p:cNvPr>
            <p:cNvSpPr/>
            <p:nvPr/>
          </p:nvSpPr>
          <p:spPr>
            <a:xfrm rot="5400000">
              <a:off x="11199971" y="6258101"/>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473474A-C183-4D16-91BE-8FF612BC0466}"/>
                </a:ext>
              </a:extLst>
            </p:cNvPr>
            <p:cNvSpPr/>
            <p:nvPr/>
          </p:nvSpPr>
          <p:spPr>
            <a:xfrm rot="5400000">
              <a:off x="6103049" y="2524820"/>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4020D41-C77B-4BD5-A118-B33DE6F3594D}"/>
                </a:ext>
              </a:extLst>
            </p:cNvPr>
            <p:cNvSpPr/>
            <p:nvPr/>
          </p:nvSpPr>
          <p:spPr>
            <a:xfrm rot="5400000">
              <a:off x="6933295" y="3235337"/>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C3FA53F-4015-4F4F-8065-032CFAA8539D}"/>
                </a:ext>
              </a:extLst>
            </p:cNvPr>
            <p:cNvSpPr/>
            <p:nvPr/>
          </p:nvSpPr>
          <p:spPr>
            <a:xfrm rot="5400000">
              <a:off x="7015353" y="4887763"/>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408A4CD-3231-4843-AFE9-12A2A640F4BD}"/>
                </a:ext>
              </a:extLst>
            </p:cNvPr>
            <p:cNvSpPr/>
            <p:nvPr/>
          </p:nvSpPr>
          <p:spPr>
            <a:xfrm rot="5400000">
              <a:off x="8499515" y="1829971"/>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B151536-09D6-4200-B60B-EAA8F73F4A7A}"/>
                </a:ext>
              </a:extLst>
            </p:cNvPr>
            <p:cNvSpPr/>
            <p:nvPr/>
          </p:nvSpPr>
          <p:spPr>
            <a:xfrm rot="5400000">
              <a:off x="7563041" y="1191891"/>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8F88B44-DCE2-4858-B8C1-5E12CF4183E5}"/>
                </a:ext>
              </a:extLst>
            </p:cNvPr>
            <p:cNvSpPr/>
            <p:nvPr/>
          </p:nvSpPr>
          <p:spPr>
            <a:xfrm rot="5400000">
              <a:off x="7389972" y="6225525"/>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CB48CB9-7DE3-45DD-8103-1855BB7923BE}"/>
                </a:ext>
              </a:extLst>
            </p:cNvPr>
            <p:cNvSpPr/>
            <p:nvPr/>
          </p:nvSpPr>
          <p:spPr>
            <a:xfrm rot="5400000">
              <a:off x="7579615" y="2325748"/>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EE17F93-303F-4A03-86BF-30AE4B74824D}"/>
                </a:ext>
              </a:extLst>
            </p:cNvPr>
            <p:cNvSpPr/>
            <p:nvPr/>
          </p:nvSpPr>
          <p:spPr>
            <a:xfrm rot="5400000">
              <a:off x="7991830" y="502406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6042848-753C-494B-85CE-891F00F3127C}"/>
                </a:ext>
              </a:extLst>
            </p:cNvPr>
            <p:cNvSpPr/>
            <p:nvPr/>
          </p:nvSpPr>
          <p:spPr>
            <a:xfrm rot="5400000">
              <a:off x="8732615" y="139915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B95171E-120A-4BE2-995A-4E6E6C848395}"/>
                </a:ext>
              </a:extLst>
            </p:cNvPr>
            <p:cNvSpPr/>
            <p:nvPr/>
          </p:nvSpPr>
          <p:spPr>
            <a:xfrm rot="5400000">
              <a:off x="10749222" y="5134510"/>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0DE184B-5639-4FEE-A211-0FCABD33546A}"/>
                </a:ext>
              </a:extLst>
            </p:cNvPr>
            <p:cNvSpPr/>
            <p:nvPr/>
          </p:nvSpPr>
          <p:spPr>
            <a:xfrm rot="5400000">
              <a:off x="11091862" y="6489653"/>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0465D97-D355-40C6-9539-2D3C82928719}"/>
                </a:ext>
              </a:extLst>
            </p:cNvPr>
            <p:cNvSpPr/>
            <p:nvPr/>
          </p:nvSpPr>
          <p:spPr>
            <a:xfrm rot="5400000">
              <a:off x="5999607" y="2761135"/>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BA6278B-9FF9-4C4F-A217-B2D6FCCA597D}"/>
                </a:ext>
              </a:extLst>
            </p:cNvPr>
            <p:cNvSpPr/>
            <p:nvPr/>
          </p:nvSpPr>
          <p:spPr>
            <a:xfrm rot="5400000">
              <a:off x="6823598" y="3473059"/>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C08F692-FBD4-4C6B-B965-7188263A2230}"/>
                </a:ext>
              </a:extLst>
            </p:cNvPr>
            <p:cNvSpPr/>
            <p:nvPr/>
          </p:nvSpPr>
          <p:spPr>
            <a:xfrm rot="5400000">
              <a:off x="7643113" y="3893855"/>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0D42D24-923F-4818-9397-95585B87B5FB}"/>
                </a:ext>
              </a:extLst>
            </p:cNvPr>
            <p:cNvSpPr/>
            <p:nvPr/>
          </p:nvSpPr>
          <p:spPr>
            <a:xfrm rot="5400000">
              <a:off x="9018217" y="4428922"/>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B14FDE4-8209-4EB7-B34D-CA52EBF64B2B}"/>
                </a:ext>
              </a:extLst>
            </p:cNvPr>
            <p:cNvSpPr/>
            <p:nvPr/>
          </p:nvSpPr>
          <p:spPr>
            <a:xfrm rot="5400000">
              <a:off x="8339824" y="1393322"/>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84D7DD4-F598-4245-B8BC-08F4A85BE749}"/>
                </a:ext>
              </a:extLst>
            </p:cNvPr>
            <p:cNvSpPr/>
            <p:nvPr/>
          </p:nvSpPr>
          <p:spPr>
            <a:xfrm rot="5400000">
              <a:off x="10218916" y="2004926"/>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2E19B9E-638F-4F2C-A54E-1382F34453A4}"/>
                </a:ext>
              </a:extLst>
            </p:cNvPr>
            <p:cNvSpPr/>
            <p:nvPr/>
          </p:nvSpPr>
          <p:spPr>
            <a:xfrm rot="5400000">
              <a:off x="4602734" y="1834029"/>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FF664EE-E612-4591-9290-CBDFB9ED4787}"/>
                </a:ext>
              </a:extLst>
            </p:cNvPr>
            <p:cNvSpPr/>
            <p:nvPr/>
          </p:nvSpPr>
          <p:spPr>
            <a:xfrm>
              <a:off x="1785751" y="96326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239E55A-634A-4036-8994-F981BA9E47CE}"/>
                </a:ext>
              </a:extLst>
            </p:cNvPr>
            <p:cNvSpPr/>
            <p:nvPr/>
          </p:nvSpPr>
          <p:spPr>
            <a:xfrm>
              <a:off x="1952629" y="3053262"/>
              <a:ext cx="190500" cy="190500"/>
            </a:xfrm>
            <a:custGeom>
              <a:avLst/>
              <a:gdLst>
                <a:gd name="connsiteX0" fmla="*/ 129957 w 190500"/>
                <a:gd name="connsiteY0" fmla="*/ 95357 h 190500"/>
                <a:gd name="connsiteX1" fmla="*/ 181773 w 190500"/>
                <a:gd name="connsiteY1" fmla="*/ 40112 h 190500"/>
                <a:gd name="connsiteX2" fmla="*/ 180725 w 190500"/>
                <a:gd name="connsiteY2" fmla="*/ 6489 h 190500"/>
                <a:gd name="connsiteX3" fmla="*/ 147102 w 190500"/>
                <a:gd name="connsiteY3" fmla="*/ 7536 h 190500"/>
                <a:gd name="connsiteX4" fmla="*/ 95286 w 190500"/>
                <a:gd name="connsiteY4" fmla="*/ 62781 h 190500"/>
                <a:gd name="connsiteX5" fmla="*/ 40041 w 190500"/>
                <a:gd name="connsiteY5" fmla="*/ 10965 h 190500"/>
                <a:gd name="connsiteX6" fmla="*/ 6417 w 190500"/>
                <a:gd name="connsiteY6" fmla="*/ 12013 h 190500"/>
                <a:gd name="connsiteX7" fmla="*/ 7465 w 190500"/>
                <a:gd name="connsiteY7" fmla="*/ 45636 h 190500"/>
                <a:gd name="connsiteX8" fmla="*/ 62710 w 190500"/>
                <a:gd name="connsiteY8" fmla="*/ 97452 h 190500"/>
                <a:gd name="connsiteX9" fmla="*/ 10894 w 190500"/>
                <a:gd name="connsiteY9" fmla="*/ 152698 h 190500"/>
                <a:gd name="connsiteX10" fmla="*/ 11942 w 190500"/>
                <a:gd name="connsiteY10" fmla="*/ 186321 h 190500"/>
                <a:gd name="connsiteX11" fmla="*/ 28230 w 190500"/>
                <a:gd name="connsiteY11" fmla="*/ 192798 h 190500"/>
                <a:gd name="connsiteX12" fmla="*/ 45565 w 190500"/>
                <a:gd name="connsiteY12" fmla="*/ 185273 h 190500"/>
                <a:gd name="connsiteX13" fmla="*/ 97381 w 190500"/>
                <a:gd name="connsiteY13" fmla="*/ 130028 h 190500"/>
                <a:gd name="connsiteX14" fmla="*/ 152626 w 190500"/>
                <a:gd name="connsiteY14" fmla="*/ 181844 h 190500"/>
                <a:gd name="connsiteX15" fmla="*/ 168914 w 190500"/>
                <a:gd name="connsiteY15" fmla="*/ 188321 h 190500"/>
                <a:gd name="connsiteX16" fmla="*/ 186249 w 190500"/>
                <a:gd name="connsiteY16" fmla="*/ 180796 h 190500"/>
                <a:gd name="connsiteX17" fmla="*/ 185202 w 190500"/>
                <a:gd name="connsiteY17" fmla="*/ 147173 h 190500"/>
                <a:gd name="connsiteX18" fmla="*/ 129957 w 190500"/>
                <a:gd name="connsiteY18" fmla="*/ 9535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29957" y="95357"/>
                  </a:move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633"/>
                    <a:pt x="-2060" y="36683"/>
                    <a:pt x="7465" y="45636"/>
                  </a:cubicBezTo>
                  <a:lnTo>
                    <a:pt x="62710" y="97452"/>
                  </a:lnTo>
                  <a:lnTo>
                    <a:pt x="10894" y="152698"/>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ubicBezTo>
                    <a:pt x="157198" y="186130"/>
                    <a:pt x="163104" y="188321"/>
                    <a:pt x="168914" y="188321"/>
                  </a:cubicBezTo>
                  <a:cubicBezTo>
                    <a:pt x="175296" y="188321"/>
                    <a:pt x="181582" y="185749"/>
                    <a:pt x="186249" y="180796"/>
                  </a:cubicBezTo>
                  <a:cubicBezTo>
                    <a:pt x="195203" y="171176"/>
                    <a:pt x="194727" y="156126"/>
                    <a:pt x="185202" y="147173"/>
                  </a:cubicBezTo>
                  <a:lnTo>
                    <a:pt x="129957" y="95357"/>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38FBA75-81A1-45FA-8F25-640F01E2A05B}"/>
                </a:ext>
              </a:extLst>
            </p:cNvPr>
            <p:cNvSpPr/>
            <p:nvPr/>
          </p:nvSpPr>
          <p:spPr>
            <a:xfrm>
              <a:off x="184884" y="4221122"/>
              <a:ext cx="190500" cy="190500"/>
            </a:xfrm>
            <a:custGeom>
              <a:avLst/>
              <a:gdLst>
                <a:gd name="connsiteX0" fmla="*/ 152626 w 190500"/>
                <a:gd name="connsiteY0" fmla="*/ 181844 h 190500"/>
                <a:gd name="connsiteX1" fmla="*/ 168914 w 190500"/>
                <a:gd name="connsiteY1" fmla="*/ 188321 h 190500"/>
                <a:gd name="connsiteX2" fmla="*/ 186249 w 190500"/>
                <a:gd name="connsiteY2" fmla="*/ 180796 h 190500"/>
                <a:gd name="connsiteX3" fmla="*/ 185202 w 190500"/>
                <a:gd name="connsiteY3" fmla="*/ 147173 h 190500"/>
                <a:gd name="connsiteX4" fmla="*/ 129957 w 190500"/>
                <a:gd name="connsiteY4" fmla="*/ 95357 h 190500"/>
                <a:gd name="connsiteX5" fmla="*/ 181773 w 190500"/>
                <a:gd name="connsiteY5" fmla="*/ 40112 h 190500"/>
                <a:gd name="connsiteX6" fmla="*/ 180725 w 190500"/>
                <a:gd name="connsiteY6" fmla="*/ 6489 h 190500"/>
                <a:gd name="connsiteX7" fmla="*/ 147102 w 190500"/>
                <a:gd name="connsiteY7" fmla="*/ 7536 h 190500"/>
                <a:gd name="connsiteX8" fmla="*/ 95286 w 190500"/>
                <a:gd name="connsiteY8" fmla="*/ 62781 h 190500"/>
                <a:gd name="connsiteX9" fmla="*/ 40041 w 190500"/>
                <a:gd name="connsiteY9" fmla="*/ 10965 h 190500"/>
                <a:gd name="connsiteX10" fmla="*/ 6417 w 190500"/>
                <a:gd name="connsiteY10" fmla="*/ 12013 h 190500"/>
                <a:gd name="connsiteX11" fmla="*/ 7465 w 190500"/>
                <a:gd name="connsiteY11" fmla="*/ 45636 h 190500"/>
                <a:gd name="connsiteX12" fmla="*/ 62710 w 190500"/>
                <a:gd name="connsiteY12" fmla="*/ 97452 h 190500"/>
                <a:gd name="connsiteX13" fmla="*/ 10894 w 190500"/>
                <a:gd name="connsiteY13" fmla="*/ 152697 h 190500"/>
                <a:gd name="connsiteX14" fmla="*/ 11942 w 190500"/>
                <a:gd name="connsiteY14" fmla="*/ 186321 h 190500"/>
                <a:gd name="connsiteX15" fmla="*/ 28230 w 190500"/>
                <a:gd name="connsiteY15" fmla="*/ 192798 h 190500"/>
                <a:gd name="connsiteX16" fmla="*/ 45565 w 190500"/>
                <a:gd name="connsiteY16" fmla="*/ 185273 h 190500"/>
                <a:gd name="connsiteX17" fmla="*/ 97381 w 190500"/>
                <a:gd name="connsiteY17" fmla="*/ 130028 h 190500"/>
                <a:gd name="connsiteX18" fmla="*/ 152626 w 190500"/>
                <a:gd name="connsiteY18" fmla="*/ 1818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52626" y="181844"/>
                  </a:moveTo>
                  <a:cubicBezTo>
                    <a:pt x="157198" y="186130"/>
                    <a:pt x="163104" y="188321"/>
                    <a:pt x="168914" y="188321"/>
                  </a:cubicBezTo>
                  <a:cubicBezTo>
                    <a:pt x="175296" y="188321"/>
                    <a:pt x="181582" y="185749"/>
                    <a:pt x="186249" y="180796"/>
                  </a:cubicBezTo>
                  <a:cubicBezTo>
                    <a:pt x="195203" y="171176"/>
                    <a:pt x="194727" y="156127"/>
                    <a:pt x="185202" y="147173"/>
                  </a:cubicBezTo>
                  <a:lnTo>
                    <a:pt x="129957" y="95357"/>
                  </a:lnTo>
                  <a:lnTo>
                    <a:pt x="181773" y="40112"/>
                  </a:lnTo>
                  <a:cubicBezTo>
                    <a:pt x="190726" y="30492"/>
                    <a:pt x="190250" y="15442"/>
                    <a:pt x="180725" y="6489"/>
                  </a:cubicBezTo>
                  <a:cubicBezTo>
                    <a:pt x="171105" y="-2560"/>
                    <a:pt x="156055" y="-2084"/>
                    <a:pt x="147102" y="7536"/>
                  </a:cubicBezTo>
                  <a:lnTo>
                    <a:pt x="95286" y="62781"/>
                  </a:lnTo>
                  <a:lnTo>
                    <a:pt x="40041" y="10965"/>
                  </a:lnTo>
                  <a:cubicBezTo>
                    <a:pt x="30420" y="1917"/>
                    <a:pt x="15371" y="2488"/>
                    <a:pt x="6417" y="12013"/>
                  </a:cubicBezTo>
                  <a:cubicBezTo>
                    <a:pt x="-2536" y="21538"/>
                    <a:pt x="-2060" y="36683"/>
                    <a:pt x="7465" y="45636"/>
                  </a:cubicBezTo>
                  <a:lnTo>
                    <a:pt x="62710" y="97452"/>
                  </a:lnTo>
                  <a:lnTo>
                    <a:pt x="10894" y="152697"/>
                  </a:lnTo>
                  <a:cubicBezTo>
                    <a:pt x="1941" y="162318"/>
                    <a:pt x="2417" y="177367"/>
                    <a:pt x="11942" y="186321"/>
                  </a:cubicBezTo>
                  <a:cubicBezTo>
                    <a:pt x="16514" y="190607"/>
                    <a:pt x="22419" y="192798"/>
                    <a:pt x="28230" y="192798"/>
                  </a:cubicBezTo>
                  <a:cubicBezTo>
                    <a:pt x="34611" y="192798"/>
                    <a:pt x="40898" y="190321"/>
                    <a:pt x="45565" y="185273"/>
                  </a:cubicBezTo>
                  <a:lnTo>
                    <a:pt x="97381" y="130028"/>
                  </a:lnTo>
                  <a:lnTo>
                    <a:pt x="152626" y="181844"/>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1E70462-FD19-4312-9ECA-0A437751F828}"/>
                </a:ext>
              </a:extLst>
            </p:cNvPr>
            <p:cNvSpPr/>
            <p:nvPr/>
          </p:nvSpPr>
          <p:spPr>
            <a:xfrm>
              <a:off x="121447" y="764381"/>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91D4C29-3E78-4247-A15F-3E46CB925D9B}"/>
                </a:ext>
              </a:extLst>
            </p:cNvPr>
            <p:cNvSpPr/>
            <p:nvPr/>
          </p:nvSpPr>
          <p:spPr>
            <a:xfrm>
              <a:off x="5287998" y="959606"/>
              <a:ext cx="190500" cy="190500"/>
            </a:xfrm>
            <a:custGeom>
              <a:avLst/>
              <a:gdLst>
                <a:gd name="connsiteX0" fmla="*/ 185201 w 190500"/>
                <a:gd name="connsiteY0" fmla="*/ 147139 h 190500"/>
                <a:gd name="connsiteX1" fmla="*/ 129956 w 190500"/>
                <a:gd name="connsiteY1" fmla="*/ 95323 h 190500"/>
                <a:gd name="connsiteX2" fmla="*/ 181772 w 190500"/>
                <a:gd name="connsiteY2" fmla="*/ 40078 h 190500"/>
                <a:gd name="connsiteX3" fmla="*/ 180725 w 190500"/>
                <a:gd name="connsiteY3" fmla="*/ 6454 h 190500"/>
                <a:gd name="connsiteX4" fmla="*/ 147101 w 190500"/>
                <a:gd name="connsiteY4" fmla="*/ 7502 h 190500"/>
                <a:gd name="connsiteX5" fmla="*/ 95286 w 190500"/>
                <a:gd name="connsiteY5" fmla="*/ 62747 h 190500"/>
                <a:gd name="connsiteX6" fmla="*/ 40040 w 190500"/>
                <a:gd name="connsiteY6" fmla="*/ 10931 h 190500"/>
                <a:gd name="connsiteX7" fmla="*/ 6417 w 190500"/>
                <a:gd name="connsiteY7" fmla="*/ 11979 h 190500"/>
                <a:gd name="connsiteX8" fmla="*/ 7465 w 190500"/>
                <a:gd name="connsiteY8" fmla="*/ 45602 h 190500"/>
                <a:gd name="connsiteX9" fmla="*/ 62710 w 190500"/>
                <a:gd name="connsiteY9" fmla="*/ 97418 h 190500"/>
                <a:gd name="connsiteX10" fmla="*/ 10799 w 190500"/>
                <a:gd name="connsiteY10" fmla="*/ 152759 h 190500"/>
                <a:gd name="connsiteX11" fmla="*/ 11847 w 190500"/>
                <a:gd name="connsiteY11" fmla="*/ 186382 h 190500"/>
                <a:gd name="connsiteX12" fmla="*/ 28134 w 190500"/>
                <a:gd name="connsiteY12" fmla="*/ 192859 h 190500"/>
                <a:gd name="connsiteX13" fmla="*/ 45470 w 190500"/>
                <a:gd name="connsiteY13" fmla="*/ 185334 h 190500"/>
                <a:gd name="connsiteX14" fmla="*/ 97381 w 190500"/>
                <a:gd name="connsiteY14" fmla="*/ 129994 h 190500"/>
                <a:gd name="connsiteX15" fmla="*/ 152626 w 190500"/>
                <a:gd name="connsiteY15" fmla="*/ 181810 h 190500"/>
                <a:gd name="connsiteX16" fmla="*/ 168914 w 190500"/>
                <a:gd name="connsiteY16" fmla="*/ 188287 h 190500"/>
                <a:gd name="connsiteX17" fmla="*/ 186249 w 190500"/>
                <a:gd name="connsiteY17" fmla="*/ 180762 h 190500"/>
                <a:gd name="connsiteX18" fmla="*/ 185201 w 190500"/>
                <a:gd name="connsiteY18" fmla="*/ 14713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85201" y="147139"/>
                  </a:moveTo>
                  <a:lnTo>
                    <a:pt x="129956" y="95323"/>
                  </a:lnTo>
                  <a:lnTo>
                    <a:pt x="181772" y="40078"/>
                  </a:lnTo>
                  <a:cubicBezTo>
                    <a:pt x="190726" y="30458"/>
                    <a:pt x="190250" y="15408"/>
                    <a:pt x="180725" y="6454"/>
                  </a:cubicBezTo>
                  <a:cubicBezTo>
                    <a:pt x="171104" y="-2594"/>
                    <a:pt x="156055" y="-2023"/>
                    <a:pt x="147101" y="7502"/>
                  </a:cubicBezTo>
                  <a:lnTo>
                    <a:pt x="95286" y="62747"/>
                  </a:lnTo>
                  <a:lnTo>
                    <a:pt x="40040" y="10931"/>
                  </a:lnTo>
                  <a:cubicBezTo>
                    <a:pt x="30420" y="1883"/>
                    <a:pt x="15371" y="2454"/>
                    <a:pt x="6417" y="11979"/>
                  </a:cubicBezTo>
                  <a:cubicBezTo>
                    <a:pt x="-2536" y="21599"/>
                    <a:pt x="-2060" y="36649"/>
                    <a:pt x="7465" y="45602"/>
                  </a:cubicBezTo>
                  <a:lnTo>
                    <a:pt x="62710" y="97418"/>
                  </a:lnTo>
                  <a:lnTo>
                    <a:pt x="10799" y="152759"/>
                  </a:lnTo>
                  <a:cubicBezTo>
                    <a:pt x="1845" y="162379"/>
                    <a:pt x="2322" y="177428"/>
                    <a:pt x="11847" y="186382"/>
                  </a:cubicBezTo>
                  <a:cubicBezTo>
                    <a:pt x="16419" y="190668"/>
                    <a:pt x="22324" y="192859"/>
                    <a:pt x="28134" y="192859"/>
                  </a:cubicBezTo>
                  <a:cubicBezTo>
                    <a:pt x="34516" y="192859"/>
                    <a:pt x="40803" y="190287"/>
                    <a:pt x="45470" y="185334"/>
                  </a:cubicBezTo>
                  <a:lnTo>
                    <a:pt x="97381" y="129994"/>
                  </a:lnTo>
                  <a:lnTo>
                    <a:pt x="152626" y="181810"/>
                  </a:lnTo>
                  <a:cubicBezTo>
                    <a:pt x="157198" y="186096"/>
                    <a:pt x="163104" y="188287"/>
                    <a:pt x="168914" y="188287"/>
                  </a:cubicBezTo>
                  <a:cubicBezTo>
                    <a:pt x="175295" y="188287"/>
                    <a:pt x="181582" y="185715"/>
                    <a:pt x="186249" y="180762"/>
                  </a:cubicBezTo>
                  <a:cubicBezTo>
                    <a:pt x="195298" y="171237"/>
                    <a:pt x="194822" y="156092"/>
                    <a:pt x="185201" y="14713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946ED6A-4295-470B-B242-E8EF206EDA4B}"/>
                </a:ext>
              </a:extLst>
            </p:cNvPr>
            <p:cNvSpPr/>
            <p:nvPr/>
          </p:nvSpPr>
          <p:spPr>
            <a:xfrm>
              <a:off x="3573974" y="1700841"/>
              <a:ext cx="190500" cy="190500"/>
            </a:xfrm>
            <a:custGeom>
              <a:avLst/>
              <a:gdLst>
                <a:gd name="connsiteX0" fmla="*/ 11942 w 190500"/>
                <a:gd name="connsiteY0" fmla="*/ 186287 h 190500"/>
                <a:gd name="connsiteX1" fmla="*/ 28230 w 190500"/>
                <a:gd name="connsiteY1" fmla="*/ 192763 h 190500"/>
                <a:gd name="connsiteX2" fmla="*/ 45565 w 190500"/>
                <a:gd name="connsiteY2" fmla="*/ 185239 h 190500"/>
                <a:gd name="connsiteX3" fmla="*/ 97381 w 190500"/>
                <a:gd name="connsiteY3" fmla="*/ 129994 h 190500"/>
                <a:gd name="connsiteX4" fmla="*/ 152626 w 190500"/>
                <a:gd name="connsiteY4" fmla="*/ 181810 h 190500"/>
                <a:gd name="connsiteX5" fmla="*/ 168914 w 190500"/>
                <a:gd name="connsiteY5" fmla="*/ 188287 h 190500"/>
                <a:gd name="connsiteX6" fmla="*/ 186249 w 190500"/>
                <a:gd name="connsiteY6" fmla="*/ 180762 h 190500"/>
                <a:gd name="connsiteX7" fmla="*/ 185202 w 190500"/>
                <a:gd name="connsiteY7" fmla="*/ 147139 h 190500"/>
                <a:gd name="connsiteX8" fmla="*/ 129957 w 190500"/>
                <a:gd name="connsiteY8" fmla="*/ 95323 h 190500"/>
                <a:gd name="connsiteX9" fmla="*/ 181773 w 190500"/>
                <a:gd name="connsiteY9" fmla="*/ 40078 h 190500"/>
                <a:gd name="connsiteX10" fmla="*/ 180725 w 190500"/>
                <a:gd name="connsiteY10" fmla="*/ 6454 h 190500"/>
                <a:gd name="connsiteX11" fmla="*/ 147102 w 190500"/>
                <a:gd name="connsiteY11" fmla="*/ 7502 h 190500"/>
                <a:gd name="connsiteX12" fmla="*/ 95286 w 190500"/>
                <a:gd name="connsiteY12" fmla="*/ 62747 h 190500"/>
                <a:gd name="connsiteX13" fmla="*/ 40041 w 190500"/>
                <a:gd name="connsiteY13" fmla="*/ 10931 h 190500"/>
                <a:gd name="connsiteX14" fmla="*/ 6417 w 190500"/>
                <a:gd name="connsiteY14" fmla="*/ 11979 h 190500"/>
                <a:gd name="connsiteX15" fmla="*/ 7465 w 190500"/>
                <a:gd name="connsiteY15" fmla="*/ 45602 h 190500"/>
                <a:gd name="connsiteX16" fmla="*/ 62710 w 190500"/>
                <a:gd name="connsiteY16" fmla="*/ 97418 h 190500"/>
                <a:gd name="connsiteX17" fmla="*/ 10894 w 190500"/>
                <a:gd name="connsiteY17" fmla="*/ 152663 h 190500"/>
                <a:gd name="connsiteX18" fmla="*/ 11942 w 190500"/>
                <a:gd name="connsiteY18" fmla="*/ 18628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11942" y="186287"/>
                  </a:moveTo>
                  <a:cubicBezTo>
                    <a:pt x="16514" y="190573"/>
                    <a:pt x="22419" y="192763"/>
                    <a:pt x="28230" y="192763"/>
                  </a:cubicBezTo>
                  <a:cubicBezTo>
                    <a:pt x="34611" y="192763"/>
                    <a:pt x="40898" y="190192"/>
                    <a:pt x="45565" y="185239"/>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4"/>
                  </a:cubicBezTo>
                  <a:cubicBezTo>
                    <a:pt x="171105" y="-2594"/>
                    <a:pt x="156055" y="-2023"/>
                    <a:pt x="147102" y="7502"/>
                  </a:cubicBezTo>
                  <a:lnTo>
                    <a:pt x="95286" y="62747"/>
                  </a:lnTo>
                  <a:lnTo>
                    <a:pt x="40041" y="10931"/>
                  </a:lnTo>
                  <a:cubicBezTo>
                    <a:pt x="30420" y="1883"/>
                    <a:pt x="15371" y="2454"/>
                    <a:pt x="6417" y="11979"/>
                  </a:cubicBezTo>
                  <a:cubicBezTo>
                    <a:pt x="-2536" y="21599"/>
                    <a:pt x="-2060" y="36649"/>
                    <a:pt x="7465" y="45602"/>
                  </a:cubicBezTo>
                  <a:lnTo>
                    <a:pt x="62710" y="97418"/>
                  </a:lnTo>
                  <a:lnTo>
                    <a:pt x="10894" y="152663"/>
                  </a:lnTo>
                  <a:cubicBezTo>
                    <a:pt x="1845" y="162188"/>
                    <a:pt x="2322" y="177238"/>
                    <a:pt x="11942" y="186287"/>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875794E-BE39-4B2C-96EA-84C379270579}"/>
                </a:ext>
              </a:extLst>
            </p:cNvPr>
            <p:cNvSpPr/>
            <p:nvPr/>
          </p:nvSpPr>
          <p:spPr>
            <a:xfrm>
              <a:off x="4169477" y="4995210"/>
              <a:ext cx="190500" cy="190500"/>
            </a:xfrm>
            <a:custGeom>
              <a:avLst/>
              <a:gdLst>
                <a:gd name="connsiteX0" fmla="*/ 40041 w 190500"/>
                <a:gd name="connsiteY0" fmla="*/ 10931 h 190500"/>
                <a:gd name="connsiteX1" fmla="*/ 6417 w 190500"/>
                <a:gd name="connsiteY1" fmla="*/ 11979 h 190500"/>
                <a:gd name="connsiteX2" fmla="*/ 7465 w 190500"/>
                <a:gd name="connsiteY2" fmla="*/ 45602 h 190500"/>
                <a:gd name="connsiteX3" fmla="*/ 62710 w 190500"/>
                <a:gd name="connsiteY3" fmla="*/ 97418 h 190500"/>
                <a:gd name="connsiteX4" fmla="*/ 10799 w 190500"/>
                <a:gd name="connsiteY4" fmla="*/ 152758 h 190500"/>
                <a:gd name="connsiteX5" fmla="*/ 11847 w 190500"/>
                <a:gd name="connsiteY5" fmla="*/ 186382 h 190500"/>
                <a:gd name="connsiteX6" fmla="*/ 28134 w 190500"/>
                <a:gd name="connsiteY6" fmla="*/ 192859 h 190500"/>
                <a:gd name="connsiteX7" fmla="*/ 45470 w 190500"/>
                <a:gd name="connsiteY7" fmla="*/ 185334 h 190500"/>
                <a:gd name="connsiteX8" fmla="*/ 97381 w 190500"/>
                <a:gd name="connsiteY8" fmla="*/ 129994 h 190500"/>
                <a:gd name="connsiteX9" fmla="*/ 152626 w 190500"/>
                <a:gd name="connsiteY9" fmla="*/ 181810 h 190500"/>
                <a:gd name="connsiteX10" fmla="*/ 168914 w 190500"/>
                <a:gd name="connsiteY10" fmla="*/ 188287 h 190500"/>
                <a:gd name="connsiteX11" fmla="*/ 186249 w 190500"/>
                <a:gd name="connsiteY11" fmla="*/ 180762 h 190500"/>
                <a:gd name="connsiteX12" fmla="*/ 185202 w 190500"/>
                <a:gd name="connsiteY12" fmla="*/ 147139 h 190500"/>
                <a:gd name="connsiteX13" fmla="*/ 129957 w 190500"/>
                <a:gd name="connsiteY13" fmla="*/ 95323 h 190500"/>
                <a:gd name="connsiteX14" fmla="*/ 181773 w 190500"/>
                <a:gd name="connsiteY14" fmla="*/ 40078 h 190500"/>
                <a:gd name="connsiteX15" fmla="*/ 180725 w 190500"/>
                <a:gd name="connsiteY15" fmla="*/ 6455 h 190500"/>
                <a:gd name="connsiteX16" fmla="*/ 147102 w 190500"/>
                <a:gd name="connsiteY16" fmla="*/ 7502 h 190500"/>
                <a:gd name="connsiteX17" fmla="*/ 95286 w 190500"/>
                <a:gd name="connsiteY17" fmla="*/ 62747 h 190500"/>
                <a:gd name="connsiteX18" fmla="*/ 40041 w 190500"/>
                <a:gd name="connsiteY18" fmla="*/ 1093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40041" y="10931"/>
                  </a:moveTo>
                  <a:cubicBezTo>
                    <a:pt x="30420" y="1883"/>
                    <a:pt x="15371" y="2454"/>
                    <a:pt x="6417" y="11979"/>
                  </a:cubicBezTo>
                  <a:cubicBezTo>
                    <a:pt x="-2536" y="21599"/>
                    <a:pt x="-2060" y="36649"/>
                    <a:pt x="7465" y="45602"/>
                  </a:cubicBezTo>
                  <a:lnTo>
                    <a:pt x="62710" y="97418"/>
                  </a:lnTo>
                  <a:lnTo>
                    <a:pt x="10799" y="152758"/>
                  </a:lnTo>
                  <a:cubicBezTo>
                    <a:pt x="1845" y="162379"/>
                    <a:pt x="2322" y="177428"/>
                    <a:pt x="11847" y="186382"/>
                  </a:cubicBezTo>
                  <a:cubicBezTo>
                    <a:pt x="16419" y="190668"/>
                    <a:pt x="22324" y="192859"/>
                    <a:pt x="28134" y="192859"/>
                  </a:cubicBezTo>
                  <a:cubicBezTo>
                    <a:pt x="34516" y="192859"/>
                    <a:pt x="40803" y="190382"/>
                    <a:pt x="45470" y="185334"/>
                  </a:cubicBezTo>
                  <a:lnTo>
                    <a:pt x="97381" y="129994"/>
                  </a:lnTo>
                  <a:lnTo>
                    <a:pt x="152626" y="181810"/>
                  </a:lnTo>
                  <a:cubicBezTo>
                    <a:pt x="157198" y="186096"/>
                    <a:pt x="163104" y="188287"/>
                    <a:pt x="168914" y="188287"/>
                  </a:cubicBezTo>
                  <a:cubicBezTo>
                    <a:pt x="175296" y="188287"/>
                    <a:pt x="181582" y="185715"/>
                    <a:pt x="186249" y="180762"/>
                  </a:cubicBezTo>
                  <a:cubicBezTo>
                    <a:pt x="195203" y="171142"/>
                    <a:pt x="194727" y="156092"/>
                    <a:pt x="185202" y="147139"/>
                  </a:cubicBezTo>
                  <a:lnTo>
                    <a:pt x="129957" y="95323"/>
                  </a:lnTo>
                  <a:lnTo>
                    <a:pt x="181773" y="40078"/>
                  </a:lnTo>
                  <a:cubicBezTo>
                    <a:pt x="190726" y="30458"/>
                    <a:pt x="190250" y="15408"/>
                    <a:pt x="180725" y="6455"/>
                  </a:cubicBezTo>
                  <a:cubicBezTo>
                    <a:pt x="171105" y="-2594"/>
                    <a:pt x="156055" y="-2023"/>
                    <a:pt x="147102" y="7502"/>
                  </a:cubicBezTo>
                  <a:lnTo>
                    <a:pt x="95286" y="62747"/>
                  </a:lnTo>
                  <a:lnTo>
                    <a:pt x="40041" y="10931"/>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DDDF026-1677-44E8-B491-ABE9E3AD11EB}"/>
                </a:ext>
              </a:extLst>
            </p:cNvPr>
            <p:cNvSpPr/>
            <p:nvPr/>
          </p:nvSpPr>
          <p:spPr>
            <a:xfrm>
              <a:off x="2710783" y="114894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1B24F8A-DAA7-404F-B1A7-DA661DB02D36}"/>
                </a:ext>
              </a:extLst>
            </p:cNvPr>
            <p:cNvSpPr/>
            <p:nvPr/>
          </p:nvSpPr>
          <p:spPr>
            <a:xfrm>
              <a:off x="865537" y="323465"/>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5A4BA87-482F-47B2-BDCB-E3158D954E5B}"/>
                </a:ext>
              </a:extLst>
            </p:cNvPr>
            <p:cNvSpPr/>
            <p:nvPr/>
          </p:nvSpPr>
          <p:spPr>
            <a:xfrm>
              <a:off x="4514413" y="432780"/>
              <a:ext cx="590550" cy="552450"/>
            </a:xfrm>
            <a:custGeom>
              <a:avLst/>
              <a:gdLst>
                <a:gd name="connsiteX0" fmla="*/ 12192 w 590550"/>
                <a:gd name="connsiteY0" fmla="*/ 444032 h 552450"/>
                <a:gd name="connsiteX1" fmla="*/ 24098 w 590550"/>
                <a:gd name="connsiteY1" fmla="*/ 447175 h 552450"/>
                <a:gd name="connsiteX2" fmla="*/ 36004 w 590550"/>
                <a:gd name="connsiteY2" fmla="*/ 443936 h 552450"/>
                <a:gd name="connsiteX3" fmla="*/ 236506 w 590550"/>
                <a:gd name="connsiteY3" fmla="*/ 328017 h 552450"/>
                <a:gd name="connsiteX4" fmla="*/ 236696 w 590550"/>
                <a:gd name="connsiteY4" fmla="*/ 558808 h 552450"/>
                <a:gd name="connsiteX5" fmla="*/ 596932 w 590550"/>
                <a:gd name="connsiteY5" fmla="*/ 350496 h 552450"/>
                <a:gd name="connsiteX6" fmla="*/ 391859 w 590550"/>
                <a:gd name="connsiteY6" fmla="*/ 232386 h 552450"/>
                <a:gd name="connsiteX7" fmla="*/ 393859 w 590550"/>
                <a:gd name="connsiteY7" fmla="*/ 223337 h 552450"/>
                <a:gd name="connsiteX8" fmla="*/ 381953 w 590550"/>
                <a:gd name="connsiteY8" fmla="*/ 202763 h 552450"/>
                <a:gd name="connsiteX9" fmla="*/ 35719 w 590550"/>
                <a:gd name="connsiteY9" fmla="*/ 3215 h 552450"/>
                <a:gd name="connsiteX10" fmla="*/ 11906 w 590550"/>
                <a:gd name="connsiteY10" fmla="*/ 3215 h 552450"/>
                <a:gd name="connsiteX11" fmla="*/ 0 w 590550"/>
                <a:gd name="connsiteY11" fmla="*/ 23884 h 552450"/>
                <a:gd name="connsiteX12" fmla="*/ 286 w 590550"/>
                <a:gd name="connsiteY12" fmla="*/ 423458 h 552450"/>
                <a:gd name="connsiteX13" fmla="*/ 12192 w 590550"/>
                <a:gd name="connsiteY13" fmla="*/ 444032 h 552450"/>
                <a:gd name="connsiteX14" fmla="*/ 246221 w 590550"/>
                <a:gd name="connsiteY14" fmla="*/ 542330 h 552450"/>
                <a:gd name="connsiteX15" fmla="*/ 246031 w 590550"/>
                <a:gd name="connsiteY15" fmla="*/ 322493 h 552450"/>
                <a:gd name="connsiteX16" fmla="*/ 381953 w 590550"/>
                <a:gd name="connsiteY16" fmla="*/ 243911 h 552450"/>
                <a:gd name="connsiteX17" fmla="*/ 386620 w 590550"/>
                <a:gd name="connsiteY17" fmla="*/ 240387 h 552450"/>
                <a:gd name="connsiteX18" fmla="*/ 577882 w 590550"/>
                <a:gd name="connsiteY18" fmla="*/ 350591 h 552450"/>
                <a:gd name="connsiteX19" fmla="*/ 246221 w 590550"/>
                <a:gd name="connsiteY19" fmla="*/ 542330 h 552450"/>
                <a:gd name="connsiteX20" fmla="*/ 322421 w 590550"/>
                <a:gd name="connsiteY20" fmla="*/ 223337 h 552450"/>
                <a:gd name="connsiteX21" fmla="*/ 246031 w 590550"/>
                <a:gd name="connsiteY21" fmla="*/ 267533 h 552450"/>
                <a:gd name="connsiteX22" fmla="*/ 245936 w 590550"/>
                <a:gd name="connsiteY22" fmla="*/ 179332 h 552450"/>
                <a:gd name="connsiteX23" fmla="*/ 322421 w 590550"/>
                <a:gd name="connsiteY23" fmla="*/ 223337 h 552450"/>
                <a:gd name="connsiteX24" fmla="*/ 236411 w 590550"/>
                <a:gd name="connsiteY24" fmla="*/ 173807 h 552450"/>
                <a:gd name="connsiteX25" fmla="*/ 236506 w 590550"/>
                <a:gd name="connsiteY25" fmla="*/ 273058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80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0550" h="552450">
                  <a:moveTo>
                    <a:pt x="12192" y="444032"/>
                  </a:moveTo>
                  <a:cubicBezTo>
                    <a:pt x="15907" y="446127"/>
                    <a:pt x="20003" y="447175"/>
                    <a:pt x="24098" y="447175"/>
                  </a:cubicBezTo>
                  <a:cubicBezTo>
                    <a:pt x="28194" y="447175"/>
                    <a:pt x="32290" y="446127"/>
                    <a:pt x="36004" y="443936"/>
                  </a:cubicBezTo>
                  <a:lnTo>
                    <a:pt x="236506" y="328017"/>
                  </a:lnTo>
                  <a:lnTo>
                    <a:pt x="236696" y="558808"/>
                  </a:lnTo>
                  <a:lnTo>
                    <a:pt x="596932" y="350496"/>
                  </a:lnTo>
                  <a:lnTo>
                    <a:pt x="391859" y="232386"/>
                  </a:lnTo>
                  <a:cubicBezTo>
                    <a:pt x="393097" y="229529"/>
                    <a:pt x="393859" y="226481"/>
                    <a:pt x="393859" y="223337"/>
                  </a:cubicBezTo>
                  <a:cubicBezTo>
                    <a:pt x="393859" y="214860"/>
                    <a:pt x="389287" y="206954"/>
                    <a:pt x="381953" y="202763"/>
                  </a:cubicBezTo>
                  <a:lnTo>
                    <a:pt x="35719" y="3215"/>
                  </a:lnTo>
                  <a:cubicBezTo>
                    <a:pt x="28289" y="-1072"/>
                    <a:pt x="19240" y="-1072"/>
                    <a:pt x="11906" y="3215"/>
                  </a:cubicBezTo>
                  <a:cubicBezTo>
                    <a:pt x="4572" y="7501"/>
                    <a:pt x="0" y="15311"/>
                    <a:pt x="0" y="23884"/>
                  </a:cubicBezTo>
                  <a:lnTo>
                    <a:pt x="286" y="423458"/>
                  </a:lnTo>
                  <a:cubicBezTo>
                    <a:pt x="286" y="431840"/>
                    <a:pt x="4858" y="439745"/>
                    <a:pt x="12192" y="444032"/>
                  </a:cubicBezTo>
                  <a:close/>
                  <a:moveTo>
                    <a:pt x="246221" y="542330"/>
                  </a:moveTo>
                  <a:lnTo>
                    <a:pt x="246031" y="322493"/>
                  </a:lnTo>
                  <a:lnTo>
                    <a:pt x="381953" y="243911"/>
                  </a:lnTo>
                  <a:cubicBezTo>
                    <a:pt x="383667" y="242959"/>
                    <a:pt x="385191" y="241721"/>
                    <a:pt x="386620" y="240387"/>
                  </a:cubicBezTo>
                  <a:lnTo>
                    <a:pt x="577882" y="350591"/>
                  </a:lnTo>
                  <a:lnTo>
                    <a:pt x="246221" y="542330"/>
                  </a:lnTo>
                  <a:close/>
                  <a:moveTo>
                    <a:pt x="322421" y="223337"/>
                  </a:moveTo>
                  <a:lnTo>
                    <a:pt x="246031" y="267533"/>
                  </a:lnTo>
                  <a:lnTo>
                    <a:pt x="245936" y="179332"/>
                  </a:lnTo>
                  <a:lnTo>
                    <a:pt x="322421" y="223337"/>
                  </a:lnTo>
                  <a:close/>
                  <a:moveTo>
                    <a:pt x="236411" y="173807"/>
                  </a:moveTo>
                  <a:lnTo>
                    <a:pt x="236506" y="273058"/>
                  </a:lnTo>
                  <a:lnTo>
                    <a:pt x="185166" y="302681"/>
                  </a:lnTo>
                  <a:lnTo>
                    <a:pt x="185166" y="302681"/>
                  </a:lnTo>
                  <a:lnTo>
                    <a:pt x="47911" y="382024"/>
                  </a:lnTo>
                  <a:lnTo>
                    <a:pt x="47720" y="64937"/>
                  </a:lnTo>
                  <a:lnTo>
                    <a:pt x="236411" y="173807"/>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29E5237-68C7-4BE5-B388-55F503CD0A02}"/>
                </a:ext>
              </a:extLst>
            </p:cNvPr>
            <p:cNvSpPr/>
            <p:nvPr/>
          </p:nvSpPr>
          <p:spPr>
            <a:xfrm>
              <a:off x="2278896" y="558200"/>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D8B3654-B214-4FB2-9371-C98F17726EE8}"/>
                </a:ext>
              </a:extLst>
            </p:cNvPr>
            <p:cNvSpPr/>
            <p:nvPr/>
          </p:nvSpPr>
          <p:spPr>
            <a:xfrm>
              <a:off x="1372401" y="1495174"/>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76642A1-E003-456E-955E-500234881F9C}"/>
                </a:ext>
              </a:extLst>
            </p:cNvPr>
            <p:cNvSpPr/>
            <p:nvPr/>
          </p:nvSpPr>
          <p:spPr>
            <a:xfrm>
              <a:off x="4781399" y="5240266"/>
              <a:ext cx="542925" cy="457200"/>
            </a:xfrm>
            <a:custGeom>
              <a:avLst/>
              <a:gdLst>
                <a:gd name="connsiteX0" fmla="*/ 349091 w 542925"/>
                <a:gd name="connsiteY0" fmla="*/ 23813 h 457200"/>
                <a:gd name="connsiteX1" fmla="*/ 325279 w 542925"/>
                <a:gd name="connsiteY1" fmla="*/ 0 h 457200"/>
                <a:gd name="connsiteX2" fmla="*/ 23813 w 542925"/>
                <a:gd name="connsiteY2" fmla="*/ 0 h 457200"/>
                <a:gd name="connsiteX3" fmla="*/ 0 w 542925"/>
                <a:gd name="connsiteY3" fmla="*/ 23813 h 457200"/>
                <a:gd name="connsiteX4" fmla="*/ 0 w 542925"/>
                <a:gd name="connsiteY4" fmla="*/ 325279 h 457200"/>
                <a:gd name="connsiteX5" fmla="*/ 23813 w 542925"/>
                <a:gd name="connsiteY5" fmla="*/ 349091 h 457200"/>
                <a:gd name="connsiteX6" fmla="*/ 236410 w 542925"/>
                <a:gd name="connsiteY6" fmla="*/ 349091 h 457200"/>
                <a:gd name="connsiteX7" fmla="*/ 236410 w 542925"/>
                <a:gd name="connsiteY7" fmla="*/ 457295 h 457200"/>
                <a:gd name="connsiteX8" fmla="*/ 547402 w 542925"/>
                <a:gd name="connsiteY8" fmla="*/ 457295 h 457200"/>
                <a:gd name="connsiteX9" fmla="*/ 547402 w 542925"/>
                <a:gd name="connsiteY9" fmla="*/ 146304 h 457200"/>
                <a:gd name="connsiteX10" fmla="*/ 349091 w 542925"/>
                <a:gd name="connsiteY10" fmla="*/ 146304 h 457200"/>
                <a:gd name="connsiteX11" fmla="*/ 349091 w 542925"/>
                <a:gd name="connsiteY11" fmla="*/ 23813 h 457200"/>
                <a:gd name="connsiteX12" fmla="*/ 47625 w 542925"/>
                <a:gd name="connsiteY12" fmla="*/ 301562 h 457200"/>
                <a:gd name="connsiteX13" fmla="*/ 47625 w 542925"/>
                <a:gd name="connsiteY13" fmla="*/ 47720 h 457200"/>
                <a:gd name="connsiteX14" fmla="*/ 301466 w 542925"/>
                <a:gd name="connsiteY14" fmla="*/ 47720 h 457200"/>
                <a:gd name="connsiteX15" fmla="*/ 301466 w 542925"/>
                <a:gd name="connsiteY15" fmla="*/ 146400 h 457200"/>
                <a:gd name="connsiteX16" fmla="*/ 236316 w 542925"/>
                <a:gd name="connsiteY16" fmla="*/ 146400 h 457200"/>
                <a:gd name="connsiteX17" fmla="*/ 236316 w 542925"/>
                <a:gd name="connsiteY17" fmla="*/ 301562 h 457200"/>
                <a:gd name="connsiteX18" fmla="*/ 47625 w 542925"/>
                <a:gd name="connsiteY18" fmla="*/ 301562 h 457200"/>
                <a:gd name="connsiteX19" fmla="*/ 301466 w 542925"/>
                <a:gd name="connsiteY19" fmla="*/ 155829 h 457200"/>
                <a:gd name="connsiteX20" fmla="*/ 301466 w 542925"/>
                <a:gd name="connsiteY20" fmla="*/ 301466 h 457200"/>
                <a:gd name="connsiteX21" fmla="*/ 245841 w 542925"/>
                <a:gd name="connsiteY21" fmla="*/ 301466 h 457200"/>
                <a:gd name="connsiteX22" fmla="*/ 245841 w 542925"/>
                <a:gd name="connsiteY22" fmla="*/ 155829 h 457200"/>
                <a:gd name="connsiteX23" fmla="*/ 301466 w 542925"/>
                <a:gd name="connsiteY23" fmla="*/ 155829 h 457200"/>
                <a:gd name="connsiteX24" fmla="*/ 537781 w 542925"/>
                <a:gd name="connsiteY24" fmla="*/ 155829 h 457200"/>
                <a:gd name="connsiteX25" fmla="*/ 537781 w 542925"/>
                <a:gd name="connsiteY25" fmla="*/ 447770 h 457200"/>
                <a:gd name="connsiteX26" fmla="*/ 245841 w 542925"/>
                <a:gd name="connsiteY26" fmla="*/ 447770 h 457200"/>
                <a:gd name="connsiteX27" fmla="*/ 245841 w 542925"/>
                <a:gd name="connsiteY27" fmla="*/ 349091 h 457200"/>
                <a:gd name="connsiteX28" fmla="*/ 325279 w 542925"/>
                <a:gd name="connsiteY28" fmla="*/ 349091 h 457200"/>
                <a:gd name="connsiteX29" fmla="*/ 349091 w 542925"/>
                <a:gd name="connsiteY29" fmla="*/ 325279 h 457200"/>
                <a:gd name="connsiteX30" fmla="*/ 349091 w 542925"/>
                <a:gd name="connsiteY30" fmla="*/ 155829 h 457200"/>
                <a:gd name="connsiteX31" fmla="*/ 537781 w 542925"/>
                <a:gd name="connsiteY31" fmla="*/ 15582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349091" y="23813"/>
                  </a:move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lose/>
                  <a:moveTo>
                    <a:pt x="47625" y="301562"/>
                  </a:moveTo>
                  <a:lnTo>
                    <a:pt x="47625" y="47720"/>
                  </a:lnTo>
                  <a:lnTo>
                    <a:pt x="301466" y="47720"/>
                  </a:lnTo>
                  <a:lnTo>
                    <a:pt x="301466" y="146400"/>
                  </a:lnTo>
                  <a:lnTo>
                    <a:pt x="236316" y="146400"/>
                  </a:lnTo>
                  <a:lnTo>
                    <a:pt x="236316" y="301562"/>
                  </a:lnTo>
                  <a:lnTo>
                    <a:pt x="47625" y="301562"/>
                  </a:lnTo>
                  <a:close/>
                  <a:moveTo>
                    <a:pt x="301466" y="155829"/>
                  </a:moveTo>
                  <a:lnTo>
                    <a:pt x="301466" y="301466"/>
                  </a:lnTo>
                  <a:lnTo>
                    <a:pt x="245841" y="301466"/>
                  </a:lnTo>
                  <a:lnTo>
                    <a:pt x="245841" y="155829"/>
                  </a:lnTo>
                  <a:lnTo>
                    <a:pt x="301466" y="155829"/>
                  </a:lnTo>
                  <a:close/>
                  <a:moveTo>
                    <a:pt x="537781" y="155829"/>
                  </a:moveTo>
                  <a:lnTo>
                    <a:pt x="537781" y="447770"/>
                  </a:lnTo>
                  <a:lnTo>
                    <a:pt x="245841" y="447770"/>
                  </a:lnTo>
                  <a:lnTo>
                    <a:pt x="245841" y="349091"/>
                  </a:lnTo>
                  <a:lnTo>
                    <a:pt x="325279" y="349091"/>
                  </a:lnTo>
                  <a:cubicBezTo>
                    <a:pt x="338423" y="349091"/>
                    <a:pt x="349091" y="338423"/>
                    <a:pt x="349091" y="325279"/>
                  </a:cubicBezTo>
                  <a:lnTo>
                    <a:pt x="349091" y="155829"/>
                  </a:lnTo>
                  <a:lnTo>
                    <a:pt x="537781" y="155829"/>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E17AF36-590E-4602-9CB4-D4B26063B689}"/>
                </a:ext>
              </a:extLst>
            </p:cNvPr>
            <p:cNvSpPr/>
            <p:nvPr/>
          </p:nvSpPr>
          <p:spPr>
            <a:xfrm>
              <a:off x="3530671" y="60233"/>
              <a:ext cx="542925" cy="457200"/>
            </a:xfrm>
            <a:custGeom>
              <a:avLst/>
              <a:gdLst>
                <a:gd name="connsiteX0" fmla="*/ 23813 w 542925"/>
                <a:gd name="connsiteY0" fmla="*/ 349091 h 457200"/>
                <a:gd name="connsiteX1" fmla="*/ 236411 w 542925"/>
                <a:gd name="connsiteY1" fmla="*/ 349091 h 457200"/>
                <a:gd name="connsiteX2" fmla="*/ 236411 w 542925"/>
                <a:gd name="connsiteY2" fmla="*/ 457295 h 457200"/>
                <a:gd name="connsiteX3" fmla="*/ 547402 w 542925"/>
                <a:gd name="connsiteY3" fmla="*/ 457295 h 457200"/>
                <a:gd name="connsiteX4" fmla="*/ 547402 w 542925"/>
                <a:gd name="connsiteY4" fmla="*/ 146304 h 457200"/>
                <a:gd name="connsiteX5" fmla="*/ 349091 w 542925"/>
                <a:gd name="connsiteY5" fmla="*/ 146304 h 457200"/>
                <a:gd name="connsiteX6" fmla="*/ 349091 w 542925"/>
                <a:gd name="connsiteY6" fmla="*/ 23813 h 457200"/>
                <a:gd name="connsiteX7" fmla="*/ 325279 w 542925"/>
                <a:gd name="connsiteY7" fmla="*/ 0 h 457200"/>
                <a:gd name="connsiteX8" fmla="*/ 23813 w 542925"/>
                <a:gd name="connsiteY8" fmla="*/ 0 h 457200"/>
                <a:gd name="connsiteX9" fmla="*/ 0 w 542925"/>
                <a:gd name="connsiteY9" fmla="*/ 23813 h 457200"/>
                <a:gd name="connsiteX10" fmla="*/ 0 w 542925"/>
                <a:gd name="connsiteY10" fmla="*/ 325279 h 457200"/>
                <a:gd name="connsiteX11" fmla="*/ 23813 w 542925"/>
                <a:gd name="connsiteY11" fmla="*/ 349091 h 457200"/>
                <a:gd name="connsiteX12" fmla="*/ 537877 w 542925"/>
                <a:gd name="connsiteY12" fmla="*/ 155829 h 457200"/>
                <a:gd name="connsiteX13" fmla="*/ 537877 w 542925"/>
                <a:gd name="connsiteY13" fmla="*/ 447770 h 457200"/>
                <a:gd name="connsiteX14" fmla="*/ 245936 w 542925"/>
                <a:gd name="connsiteY14" fmla="*/ 447770 h 457200"/>
                <a:gd name="connsiteX15" fmla="*/ 245936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840 w 542925"/>
                <a:gd name="connsiteY20" fmla="*/ 301466 h 457200"/>
                <a:gd name="connsiteX21" fmla="*/ 245840 w 542925"/>
                <a:gd name="connsiteY21" fmla="*/ 155829 h 457200"/>
                <a:gd name="connsiteX22" fmla="*/ 301466 w 542925"/>
                <a:gd name="connsiteY22" fmla="*/ 155829 h 457200"/>
                <a:gd name="connsiteX23" fmla="*/ 301466 w 542925"/>
                <a:gd name="connsiteY23" fmla="*/ 301466 h 457200"/>
                <a:gd name="connsiteX24" fmla="*/ 245840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813" y="349091"/>
                  </a:moveTo>
                  <a:lnTo>
                    <a:pt x="236411" y="349091"/>
                  </a:lnTo>
                  <a:lnTo>
                    <a:pt x="236411"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519"/>
                    <a:pt x="10668" y="349091"/>
                    <a:pt x="23813" y="349091"/>
                  </a:cubicBezTo>
                  <a:close/>
                  <a:moveTo>
                    <a:pt x="537877" y="155829"/>
                  </a:moveTo>
                  <a:lnTo>
                    <a:pt x="537877" y="447770"/>
                  </a:lnTo>
                  <a:lnTo>
                    <a:pt x="245936" y="447770"/>
                  </a:lnTo>
                  <a:lnTo>
                    <a:pt x="245936" y="349091"/>
                  </a:lnTo>
                  <a:lnTo>
                    <a:pt x="325374" y="349091"/>
                  </a:lnTo>
                  <a:cubicBezTo>
                    <a:pt x="338519" y="349091"/>
                    <a:pt x="349187" y="338423"/>
                    <a:pt x="349187" y="325279"/>
                  </a:cubicBezTo>
                  <a:lnTo>
                    <a:pt x="349187" y="155829"/>
                  </a:lnTo>
                  <a:lnTo>
                    <a:pt x="537877" y="155829"/>
                  </a:lnTo>
                  <a:close/>
                  <a:moveTo>
                    <a:pt x="245840" y="301466"/>
                  </a:moveTo>
                  <a:lnTo>
                    <a:pt x="245840" y="155829"/>
                  </a:lnTo>
                  <a:lnTo>
                    <a:pt x="301466" y="155829"/>
                  </a:lnTo>
                  <a:lnTo>
                    <a:pt x="301466" y="301466"/>
                  </a:lnTo>
                  <a:lnTo>
                    <a:pt x="245840"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5A40D084-FDCC-42CA-88AE-452B9BC65840}"/>
                </a:ext>
              </a:extLst>
            </p:cNvPr>
            <p:cNvSpPr/>
            <p:nvPr/>
          </p:nvSpPr>
          <p:spPr>
            <a:xfrm>
              <a:off x="3429230" y="2583304"/>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4C5E56E-9E9A-4517-A5E0-3FBFC4B6CB6D}"/>
                </a:ext>
              </a:extLst>
            </p:cNvPr>
            <p:cNvSpPr/>
            <p:nvPr/>
          </p:nvSpPr>
          <p:spPr>
            <a:xfrm>
              <a:off x="70429" y="2240298"/>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BCB4F4A-1ADE-4E4D-B897-422982FE000E}"/>
                </a:ext>
              </a:extLst>
            </p:cNvPr>
            <p:cNvSpPr/>
            <p:nvPr/>
          </p:nvSpPr>
          <p:spPr>
            <a:xfrm>
              <a:off x="3454757" y="861285"/>
              <a:ext cx="381000" cy="47625"/>
            </a:xfrm>
            <a:custGeom>
              <a:avLst/>
              <a:gdLst>
                <a:gd name="connsiteX0" fmla="*/ 23813 w 381000"/>
                <a:gd name="connsiteY0" fmla="*/ 47625 h 47625"/>
                <a:gd name="connsiteX1" fmla="*/ 365474 w 381000"/>
                <a:gd name="connsiteY1" fmla="*/ 47625 h 47625"/>
                <a:gd name="connsiteX2" fmla="*/ 389287 w 381000"/>
                <a:gd name="connsiteY2" fmla="*/ 23813 h 47625"/>
                <a:gd name="connsiteX3" fmla="*/ 365474 w 381000"/>
                <a:gd name="connsiteY3" fmla="*/ 0 h 47625"/>
                <a:gd name="connsiteX4" fmla="*/ 23813 w 381000"/>
                <a:gd name="connsiteY4" fmla="*/ 0 h 47625"/>
                <a:gd name="connsiteX5" fmla="*/ 0 w 381000"/>
                <a:gd name="connsiteY5" fmla="*/ 23813 h 47625"/>
                <a:gd name="connsiteX6" fmla="*/ 23813 w 381000"/>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0925CB3-A5B0-4A5C-A25E-070555933A5B}"/>
                </a:ext>
              </a:extLst>
            </p:cNvPr>
            <p:cNvSpPr/>
            <p:nvPr/>
          </p:nvSpPr>
          <p:spPr>
            <a:xfrm>
              <a:off x="4801497" y="90237"/>
              <a:ext cx="381000" cy="38100"/>
            </a:xfrm>
            <a:custGeom>
              <a:avLst/>
              <a:gdLst>
                <a:gd name="connsiteX0" fmla="*/ 23813 w 381000"/>
                <a:gd name="connsiteY0" fmla="*/ 47625 h 38100"/>
                <a:gd name="connsiteX1" fmla="*/ 365474 w 381000"/>
                <a:gd name="connsiteY1" fmla="*/ 47625 h 38100"/>
                <a:gd name="connsiteX2" fmla="*/ 389287 w 381000"/>
                <a:gd name="connsiteY2" fmla="*/ 23813 h 38100"/>
                <a:gd name="connsiteX3" fmla="*/ 365474 w 381000"/>
                <a:gd name="connsiteY3" fmla="*/ 0 h 38100"/>
                <a:gd name="connsiteX4" fmla="*/ 23813 w 381000"/>
                <a:gd name="connsiteY4" fmla="*/ 0 h 38100"/>
                <a:gd name="connsiteX5" fmla="*/ 0 w 381000"/>
                <a:gd name="connsiteY5" fmla="*/ 23813 h 38100"/>
                <a:gd name="connsiteX6" fmla="*/ 23813 w 381000"/>
                <a:gd name="connsiteY6" fmla="*/ 4762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38100">
                  <a:moveTo>
                    <a:pt x="23813" y="47625"/>
                  </a:moveTo>
                  <a:lnTo>
                    <a:pt x="365474" y="47625"/>
                  </a:lnTo>
                  <a:cubicBezTo>
                    <a:pt x="378619" y="47625"/>
                    <a:pt x="389287" y="36957"/>
                    <a:pt x="389287" y="23813"/>
                  </a:cubicBezTo>
                  <a:cubicBezTo>
                    <a:pt x="389287" y="10668"/>
                    <a:pt x="378619" y="0"/>
                    <a:pt x="365474" y="0"/>
                  </a:cubicBezTo>
                  <a:lnTo>
                    <a:pt x="23813" y="0"/>
                  </a:lnTo>
                  <a:cubicBezTo>
                    <a:pt x="10668" y="0"/>
                    <a:pt x="0" y="10668"/>
                    <a:pt x="0" y="23813"/>
                  </a:cubicBezTo>
                  <a:cubicBezTo>
                    <a:pt x="0" y="36957"/>
                    <a:pt x="10668" y="47625"/>
                    <a:pt x="23813" y="47625"/>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48D122D-55D5-457B-AA65-C9DE1576BE53}"/>
                </a:ext>
              </a:extLst>
            </p:cNvPr>
            <p:cNvSpPr/>
            <p:nvPr/>
          </p:nvSpPr>
          <p:spPr>
            <a:xfrm>
              <a:off x="1432504" y="5541923"/>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A96B23-BCB3-4846-A4B8-77C1FF1A5EB2}"/>
                </a:ext>
              </a:extLst>
            </p:cNvPr>
            <p:cNvSpPr/>
            <p:nvPr/>
          </p:nvSpPr>
          <p:spPr>
            <a:xfrm>
              <a:off x="2309709" y="4280713"/>
              <a:ext cx="285750" cy="285750"/>
            </a:xfrm>
            <a:custGeom>
              <a:avLst/>
              <a:gdLst>
                <a:gd name="connsiteX0" fmla="*/ 282273 w 285750"/>
                <a:gd name="connsiteY0" fmla="*/ 7001 h 285750"/>
                <a:gd name="connsiteX1" fmla="*/ 248555 w 285750"/>
                <a:gd name="connsiteY1" fmla="*/ 7001 h 285750"/>
                <a:gd name="connsiteX2" fmla="*/ 7001 w 285750"/>
                <a:gd name="connsiteY2" fmla="*/ 248555 h 285750"/>
                <a:gd name="connsiteX3" fmla="*/ 7001 w 285750"/>
                <a:gd name="connsiteY3" fmla="*/ 282273 h 285750"/>
                <a:gd name="connsiteX4" fmla="*/ 23860 w 285750"/>
                <a:gd name="connsiteY4" fmla="*/ 289227 h 285750"/>
                <a:gd name="connsiteX5" fmla="*/ 40719 w 285750"/>
                <a:gd name="connsiteY5" fmla="*/ 282273 h 285750"/>
                <a:gd name="connsiteX6" fmla="*/ 282273 w 285750"/>
                <a:gd name="connsiteY6" fmla="*/ 40719 h 285750"/>
                <a:gd name="connsiteX7" fmla="*/ 282273 w 285750"/>
                <a:gd name="connsiteY7" fmla="*/ 700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82273" y="7001"/>
                  </a:moveTo>
                  <a:cubicBezTo>
                    <a:pt x="272939" y="-2334"/>
                    <a:pt x="257889" y="-2334"/>
                    <a:pt x="248555" y="7001"/>
                  </a:cubicBezTo>
                  <a:lnTo>
                    <a:pt x="7001" y="248555"/>
                  </a:lnTo>
                  <a:cubicBezTo>
                    <a:pt x="-2334" y="257889"/>
                    <a:pt x="-2334" y="272939"/>
                    <a:pt x="7001" y="282273"/>
                  </a:cubicBezTo>
                  <a:cubicBezTo>
                    <a:pt x="11668" y="286941"/>
                    <a:pt x="17764" y="289227"/>
                    <a:pt x="23860" y="289227"/>
                  </a:cubicBezTo>
                  <a:cubicBezTo>
                    <a:pt x="29956" y="289227"/>
                    <a:pt x="36052" y="286941"/>
                    <a:pt x="40719" y="282273"/>
                  </a:cubicBezTo>
                  <a:lnTo>
                    <a:pt x="282273" y="40719"/>
                  </a:lnTo>
                  <a:cubicBezTo>
                    <a:pt x="291608" y="31385"/>
                    <a:pt x="291608" y="16335"/>
                    <a:pt x="282273" y="700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D8B51AE-8054-46B5-977A-994C6E458D85}"/>
                </a:ext>
              </a:extLst>
            </p:cNvPr>
            <p:cNvSpPr/>
            <p:nvPr/>
          </p:nvSpPr>
          <p:spPr>
            <a:xfrm>
              <a:off x="3526409" y="3059554"/>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7C8B9B3-9B9A-4D5B-83F7-FCBD75AE1913}"/>
                </a:ext>
              </a:extLst>
            </p:cNvPr>
            <p:cNvSpPr/>
            <p:nvPr/>
          </p:nvSpPr>
          <p:spPr>
            <a:xfrm>
              <a:off x="885293" y="2219652"/>
              <a:ext cx="590550" cy="552450"/>
            </a:xfrm>
            <a:custGeom>
              <a:avLst/>
              <a:gdLst>
                <a:gd name="connsiteX0" fmla="*/ 236696 w 590550"/>
                <a:gd name="connsiteY0" fmla="*/ 558903 h 552450"/>
                <a:gd name="connsiteX1" fmla="*/ 596932 w 590550"/>
                <a:gd name="connsiteY1" fmla="*/ 350591 h 552450"/>
                <a:gd name="connsiteX2" fmla="*/ 391859 w 590550"/>
                <a:gd name="connsiteY2" fmla="*/ 232386 h 552450"/>
                <a:gd name="connsiteX3" fmla="*/ 393859 w 590550"/>
                <a:gd name="connsiteY3" fmla="*/ 223337 h 552450"/>
                <a:gd name="connsiteX4" fmla="*/ 381953 w 590550"/>
                <a:gd name="connsiteY4" fmla="*/ 202764 h 552450"/>
                <a:gd name="connsiteX5" fmla="*/ 35719 w 590550"/>
                <a:gd name="connsiteY5" fmla="*/ 3215 h 552450"/>
                <a:gd name="connsiteX6" fmla="*/ 11906 w 590550"/>
                <a:gd name="connsiteY6" fmla="*/ 3215 h 552450"/>
                <a:gd name="connsiteX7" fmla="*/ 0 w 590550"/>
                <a:gd name="connsiteY7" fmla="*/ 23884 h 552450"/>
                <a:gd name="connsiteX8" fmla="*/ 286 w 590550"/>
                <a:gd name="connsiteY8" fmla="*/ 423458 h 552450"/>
                <a:gd name="connsiteX9" fmla="*/ 12192 w 590550"/>
                <a:gd name="connsiteY9" fmla="*/ 444127 h 552450"/>
                <a:gd name="connsiteX10" fmla="*/ 24098 w 590550"/>
                <a:gd name="connsiteY10" fmla="*/ 447270 h 552450"/>
                <a:gd name="connsiteX11" fmla="*/ 36004 w 590550"/>
                <a:gd name="connsiteY11" fmla="*/ 444032 h 552450"/>
                <a:gd name="connsiteX12" fmla="*/ 208978 w 590550"/>
                <a:gd name="connsiteY12" fmla="*/ 344019 h 552450"/>
                <a:gd name="connsiteX13" fmla="*/ 208978 w 590550"/>
                <a:gd name="connsiteY13" fmla="*/ 344019 h 552450"/>
                <a:gd name="connsiteX14" fmla="*/ 236506 w 590550"/>
                <a:gd name="connsiteY14" fmla="*/ 328112 h 552450"/>
                <a:gd name="connsiteX15" fmla="*/ 236696 w 590550"/>
                <a:gd name="connsiteY15" fmla="*/ 558903 h 552450"/>
                <a:gd name="connsiteX16" fmla="*/ 246221 w 590550"/>
                <a:gd name="connsiteY16" fmla="*/ 542330 h 552450"/>
                <a:gd name="connsiteX17" fmla="*/ 246031 w 590550"/>
                <a:gd name="connsiteY17" fmla="*/ 322493 h 552450"/>
                <a:gd name="connsiteX18" fmla="*/ 381953 w 590550"/>
                <a:gd name="connsiteY18" fmla="*/ 243911 h 552450"/>
                <a:gd name="connsiteX19" fmla="*/ 386620 w 590550"/>
                <a:gd name="connsiteY19" fmla="*/ 240292 h 552450"/>
                <a:gd name="connsiteX20" fmla="*/ 577882 w 590550"/>
                <a:gd name="connsiteY20" fmla="*/ 350496 h 552450"/>
                <a:gd name="connsiteX21" fmla="*/ 246221 w 590550"/>
                <a:gd name="connsiteY21" fmla="*/ 542330 h 552450"/>
                <a:gd name="connsiteX22" fmla="*/ 322421 w 590550"/>
                <a:gd name="connsiteY22" fmla="*/ 223337 h 552450"/>
                <a:gd name="connsiteX23" fmla="*/ 246031 w 590550"/>
                <a:gd name="connsiteY23" fmla="*/ 267533 h 552450"/>
                <a:gd name="connsiteX24" fmla="*/ 245936 w 590550"/>
                <a:gd name="connsiteY24" fmla="*/ 179332 h 552450"/>
                <a:gd name="connsiteX25" fmla="*/ 322421 w 590550"/>
                <a:gd name="connsiteY25" fmla="*/ 223337 h 552450"/>
                <a:gd name="connsiteX26" fmla="*/ 185166 w 590550"/>
                <a:gd name="connsiteY26" fmla="*/ 302681 h 552450"/>
                <a:gd name="connsiteX27" fmla="*/ 185166 w 590550"/>
                <a:gd name="connsiteY27" fmla="*/ 302681 h 552450"/>
                <a:gd name="connsiteX28" fmla="*/ 47911 w 590550"/>
                <a:gd name="connsiteY28" fmla="*/ 382024 h 552450"/>
                <a:gd name="connsiteX29" fmla="*/ 47720 w 590550"/>
                <a:gd name="connsiteY29" fmla="*/ 64937 h 552450"/>
                <a:gd name="connsiteX30" fmla="*/ 236411 w 590550"/>
                <a:gd name="connsiteY30" fmla="*/ 173712 h 552450"/>
                <a:gd name="connsiteX31" fmla="*/ 236506 w 590550"/>
                <a:gd name="connsiteY31" fmla="*/ 272963 h 552450"/>
                <a:gd name="connsiteX32" fmla="*/ 185166 w 590550"/>
                <a:gd name="connsiteY32" fmla="*/ 30268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0550" h="552450">
                  <a:moveTo>
                    <a:pt x="236696" y="558903"/>
                  </a:moveTo>
                  <a:lnTo>
                    <a:pt x="596932" y="350591"/>
                  </a:lnTo>
                  <a:lnTo>
                    <a:pt x="391859" y="232386"/>
                  </a:lnTo>
                  <a:cubicBezTo>
                    <a:pt x="393097" y="229529"/>
                    <a:pt x="393859" y="226481"/>
                    <a:pt x="393859" y="223337"/>
                  </a:cubicBezTo>
                  <a:cubicBezTo>
                    <a:pt x="393859" y="214860"/>
                    <a:pt x="389287" y="206955"/>
                    <a:pt x="381953" y="202764"/>
                  </a:cubicBezTo>
                  <a:lnTo>
                    <a:pt x="35719" y="3215"/>
                  </a:lnTo>
                  <a:cubicBezTo>
                    <a:pt x="28384" y="-1072"/>
                    <a:pt x="19240" y="-1072"/>
                    <a:pt x="11906" y="3215"/>
                  </a:cubicBezTo>
                  <a:cubicBezTo>
                    <a:pt x="4572" y="7501"/>
                    <a:pt x="0" y="15311"/>
                    <a:pt x="0" y="23884"/>
                  </a:cubicBezTo>
                  <a:lnTo>
                    <a:pt x="286" y="423458"/>
                  </a:lnTo>
                  <a:cubicBezTo>
                    <a:pt x="286" y="431935"/>
                    <a:pt x="4858" y="439841"/>
                    <a:pt x="12192" y="444127"/>
                  </a:cubicBezTo>
                  <a:cubicBezTo>
                    <a:pt x="15907" y="446223"/>
                    <a:pt x="20002" y="447270"/>
                    <a:pt x="24098" y="447270"/>
                  </a:cubicBezTo>
                  <a:cubicBezTo>
                    <a:pt x="28194" y="447270"/>
                    <a:pt x="32290" y="446223"/>
                    <a:pt x="36004" y="444032"/>
                  </a:cubicBezTo>
                  <a:lnTo>
                    <a:pt x="208978" y="344019"/>
                  </a:lnTo>
                  <a:lnTo>
                    <a:pt x="208978" y="344019"/>
                  </a:lnTo>
                  <a:lnTo>
                    <a:pt x="236506" y="328112"/>
                  </a:lnTo>
                  <a:lnTo>
                    <a:pt x="236696" y="558903"/>
                  </a:lnTo>
                  <a:close/>
                  <a:moveTo>
                    <a:pt x="246221" y="542330"/>
                  </a:moveTo>
                  <a:lnTo>
                    <a:pt x="246031" y="322493"/>
                  </a:lnTo>
                  <a:lnTo>
                    <a:pt x="381953" y="243911"/>
                  </a:lnTo>
                  <a:cubicBezTo>
                    <a:pt x="383667" y="242959"/>
                    <a:pt x="385191" y="241721"/>
                    <a:pt x="386620" y="240292"/>
                  </a:cubicBezTo>
                  <a:lnTo>
                    <a:pt x="577882" y="350496"/>
                  </a:lnTo>
                  <a:lnTo>
                    <a:pt x="246221" y="542330"/>
                  </a:lnTo>
                  <a:close/>
                  <a:moveTo>
                    <a:pt x="322421" y="223337"/>
                  </a:moveTo>
                  <a:lnTo>
                    <a:pt x="246031" y="267533"/>
                  </a:lnTo>
                  <a:lnTo>
                    <a:pt x="245936" y="179332"/>
                  </a:lnTo>
                  <a:lnTo>
                    <a:pt x="322421" y="223337"/>
                  </a:lnTo>
                  <a:close/>
                  <a:moveTo>
                    <a:pt x="185166" y="302681"/>
                  </a:moveTo>
                  <a:cubicBezTo>
                    <a:pt x="185166" y="302681"/>
                    <a:pt x="185166" y="302681"/>
                    <a:pt x="185166" y="302681"/>
                  </a:cubicBezTo>
                  <a:lnTo>
                    <a:pt x="47911" y="382024"/>
                  </a:lnTo>
                  <a:lnTo>
                    <a:pt x="47720" y="64937"/>
                  </a:lnTo>
                  <a:lnTo>
                    <a:pt x="236411" y="173712"/>
                  </a:lnTo>
                  <a:lnTo>
                    <a:pt x="236506" y="272963"/>
                  </a:lnTo>
                  <a:lnTo>
                    <a:pt x="185166" y="302681"/>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700BE1E-D4C1-43BD-B5E2-E6198392AE45}"/>
                </a:ext>
              </a:extLst>
            </p:cNvPr>
            <p:cNvSpPr/>
            <p:nvPr/>
          </p:nvSpPr>
          <p:spPr>
            <a:xfrm>
              <a:off x="223400" y="3436655"/>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B1E7565-7534-411C-9B09-0F268EA57BC9}"/>
                </a:ext>
              </a:extLst>
            </p:cNvPr>
            <p:cNvSpPr/>
            <p:nvPr/>
          </p:nvSpPr>
          <p:spPr>
            <a:xfrm>
              <a:off x="3898014" y="4046432"/>
              <a:ext cx="542925" cy="457200"/>
            </a:xfrm>
            <a:custGeom>
              <a:avLst/>
              <a:gdLst>
                <a:gd name="connsiteX0" fmla="*/ 392716 w 542925"/>
                <a:gd name="connsiteY0" fmla="*/ 146304 h 457200"/>
                <a:gd name="connsiteX1" fmla="*/ 349091 w 542925"/>
                <a:gd name="connsiteY1" fmla="*/ 152591 h 457200"/>
                <a:gd name="connsiteX2" fmla="*/ 175355 w 542925"/>
                <a:gd name="connsiteY2" fmla="*/ 0 h 457200"/>
                <a:gd name="connsiteX3" fmla="*/ 0 w 542925"/>
                <a:gd name="connsiteY3" fmla="*/ 175355 h 457200"/>
                <a:gd name="connsiteX4" fmla="*/ 175355 w 542925"/>
                <a:gd name="connsiteY4" fmla="*/ 350711 h 457200"/>
                <a:gd name="connsiteX5" fmla="*/ 240507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625 w 542925"/>
                <a:gd name="connsiteY9" fmla="*/ 175355 h 457200"/>
                <a:gd name="connsiteX10" fmla="*/ 175355 w 542925"/>
                <a:gd name="connsiteY10" fmla="*/ 47625 h 457200"/>
                <a:gd name="connsiteX11" fmla="*/ 303085 w 542925"/>
                <a:gd name="connsiteY11" fmla="*/ 174688 h 457200"/>
                <a:gd name="connsiteX12" fmla="*/ 237172 w 542925"/>
                <a:gd name="connsiteY12" fmla="*/ 287084 h 457200"/>
                <a:gd name="connsiteX13" fmla="*/ 175451 w 542925"/>
                <a:gd name="connsiteY13" fmla="*/ 303086 h 457200"/>
                <a:gd name="connsiteX14" fmla="*/ 47625 w 542925"/>
                <a:gd name="connsiteY14" fmla="*/ 175355 h 457200"/>
                <a:gd name="connsiteX15" fmla="*/ 302514 w 542925"/>
                <a:gd name="connsiteY15" fmla="*/ 186976 h 457200"/>
                <a:gd name="connsiteX16" fmla="*/ 247745 w 542925"/>
                <a:gd name="connsiteY16" fmla="*/ 280511 h 457200"/>
                <a:gd name="connsiteX17" fmla="*/ 302514 w 542925"/>
                <a:gd name="connsiteY17" fmla="*/ 186976 h 457200"/>
                <a:gd name="connsiteX18" fmla="*/ 392716 w 542925"/>
                <a:gd name="connsiteY18" fmla="*/ 449485 h 457200"/>
                <a:gd name="connsiteX19" fmla="*/ 249365 w 542925"/>
                <a:gd name="connsiteY19" fmla="*/ 334232 h 457200"/>
                <a:gd name="connsiteX20" fmla="*/ 350710 w 542925"/>
                <a:gd name="connsiteY20" fmla="*/ 175451 h 457200"/>
                <a:gd name="connsiteX21" fmla="*/ 350044 w 542925"/>
                <a:gd name="connsiteY21" fmla="*/ 162211 h 457200"/>
                <a:gd name="connsiteX22" fmla="*/ 392621 w 542925"/>
                <a:gd name="connsiteY22" fmla="*/ 155829 h 457200"/>
                <a:gd name="connsiteX23" fmla="*/ 539401 w 542925"/>
                <a:gd name="connsiteY23" fmla="*/ 302609 h 457200"/>
                <a:gd name="connsiteX24" fmla="*/ 392716 w 542925"/>
                <a:gd name="connsiteY24" fmla="*/ 44948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1"/>
                  </a:cubicBezTo>
                  <a:cubicBezTo>
                    <a:pt x="337852" y="66675"/>
                    <a:pt x="264319" y="0"/>
                    <a:pt x="175355" y="0"/>
                  </a:cubicBezTo>
                  <a:cubicBezTo>
                    <a:pt x="78676" y="0"/>
                    <a:pt x="0" y="78677"/>
                    <a:pt x="0" y="175355"/>
                  </a:cubicBezTo>
                  <a:cubicBezTo>
                    <a:pt x="0" y="272034"/>
                    <a:pt x="78676" y="350711"/>
                    <a:pt x="175355" y="350711"/>
                  </a:cubicBezTo>
                  <a:cubicBezTo>
                    <a:pt x="198406" y="350711"/>
                    <a:pt x="220408" y="346138"/>
                    <a:pt x="240507" y="338042"/>
                  </a:cubicBezTo>
                  <a:cubicBezTo>
                    <a:pt x="256603" y="407194"/>
                    <a:pt x="318611" y="458914"/>
                    <a:pt x="392621" y="458914"/>
                  </a:cubicBezTo>
                  <a:cubicBezTo>
                    <a:pt x="478822" y="458914"/>
                    <a:pt x="548926" y="388811"/>
                    <a:pt x="548926" y="302609"/>
                  </a:cubicBezTo>
                  <a:cubicBezTo>
                    <a:pt x="549021" y="216408"/>
                    <a:pt x="478917" y="146304"/>
                    <a:pt x="392716" y="146304"/>
                  </a:cubicBezTo>
                  <a:close/>
                  <a:moveTo>
                    <a:pt x="47625" y="175355"/>
                  </a:moveTo>
                  <a:cubicBezTo>
                    <a:pt x="47625" y="104870"/>
                    <a:pt x="104965" y="47625"/>
                    <a:pt x="175355" y="47625"/>
                  </a:cubicBezTo>
                  <a:cubicBezTo>
                    <a:pt x="245554" y="47625"/>
                    <a:pt x="302705" y="104585"/>
                    <a:pt x="303085" y="174688"/>
                  </a:cubicBezTo>
                  <a:cubicBezTo>
                    <a:pt x="266795" y="200216"/>
                    <a:pt x="241744" y="240697"/>
                    <a:pt x="237172" y="287084"/>
                  </a:cubicBezTo>
                  <a:cubicBezTo>
                    <a:pt x="218885" y="297275"/>
                    <a:pt x="197834" y="303086"/>
                    <a:pt x="175451" y="303086"/>
                  </a:cubicBezTo>
                  <a:cubicBezTo>
                    <a:pt x="104870" y="303181"/>
                    <a:pt x="47625" y="245840"/>
                    <a:pt x="47625" y="175355"/>
                  </a:cubicBezTo>
                  <a:close/>
                  <a:moveTo>
                    <a:pt x="302514" y="186976"/>
                  </a:moveTo>
                  <a:cubicBezTo>
                    <a:pt x="298990" y="225743"/>
                    <a:pt x="278130" y="259556"/>
                    <a:pt x="247745" y="280511"/>
                  </a:cubicBezTo>
                  <a:cubicBezTo>
                    <a:pt x="253460" y="242697"/>
                    <a:pt x="273653" y="209645"/>
                    <a:pt x="302514" y="186976"/>
                  </a:cubicBezTo>
                  <a:close/>
                  <a:moveTo>
                    <a:pt x="392716" y="449485"/>
                  </a:moveTo>
                  <a:cubicBezTo>
                    <a:pt x="322612" y="449485"/>
                    <a:pt x="263842" y="400050"/>
                    <a:pt x="249365" y="334232"/>
                  </a:cubicBezTo>
                  <a:cubicBezTo>
                    <a:pt x="309086" y="306229"/>
                    <a:pt x="350710" y="245650"/>
                    <a:pt x="350710" y="175451"/>
                  </a:cubicBezTo>
                  <a:cubicBezTo>
                    <a:pt x="350710" y="170974"/>
                    <a:pt x="350330" y="166592"/>
                    <a:pt x="350044" y="162211"/>
                  </a:cubicBezTo>
                  <a:cubicBezTo>
                    <a:pt x="363569" y="158115"/>
                    <a:pt x="377857" y="155829"/>
                    <a:pt x="392621" y="155829"/>
                  </a:cubicBezTo>
                  <a:cubicBezTo>
                    <a:pt x="473583" y="155829"/>
                    <a:pt x="539401" y="221647"/>
                    <a:pt x="539401" y="302609"/>
                  </a:cubicBezTo>
                  <a:cubicBezTo>
                    <a:pt x="539496" y="383572"/>
                    <a:pt x="473678" y="449485"/>
                    <a:pt x="392716" y="44948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41F416F-D142-4660-A54D-B06D8C6C9B4C}"/>
                </a:ext>
              </a:extLst>
            </p:cNvPr>
            <p:cNvSpPr/>
            <p:nvPr/>
          </p:nvSpPr>
          <p:spPr>
            <a:xfrm>
              <a:off x="1357257"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502F0B4-2FB9-4708-AA75-D1021C86E794}"/>
                </a:ext>
              </a:extLst>
            </p:cNvPr>
            <p:cNvSpPr/>
            <p:nvPr/>
          </p:nvSpPr>
          <p:spPr>
            <a:xfrm>
              <a:off x="3670308" y="2729608"/>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641AE9A-E831-41F3-AC72-FE8DAC48C126}"/>
                </a:ext>
              </a:extLst>
            </p:cNvPr>
            <p:cNvSpPr/>
            <p:nvPr/>
          </p:nvSpPr>
          <p:spPr>
            <a:xfrm>
              <a:off x="311602" y="238660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3109DD5-AF6A-4BDC-B3F2-E4B6DA412062}"/>
                </a:ext>
              </a:extLst>
            </p:cNvPr>
            <p:cNvSpPr/>
            <p:nvPr/>
          </p:nvSpPr>
          <p:spPr>
            <a:xfrm>
              <a:off x="3695835" y="1007589"/>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90D911D-ABC6-40E9-AB06-FEEE92AE0C39}"/>
                </a:ext>
              </a:extLst>
            </p:cNvPr>
            <p:cNvSpPr/>
            <p:nvPr/>
          </p:nvSpPr>
          <p:spPr>
            <a:xfrm>
              <a:off x="5042574" y="23644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627B495-74D0-4D5F-A092-DB21CBEA2667}"/>
                </a:ext>
              </a:extLst>
            </p:cNvPr>
            <p:cNvSpPr/>
            <p:nvPr/>
          </p:nvSpPr>
          <p:spPr>
            <a:xfrm>
              <a:off x="1673582" y="5688227"/>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DD7693C-D6E1-41FB-B2D2-0C56F9F9AE5F}"/>
                </a:ext>
              </a:extLst>
            </p:cNvPr>
            <p:cNvSpPr/>
            <p:nvPr/>
          </p:nvSpPr>
          <p:spPr>
            <a:xfrm>
              <a:off x="2452584" y="4492261"/>
              <a:ext cx="247650" cy="247650"/>
            </a:xfrm>
            <a:custGeom>
              <a:avLst/>
              <a:gdLst>
                <a:gd name="connsiteX0" fmla="*/ 0 w 247650"/>
                <a:gd name="connsiteY0" fmla="*/ 241589 h 247650"/>
                <a:gd name="connsiteX1" fmla="*/ 241589 w 247650"/>
                <a:gd name="connsiteY1" fmla="*/ 0 h 247650"/>
                <a:gd name="connsiteX2" fmla="*/ 248324 w 247650"/>
                <a:gd name="connsiteY2" fmla="*/ 6735 h 247650"/>
                <a:gd name="connsiteX3" fmla="*/ 6735 w 247650"/>
                <a:gd name="connsiteY3" fmla="*/ 248324 h 247650"/>
              </a:gdLst>
              <a:ahLst/>
              <a:cxnLst>
                <a:cxn ang="0">
                  <a:pos x="connsiteX0" y="connsiteY0"/>
                </a:cxn>
                <a:cxn ang="0">
                  <a:pos x="connsiteX1" y="connsiteY1"/>
                </a:cxn>
                <a:cxn ang="0">
                  <a:pos x="connsiteX2" y="connsiteY2"/>
                </a:cxn>
                <a:cxn ang="0">
                  <a:pos x="connsiteX3" y="connsiteY3"/>
                </a:cxn>
              </a:cxnLst>
              <a:rect l="l" t="t" r="r" b="b"/>
              <a:pathLst>
                <a:path w="247650" h="247650">
                  <a:moveTo>
                    <a:pt x="0" y="241589"/>
                  </a:moveTo>
                  <a:lnTo>
                    <a:pt x="241589" y="0"/>
                  </a:lnTo>
                  <a:lnTo>
                    <a:pt x="248324" y="6735"/>
                  </a:lnTo>
                  <a:lnTo>
                    <a:pt x="6735" y="248324"/>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E39DB21-8942-4217-89BD-F9BC2E828572}"/>
                </a:ext>
              </a:extLst>
            </p:cNvPr>
            <p:cNvSpPr/>
            <p:nvPr/>
          </p:nvSpPr>
          <p:spPr>
            <a:xfrm>
              <a:off x="3089644" y="41352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DC41224D-274B-4C10-BEBE-D8C9463AABAA}"/>
                </a:ext>
              </a:extLst>
            </p:cNvPr>
            <p:cNvSpPr/>
            <p:nvPr/>
          </p:nvSpPr>
          <p:spPr>
            <a:xfrm>
              <a:off x="2619204" y="2492994"/>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64897 w 161925"/>
                <a:gd name="connsiteY8" fmla="*/ 102032 h 161925"/>
                <a:gd name="connsiteX9" fmla="*/ 154134 w 161925"/>
                <a:gd name="connsiteY9" fmla="*/ 39072 h 161925"/>
                <a:gd name="connsiteX10" fmla="*/ 102032 w 161925"/>
                <a:gd name="connsiteY10" fmla="*/ 2115 h 161925"/>
                <a:gd name="connsiteX11" fmla="*/ 118415 w 161925"/>
                <a:gd name="connsiteY11" fmla="*/ 91555 h 161925"/>
                <a:gd name="connsiteX12" fmla="*/ 102604 w 161925"/>
                <a:gd name="connsiteY12" fmla="*/ 113938 h 161925"/>
                <a:gd name="connsiteX13" fmla="*/ 75553 w 161925"/>
                <a:gd name="connsiteY13" fmla="*/ 118510 h 161925"/>
                <a:gd name="connsiteX14" fmla="*/ 53169 w 161925"/>
                <a:gd name="connsiteY14" fmla="*/ 102604 h 161925"/>
                <a:gd name="connsiteX15" fmla="*/ 48502 w 161925"/>
                <a:gd name="connsiteY15" fmla="*/ 75553 h 161925"/>
                <a:gd name="connsiteX16" fmla="*/ 64408 w 161925"/>
                <a:gd name="connsiteY16" fmla="*/ 53169 h 161925"/>
                <a:gd name="connsiteX17" fmla="*/ 83458 w 161925"/>
                <a:gd name="connsiteY17" fmla="*/ 47644 h 161925"/>
                <a:gd name="connsiteX18" fmla="*/ 91459 w 161925"/>
                <a:gd name="connsiteY18" fmla="*/ 48597 h 161925"/>
                <a:gd name="connsiteX19" fmla="*/ 113843 w 161925"/>
                <a:gd name="connsiteY19" fmla="*/ 64504 h 161925"/>
                <a:gd name="connsiteX20" fmla="*/ 118415 w 161925"/>
                <a:gd name="connsiteY20"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102032" y="2115"/>
                  </a:moveTo>
                  <a:cubicBezTo>
                    <a:pt x="80220" y="-2838"/>
                    <a:pt x="57932" y="972"/>
                    <a:pt x="39072" y="12878"/>
                  </a:cubicBezTo>
                  <a:cubicBezTo>
                    <a:pt x="20212" y="24785"/>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323" y="20212"/>
                    <a:pt x="123749" y="7068"/>
                    <a:pt x="102032" y="2115"/>
                  </a:cubicBezTo>
                  <a:close/>
                  <a:moveTo>
                    <a:pt x="118415" y="91555"/>
                  </a:moveTo>
                  <a:cubicBezTo>
                    <a:pt x="116320" y="100889"/>
                    <a:pt x="110700" y="108890"/>
                    <a:pt x="102604" y="113938"/>
                  </a:cubicBezTo>
                  <a:cubicBezTo>
                    <a:pt x="94508" y="119082"/>
                    <a:pt x="84887" y="120701"/>
                    <a:pt x="75553" y="118510"/>
                  </a:cubicBezTo>
                  <a:cubicBezTo>
                    <a:pt x="66218" y="116415"/>
                    <a:pt x="58312" y="110795"/>
                    <a:pt x="53169" y="102604"/>
                  </a:cubicBezTo>
                  <a:cubicBezTo>
                    <a:pt x="48025" y="94507"/>
                    <a:pt x="46406" y="84887"/>
                    <a:pt x="48502" y="75553"/>
                  </a:cubicBezTo>
                  <a:cubicBezTo>
                    <a:pt x="50597" y="66218"/>
                    <a:pt x="56217" y="58312"/>
                    <a:pt x="64408" y="53169"/>
                  </a:cubicBezTo>
                  <a:cubicBezTo>
                    <a:pt x="70219" y="49549"/>
                    <a:pt x="76791" y="47644"/>
                    <a:pt x="83458" y="47644"/>
                  </a:cubicBezTo>
                  <a:cubicBezTo>
                    <a:pt x="86125" y="47644"/>
                    <a:pt x="88792" y="47930"/>
                    <a:pt x="91459" y="48597"/>
                  </a:cubicBezTo>
                  <a:cubicBezTo>
                    <a:pt x="100794" y="50693"/>
                    <a:pt x="108795" y="56312"/>
                    <a:pt x="113843" y="64504"/>
                  </a:cubicBezTo>
                  <a:cubicBezTo>
                    <a:pt x="118987" y="72600"/>
                    <a:pt x="120606" y="82125"/>
                    <a:pt x="118415" y="91555"/>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9A61AEE-70BC-4FA2-9727-3FDDA0D6094B}"/>
                </a:ext>
              </a:extLst>
            </p:cNvPr>
            <p:cNvSpPr/>
            <p:nvPr/>
          </p:nvSpPr>
          <p:spPr>
            <a:xfrm>
              <a:off x="467694" y="278891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71D9A23-2400-490C-889E-2F2D9414652C}"/>
                </a:ext>
              </a:extLst>
            </p:cNvPr>
            <p:cNvSpPr/>
            <p:nvPr/>
          </p:nvSpPr>
          <p:spPr>
            <a:xfrm>
              <a:off x="1079298" y="1118917"/>
              <a:ext cx="161925" cy="161925"/>
            </a:xfrm>
            <a:custGeom>
              <a:avLst/>
              <a:gdLst>
                <a:gd name="connsiteX0" fmla="*/ 64980 w 161925"/>
                <a:gd name="connsiteY0" fmla="*/ 164897 h 161925"/>
                <a:gd name="connsiteX1" fmla="*/ 83649 w 161925"/>
                <a:gd name="connsiteY1" fmla="*/ 166993 h 161925"/>
                <a:gd name="connsiteX2" fmla="*/ 127940 w 161925"/>
                <a:gd name="connsiteY2" fmla="*/ 154134 h 161925"/>
                <a:gd name="connsiteX3" fmla="*/ 127940 w 161925"/>
                <a:gd name="connsiteY3" fmla="*/ 154134 h 161925"/>
                <a:gd name="connsiteX4" fmla="*/ 164897 w 161925"/>
                <a:gd name="connsiteY4" fmla="*/ 102032 h 161925"/>
                <a:gd name="connsiteX5" fmla="*/ 154134 w 161925"/>
                <a:gd name="connsiteY5" fmla="*/ 39072 h 161925"/>
                <a:gd name="connsiteX6" fmla="*/ 102032 w 161925"/>
                <a:gd name="connsiteY6" fmla="*/ 2115 h 161925"/>
                <a:gd name="connsiteX7" fmla="*/ 39072 w 161925"/>
                <a:gd name="connsiteY7" fmla="*/ 12878 h 161925"/>
                <a:gd name="connsiteX8" fmla="*/ 2115 w 161925"/>
                <a:gd name="connsiteY8" fmla="*/ 64980 h 161925"/>
                <a:gd name="connsiteX9" fmla="*/ 12878 w 161925"/>
                <a:gd name="connsiteY9" fmla="*/ 127940 h 161925"/>
                <a:gd name="connsiteX10" fmla="*/ 64980 w 161925"/>
                <a:gd name="connsiteY10" fmla="*/ 164897 h 161925"/>
                <a:gd name="connsiteX11" fmla="*/ 48502 w 161925"/>
                <a:gd name="connsiteY11" fmla="*/ 75553 h 161925"/>
                <a:gd name="connsiteX12" fmla="*/ 64408 w 161925"/>
                <a:gd name="connsiteY12" fmla="*/ 53169 h 161925"/>
                <a:gd name="connsiteX13" fmla="*/ 83458 w 161925"/>
                <a:gd name="connsiteY13" fmla="*/ 47644 h 161925"/>
                <a:gd name="connsiteX14" fmla="*/ 91459 w 161925"/>
                <a:gd name="connsiteY14" fmla="*/ 48597 h 161925"/>
                <a:gd name="connsiteX15" fmla="*/ 113843 w 161925"/>
                <a:gd name="connsiteY15" fmla="*/ 64504 h 161925"/>
                <a:gd name="connsiteX16" fmla="*/ 118415 w 161925"/>
                <a:gd name="connsiteY16" fmla="*/ 91555 h 161925"/>
                <a:gd name="connsiteX17" fmla="*/ 102604 w 161925"/>
                <a:gd name="connsiteY17" fmla="*/ 113938 h 161925"/>
                <a:gd name="connsiteX18" fmla="*/ 75553 w 161925"/>
                <a:gd name="connsiteY18" fmla="*/ 118510 h 161925"/>
                <a:gd name="connsiteX19" fmla="*/ 53169 w 161925"/>
                <a:gd name="connsiteY19" fmla="*/ 102604 h 161925"/>
                <a:gd name="connsiteX20" fmla="*/ 48502 w 161925"/>
                <a:gd name="connsiteY20" fmla="*/ 7555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925" h="161925">
                  <a:moveTo>
                    <a:pt x="64980" y="164897"/>
                  </a:moveTo>
                  <a:cubicBezTo>
                    <a:pt x="71171" y="166326"/>
                    <a:pt x="77458" y="166993"/>
                    <a:pt x="83649" y="166993"/>
                  </a:cubicBezTo>
                  <a:cubicBezTo>
                    <a:pt x="99175" y="166993"/>
                    <a:pt x="114510" y="162611"/>
                    <a:pt x="127940" y="154134"/>
                  </a:cubicBezTo>
                  <a:cubicBezTo>
                    <a:pt x="127940" y="154134"/>
                    <a:pt x="127940" y="154134"/>
                    <a:pt x="127940" y="154134"/>
                  </a:cubicBezTo>
                  <a:cubicBezTo>
                    <a:pt x="146800" y="142228"/>
                    <a:pt x="159944" y="123749"/>
                    <a:pt x="164897" y="102032"/>
                  </a:cubicBezTo>
                  <a:cubicBezTo>
                    <a:pt x="169850" y="80315"/>
                    <a:pt x="166040" y="57931"/>
                    <a:pt x="154134" y="39072"/>
                  </a:cubicBezTo>
                  <a:cubicBezTo>
                    <a:pt x="142228" y="20212"/>
                    <a:pt x="123749" y="7068"/>
                    <a:pt x="102032" y="2115"/>
                  </a:cubicBezTo>
                  <a:cubicBezTo>
                    <a:pt x="80220" y="-2838"/>
                    <a:pt x="57931" y="972"/>
                    <a:pt x="39072" y="12878"/>
                  </a:cubicBezTo>
                  <a:cubicBezTo>
                    <a:pt x="20212" y="24784"/>
                    <a:pt x="7068" y="43263"/>
                    <a:pt x="2115" y="64980"/>
                  </a:cubicBezTo>
                  <a:cubicBezTo>
                    <a:pt x="-2838" y="86697"/>
                    <a:pt x="972" y="109081"/>
                    <a:pt x="12878" y="127940"/>
                  </a:cubicBezTo>
                  <a:cubicBezTo>
                    <a:pt x="24689" y="146800"/>
                    <a:pt x="43263" y="159944"/>
                    <a:pt x="64980" y="164897"/>
                  </a:cubicBezTo>
                  <a:close/>
                  <a:moveTo>
                    <a:pt x="48502" y="75553"/>
                  </a:moveTo>
                  <a:cubicBezTo>
                    <a:pt x="50597" y="66218"/>
                    <a:pt x="56217" y="58312"/>
                    <a:pt x="64408" y="53169"/>
                  </a:cubicBezTo>
                  <a:cubicBezTo>
                    <a:pt x="70219" y="49549"/>
                    <a:pt x="76791" y="47644"/>
                    <a:pt x="83458" y="47644"/>
                  </a:cubicBezTo>
                  <a:cubicBezTo>
                    <a:pt x="86125" y="47644"/>
                    <a:pt x="88792" y="47930"/>
                    <a:pt x="91459" y="48597"/>
                  </a:cubicBezTo>
                  <a:cubicBezTo>
                    <a:pt x="100794" y="50692"/>
                    <a:pt x="108795" y="56312"/>
                    <a:pt x="113843" y="64504"/>
                  </a:cubicBezTo>
                  <a:cubicBezTo>
                    <a:pt x="118987" y="72600"/>
                    <a:pt x="120606" y="82220"/>
                    <a:pt x="118415" y="91555"/>
                  </a:cubicBezTo>
                  <a:cubicBezTo>
                    <a:pt x="116320" y="100889"/>
                    <a:pt x="110700" y="108890"/>
                    <a:pt x="102604" y="113938"/>
                  </a:cubicBezTo>
                  <a:cubicBezTo>
                    <a:pt x="94507" y="119082"/>
                    <a:pt x="84887" y="120701"/>
                    <a:pt x="75553" y="118510"/>
                  </a:cubicBezTo>
                  <a:cubicBezTo>
                    <a:pt x="66218" y="116415"/>
                    <a:pt x="58312" y="110795"/>
                    <a:pt x="53169" y="102604"/>
                  </a:cubicBezTo>
                  <a:cubicBezTo>
                    <a:pt x="48025" y="94507"/>
                    <a:pt x="46406" y="84887"/>
                    <a:pt x="48502" y="75553"/>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29EF6CA-8B4F-425E-82FB-786EFA79B197}"/>
                </a:ext>
              </a:extLst>
            </p:cNvPr>
            <p:cNvSpPr/>
            <p:nvPr/>
          </p:nvSpPr>
          <p:spPr>
            <a:xfrm>
              <a:off x="3089644" y="6020737"/>
              <a:ext cx="161925" cy="161925"/>
            </a:xfrm>
            <a:custGeom>
              <a:avLst/>
              <a:gdLst>
                <a:gd name="connsiteX0" fmla="*/ 102032 w 161925"/>
                <a:gd name="connsiteY0" fmla="*/ 2115 h 161925"/>
                <a:gd name="connsiteX1" fmla="*/ 39072 w 161925"/>
                <a:gd name="connsiteY1" fmla="*/ 12878 h 161925"/>
                <a:gd name="connsiteX2" fmla="*/ 2115 w 161925"/>
                <a:gd name="connsiteY2" fmla="*/ 64980 h 161925"/>
                <a:gd name="connsiteX3" fmla="*/ 12878 w 161925"/>
                <a:gd name="connsiteY3" fmla="*/ 127940 h 161925"/>
                <a:gd name="connsiteX4" fmla="*/ 64980 w 161925"/>
                <a:gd name="connsiteY4" fmla="*/ 164897 h 161925"/>
                <a:gd name="connsiteX5" fmla="*/ 83649 w 161925"/>
                <a:gd name="connsiteY5" fmla="*/ 166993 h 161925"/>
                <a:gd name="connsiteX6" fmla="*/ 127940 w 161925"/>
                <a:gd name="connsiteY6" fmla="*/ 154134 h 161925"/>
                <a:gd name="connsiteX7" fmla="*/ 127940 w 161925"/>
                <a:gd name="connsiteY7" fmla="*/ 154134 h 161925"/>
                <a:gd name="connsiteX8" fmla="*/ 154134 w 161925"/>
                <a:gd name="connsiteY8" fmla="*/ 39072 h 161925"/>
                <a:gd name="connsiteX9" fmla="*/ 102032 w 161925"/>
                <a:gd name="connsiteY9" fmla="*/ 2115 h 161925"/>
                <a:gd name="connsiteX10" fmla="*/ 102604 w 161925"/>
                <a:gd name="connsiteY10" fmla="*/ 113843 h 161925"/>
                <a:gd name="connsiteX11" fmla="*/ 75553 w 161925"/>
                <a:gd name="connsiteY11" fmla="*/ 118415 h 161925"/>
                <a:gd name="connsiteX12" fmla="*/ 53169 w 161925"/>
                <a:gd name="connsiteY12" fmla="*/ 102508 h 161925"/>
                <a:gd name="connsiteX13" fmla="*/ 48502 w 161925"/>
                <a:gd name="connsiteY13" fmla="*/ 75458 h 161925"/>
                <a:gd name="connsiteX14" fmla="*/ 64408 w 161925"/>
                <a:gd name="connsiteY14" fmla="*/ 53074 h 161925"/>
                <a:gd name="connsiteX15" fmla="*/ 83458 w 161925"/>
                <a:gd name="connsiteY15" fmla="*/ 47549 h 161925"/>
                <a:gd name="connsiteX16" fmla="*/ 91459 w 161925"/>
                <a:gd name="connsiteY16" fmla="*/ 48502 h 161925"/>
                <a:gd name="connsiteX17" fmla="*/ 113843 w 161925"/>
                <a:gd name="connsiteY17" fmla="*/ 64408 h 161925"/>
                <a:gd name="connsiteX18" fmla="*/ 102604 w 161925"/>
                <a:gd name="connsiteY18" fmla="*/ 11384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2032" y="2115"/>
                  </a:moveTo>
                  <a:cubicBezTo>
                    <a:pt x="80315" y="-2838"/>
                    <a:pt x="57931" y="972"/>
                    <a:pt x="39072" y="12878"/>
                  </a:cubicBezTo>
                  <a:cubicBezTo>
                    <a:pt x="20213" y="24784"/>
                    <a:pt x="7068" y="43263"/>
                    <a:pt x="2115" y="64980"/>
                  </a:cubicBezTo>
                  <a:cubicBezTo>
                    <a:pt x="-2838" y="86697"/>
                    <a:pt x="972" y="109081"/>
                    <a:pt x="12878" y="127940"/>
                  </a:cubicBezTo>
                  <a:cubicBezTo>
                    <a:pt x="24784" y="146800"/>
                    <a:pt x="43263" y="159944"/>
                    <a:pt x="64980" y="164897"/>
                  </a:cubicBezTo>
                  <a:cubicBezTo>
                    <a:pt x="71171" y="166326"/>
                    <a:pt x="77458" y="166993"/>
                    <a:pt x="83649" y="166993"/>
                  </a:cubicBezTo>
                  <a:cubicBezTo>
                    <a:pt x="99175" y="166993"/>
                    <a:pt x="114510" y="162611"/>
                    <a:pt x="127940" y="154134"/>
                  </a:cubicBezTo>
                  <a:cubicBezTo>
                    <a:pt x="127940" y="154134"/>
                    <a:pt x="127940" y="154134"/>
                    <a:pt x="127940" y="154134"/>
                  </a:cubicBezTo>
                  <a:cubicBezTo>
                    <a:pt x="166897" y="129559"/>
                    <a:pt x="178613" y="77934"/>
                    <a:pt x="154134" y="39072"/>
                  </a:cubicBezTo>
                  <a:cubicBezTo>
                    <a:pt x="142323" y="20213"/>
                    <a:pt x="123749" y="7068"/>
                    <a:pt x="102032" y="2115"/>
                  </a:cubicBezTo>
                  <a:close/>
                  <a:moveTo>
                    <a:pt x="102604" y="113843"/>
                  </a:moveTo>
                  <a:cubicBezTo>
                    <a:pt x="94507" y="118987"/>
                    <a:pt x="84887" y="120511"/>
                    <a:pt x="75553" y="118415"/>
                  </a:cubicBezTo>
                  <a:cubicBezTo>
                    <a:pt x="66218" y="116320"/>
                    <a:pt x="58313" y="110700"/>
                    <a:pt x="53169" y="102508"/>
                  </a:cubicBezTo>
                  <a:cubicBezTo>
                    <a:pt x="48025" y="94412"/>
                    <a:pt x="46406" y="84792"/>
                    <a:pt x="48502" y="75458"/>
                  </a:cubicBezTo>
                  <a:cubicBezTo>
                    <a:pt x="50597" y="66123"/>
                    <a:pt x="56312" y="58217"/>
                    <a:pt x="64408" y="53074"/>
                  </a:cubicBezTo>
                  <a:cubicBezTo>
                    <a:pt x="70219" y="49454"/>
                    <a:pt x="76696" y="47549"/>
                    <a:pt x="83458" y="47549"/>
                  </a:cubicBezTo>
                  <a:cubicBezTo>
                    <a:pt x="86125" y="47549"/>
                    <a:pt x="88792" y="47835"/>
                    <a:pt x="91459" y="48502"/>
                  </a:cubicBezTo>
                  <a:cubicBezTo>
                    <a:pt x="100794" y="50597"/>
                    <a:pt x="108795" y="56217"/>
                    <a:pt x="113843" y="64408"/>
                  </a:cubicBezTo>
                  <a:cubicBezTo>
                    <a:pt x="124416" y="81173"/>
                    <a:pt x="119368" y="103366"/>
                    <a:pt x="102604" y="113843"/>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4A3430C-77F5-44B4-B374-60FEF91805EB}"/>
                </a:ext>
              </a:extLst>
            </p:cNvPr>
            <p:cNvSpPr/>
            <p:nvPr/>
          </p:nvSpPr>
          <p:spPr>
            <a:xfrm>
              <a:off x="223400" y="579956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DE1C10B-852C-4F03-AA8C-8B53B18D7753}"/>
                </a:ext>
              </a:extLst>
            </p:cNvPr>
            <p:cNvSpPr/>
            <p:nvPr/>
          </p:nvSpPr>
          <p:spPr>
            <a:xfrm>
              <a:off x="784804" y="4820771"/>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CA816E6-37A0-4AC2-A0C4-CAD2FAA26C63}"/>
                </a:ext>
              </a:extLst>
            </p:cNvPr>
            <p:cNvSpPr/>
            <p:nvPr/>
          </p:nvSpPr>
          <p:spPr>
            <a:xfrm rot="5400000">
              <a:off x="2601509" y="3258747"/>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B70A411-86D2-4491-873F-AF84996A0CC8}"/>
                </a:ext>
              </a:extLst>
            </p:cNvPr>
            <p:cNvSpPr/>
            <p:nvPr/>
          </p:nvSpPr>
          <p:spPr>
            <a:xfrm rot="5400000">
              <a:off x="2498067" y="3495062"/>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FFAD11E-E011-45D7-9342-D369A7AC58B1}"/>
                </a:ext>
              </a:extLst>
            </p:cNvPr>
            <p:cNvSpPr/>
            <p:nvPr/>
          </p:nvSpPr>
          <p:spPr>
            <a:xfrm rot="5400000">
              <a:off x="2054378" y="6195240"/>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6938E49-E3A5-4A54-A921-50B5231F6EE9}"/>
                </a:ext>
              </a:extLst>
            </p:cNvPr>
            <p:cNvSpPr/>
            <p:nvPr/>
          </p:nvSpPr>
          <p:spPr>
            <a:xfrm>
              <a:off x="4065384" y="5928540"/>
              <a:ext cx="647700" cy="495300"/>
            </a:xfrm>
            <a:custGeom>
              <a:avLst/>
              <a:gdLst>
                <a:gd name="connsiteX0" fmla="*/ 3215 w 647700"/>
                <a:gd name="connsiteY0" fmla="*/ 381952 h 495300"/>
                <a:gd name="connsiteX1" fmla="*/ 23789 w 647700"/>
                <a:gd name="connsiteY1" fmla="*/ 393859 h 495300"/>
                <a:gd name="connsiteX2" fmla="*/ 23789 w 647700"/>
                <a:gd name="connsiteY2" fmla="*/ 393859 h 495300"/>
                <a:gd name="connsiteX3" fmla="*/ 295346 w 647700"/>
                <a:gd name="connsiteY3" fmla="*/ 393668 h 495300"/>
                <a:gd name="connsiteX4" fmla="*/ 232862 w 647700"/>
                <a:gd name="connsiteY4" fmla="*/ 502063 h 495300"/>
                <a:gd name="connsiteX5" fmla="*/ 648914 w 647700"/>
                <a:gd name="connsiteY5" fmla="*/ 501777 h 495300"/>
                <a:gd name="connsiteX6" fmla="*/ 440603 w 647700"/>
                <a:gd name="connsiteY6" fmla="*/ 141542 h 495300"/>
                <a:gd name="connsiteX7" fmla="*/ 379833 w 647700"/>
                <a:gd name="connsiteY7" fmla="*/ 246983 h 495300"/>
                <a:gd name="connsiteX8" fmla="*/ 243911 w 647700"/>
                <a:gd name="connsiteY8" fmla="*/ 11906 h 495300"/>
                <a:gd name="connsiteX9" fmla="*/ 223337 w 647700"/>
                <a:gd name="connsiteY9" fmla="*/ 0 h 495300"/>
                <a:gd name="connsiteX10" fmla="*/ 223337 w 647700"/>
                <a:gd name="connsiteY10" fmla="*/ 0 h 495300"/>
                <a:gd name="connsiteX11" fmla="*/ 202763 w 647700"/>
                <a:gd name="connsiteY11" fmla="*/ 11906 h 495300"/>
                <a:gd name="connsiteX12" fmla="*/ 3215 w 647700"/>
                <a:gd name="connsiteY12" fmla="*/ 358140 h 495300"/>
                <a:gd name="connsiteX13" fmla="*/ 3215 w 647700"/>
                <a:gd name="connsiteY13" fmla="*/ 381952 h 495300"/>
                <a:gd name="connsiteX14" fmla="*/ 440698 w 647700"/>
                <a:gd name="connsiteY14" fmla="*/ 160592 h 495300"/>
                <a:gd name="connsiteX15" fmla="*/ 632436 w 647700"/>
                <a:gd name="connsiteY15" fmla="*/ 492252 h 495300"/>
                <a:gd name="connsiteX16" fmla="*/ 249341 w 647700"/>
                <a:gd name="connsiteY16" fmla="*/ 492538 h 495300"/>
                <a:gd name="connsiteX17" fmla="*/ 306300 w 647700"/>
                <a:gd name="connsiteY17" fmla="*/ 393668 h 495300"/>
                <a:gd name="connsiteX18" fmla="*/ 423362 w 647700"/>
                <a:gd name="connsiteY18" fmla="*/ 393573 h 495300"/>
                <a:gd name="connsiteX19" fmla="*/ 444032 w 647700"/>
                <a:gd name="connsiteY19" fmla="*/ 381667 h 495300"/>
                <a:gd name="connsiteX20" fmla="*/ 444032 w 647700"/>
                <a:gd name="connsiteY20" fmla="*/ 357854 h 495300"/>
                <a:gd name="connsiteX21" fmla="*/ 385453 w 647700"/>
                <a:gd name="connsiteY21" fmla="*/ 256508 h 495300"/>
                <a:gd name="connsiteX22" fmla="*/ 440698 w 647700"/>
                <a:gd name="connsiteY22" fmla="*/ 160592 h 495300"/>
                <a:gd name="connsiteX23" fmla="*/ 382119 w 647700"/>
                <a:gd name="connsiteY23" fmla="*/ 345948 h 495300"/>
                <a:gd name="connsiteX24" fmla="*/ 333827 w 647700"/>
                <a:gd name="connsiteY24" fmla="*/ 345948 h 495300"/>
                <a:gd name="connsiteX25" fmla="*/ 357926 w 647700"/>
                <a:gd name="connsiteY25" fmla="*/ 304133 h 495300"/>
                <a:gd name="connsiteX26" fmla="*/ 382119 w 647700"/>
                <a:gd name="connsiteY26" fmla="*/ 345948 h 495300"/>
                <a:gd name="connsiteX27" fmla="*/ 223433 w 647700"/>
                <a:gd name="connsiteY27" fmla="*/ 71438 h 495300"/>
                <a:gd name="connsiteX28" fmla="*/ 302776 w 647700"/>
                <a:gd name="connsiteY28" fmla="*/ 208693 h 495300"/>
                <a:gd name="connsiteX29" fmla="*/ 352401 w 647700"/>
                <a:gd name="connsiteY29" fmla="*/ 294608 h 495300"/>
                <a:gd name="connsiteX30" fmla="*/ 322778 w 647700"/>
                <a:gd name="connsiteY30" fmla="*/ 345948 h 495300"/>
                <a:gd name="connsiteX31" fmla="*/ 65032 w 647700"/>
                <a:gd name="connsiteY31" fmla="*/ 346138 h 495300"/>
                <a:gd name="connsiteX32" fmla="*/ 223433 w 647700"/>
                <a:gd name="connsiteY32" fmla="*/ 71438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215" y="381952"/>
                  </a:move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2"/>
                  </a:lnTo>
                  <a:lnTo>
                    <a:pt x="379833" y="246983"/>
                  </a:ln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lose/>
                  <a:moveTo>
                    <a:pt x="440698" y="160592"/>
                  </a:moveTo>
                  <a:lnTo>
                    <a:pt x="632436" y="492252"/>
                  </a:lnTo>
                  <a:lnTo>
                    <a:pt x="249341" y="492538"/>
                  </a:lnTo>
                  <a:lnTo>
                    <a:pt x="306300" y="393668"/>
                  </a:lnTo>
                  <a:lnTo>
                    <a:pt x="423362" y="393573"/>
                  </a:lnTo>
                  <a:cubicBezTo>
                    <a:pt x="431840" y="393573"/>
                    <a:pt x="439745" y="389001"/>
                    <a:pt x="444032" y="381667"/>
                  </a:cubicBezTo>
                  <a:cubicBezTo>
                    <a:pt x="448318" y="374333"/>
                    <a:pt x="448318" y="365188"/>
                    <a:pt x="444032" y="357854"/>
                  </a:cubicBezTo>
                  <a:lnTo>
                    <a:pt x="385453" y="256508"/>
                  </a:lnTo>
                  <a:lnTo>
                    <a:pt x="440698" y="160592"/>
                  </a:lnTo>
                  <a:close/>
                  <a:moveTo>
                    <a:pt x="382119" y="345948"/>
                  </a:moveTo>
                  <a:lnTo>
                    <a:pt x="333827" y="345948"/>
                  </a:lnTo>
                  <a:lnTo>
                    <a:pt x="357926" y="304133"/>
                  </a:lnTo>
                  <a:lnTo>
                    <a:pt x="382119" y="345948"/>
                  </a:lnTo>
                  <a:close/>
                  <a:moveTo>
                    <a:pt x="223433" y="71438"/>
                  </a:moveTo>
                  <a:lnTo>
                    <a:pt x="302776" y="208693"/>
                  </a:lnTo>
                  <a:lnTo>
                    <a:pt x="352401" y="294608"/>
                  </a:lnTo>
                  <a:lnTo>
                    <a:pt x="322778" y="345948"/>
                  </a:lnTo>
                  <a:lnTo>
                    <a:pt x="65032" y="346138"/>
                  </a:lnTo>
                  <a:lnTo>
                    <a:pt x="223433" y="71438"/>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928A81E-79EF-4868-863E-50D5BB60FEB3}"/>
                </a:ext>
              </a:extLst>
            </p:cNvPr>
            <p:cNvSpPr/>
            <p:nvPr/>
          </p:nvSpPr>
          <p:spPr>
            <a:xfrm rot="5400000">
              <a:off x="6155086" y="422960"/>
              <a:ext cx="628650" cy="542925"/>
            </a:xfrm>
            <a:custGeom>
              <a:avLst/>
              <a:gdLst>
                <a:gd name="connsiteX0" fmla="*/ 289694 w 628650"/>
                <a:gd name="connsiteY0" fmla="*/ 426854 h 542925"/>
                <a:gd name="connsiteX1" fmla="*/ 306553 w 628650"/>
                <a:gd name="connsiteY1" fmla="*/ 433807 h 542925"/>
                <a:gd name="connsiteX2" fmla="*/ 312745 w 628650"/>
                <a:gd name="connsiteY2" fmla="*/ 432950 h 542925"/>
                <a:gd name="connsiteX3" fmla="*/ 329604 w 628650"/>
                <a:gd name="connsiteY3" fmla="*/ 416091 h 542925"/>
                <a:gd name="connsiteX4" fmla="*/ 343606 w 628650"/>
                <a:gd name="connsiteY4" fmla="*/ 363799 h 542925"/>
                <a:gd name="connsiteX5" fmla="*/ 526391 w 628650"/>
                <a:gd name="connsiteY5" fmla="*/ 546393 h 542925"/>
                <a:gd name="connsiteX6" fmla="*/ 633832 w 628650"/>
                <a:gd name="connsiteY6" fmla="*/ 144343 h 542925"/>
                <a:gd name="connsiteX7" fmla="*/ 384277 w 628650"/>
                <a:gd name="connsiteY7" fmla="*/ 211399 h 542925"/>
                <a:gd name="connsiteX8" fmla="*/ 432760 w 628650"/>
                <a:gd name="connsiteY8" fmla="*/ 29947 h 542925"/>
                <a:gd name="connsiteX9" fmla="*/ 426568 w 628650"/>
                <a:gd name="connsiteY9" fmla="*/ 6992 h 542925"/>
                <a:gd name="connsiteX10" fmla="*/ 403518 w 628650"/>
                <a:gd name="connsiteY10" fmla="*/ 801 h 542925"/>
                <a:gd name="connsiteX11" fmla="*/ 17660 w 628650"/>
                <a:gd name="connsiteY11" fmla="*/ 104623 h 542925"/>
                <a:gd name="connsiteX12" fmla="*/ 801 w 628650"/>
                <a:gd name="connsiteY12" fmla="*/ 121483 h 542925"/>
                <a:gd name="connsiteX13" fmla="*/ 6992 w 628650"/>
                <a:gd name="connsiteY13" fmla="*/ 144438 h 542925"/>
                <a:gd name="connsiteX14" fmla="*/ 289694 w 628650"/>
                <a:gd name="connsiteY14" fmla="*/ 426854 h 542925"/>
                <a:gd name="connsiteX15" fmla="*/ 620307 w 628650"/>
                <a:gd name="connsiteY15" fmla="*/ 157963 h 542925"/>
                <a:gd name="connsiteX16" fmla="*/ 521437 w 628650"/>
                <a:gd name="connsiteY16" fmla="*/ 528105 h 542925"/>
                <a:gd name="connsiteX17" fmla="*/ 346368 w 628650"/>
                <a:gd name="connsiteY17" fmla="*/ 353321 h 542925"/>
                <a:gd name="connsiteX18" fmla="*/ 381134 w 628650"/>
                <a:gd name="connsiteY18" fmla="*/ 223210 h 542925"/>
                <a:gd name="connsiteX19" fmla="*/ 381134 w 628650"/>
                <a:gd name="connsiteY19" fmla="*/ 223210 h 542925"/>
                <a:gd name="connsiteX20" fmla="*/ 381420 w 628650"/>
                <a:gd name="connsiteY20" fmla="*/ 222257 h 542925"/>
                <a:gd name="connsiteX21" fmla="*/ 620307 w 628650"/>
                <a:gd name="connsiteY21" fmla="*/ 157963 h 542925"/>
                <a:gd name="connsiteX22" fmla="*/ 307411 w 628650"/>
                <a:gd name="connsiteY22" fmla="*/ 314364 h 542925"/>
                <a:gd name="connsiteX23" fmla="*/ 250356 w 628650"/>
                <a:gd name="connsiteY23" fmla="*/ 257309 h 542925"/>
                <a:gd name="connsiteX24" fmla="*/ 328270 w 628650"/>
                <a:gd name="connsiteY24" fmla="*/ 236354 h 542925"/>
                <a:gd name="connsiteX25" fmla="*/ 307411 w 628650"/>
                <a:gd name="connsiteY25" fmla="*/ 314364 h 542925"/>
                <a:gd name="connsiteX26" fmla="*/ 375991 w 628650"/>
                <a:gd name="connsiteY26" fmla="*/ 57665 h 542925"/>
                <a:gd name="connsiteX27" fmla="*/ 335033 w 628650"/>
                <a:gd name="connsiteY27" fmla="*/ 210827 h 542925"/>
                <a:gd name="connsiteX28" fmla="*/ 335033 w 628650"/>
                <a:gd name="connsiteY28" fmla="*/ 210827 h 542925"/>
                <a:gd name="connsiteX29" fmla="*/ 331033 w 628650"/>
                <a:gd name="connsiteY29" fmla="*/ 225781 h 542925"/>
                <a:gd name="connsiteX30" fmla="*/ 231877 w 628650"/>
                <a:gd name="connsiteY30" fmla="*/ 252451 h 542925"/>
                <a:gd name="connsiteX31" fmla="*/ 304553 w 628650"/>
                <a:gd name="connsiteY31" fmla="*/ 325032 h 542925"/>
                <a:gd name="connsiteX32" fmla="*/ 294171 w 628650"/>
                <a:gd name="connsiteY32" fmla="*/ 363989 h 542925"/>
                <a:gd name="connsiteX33" fmla="*/ 69857 w 628650"/>
                <a:gd name="connsiteY33" fmla="*/ 139961 h 542925"/>
                <a:gd name="connsiteX34" fmla="*/ 375991 w 628650"/>
                <a:gd name="connsiteY34" fmla="*/ 576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8650" h="542925">
                  <a:moveTo>
                    <a:pt x="289694" y="426854"/>
                  </a:moveTo>
                  <a:cubicBezTo>
                    <a:pt x="294266" y="431331"/>
                    <a:pt x="300267" y="433807"/>
                    <a:pt x="306553" y="433807"/>
                  </a:cubicBezTo>
                  <a:cubicBezTo>
                    <a:pt x="308649" y="433807"/>
                    <a:pt x="310649" y="433522"/>
                    <a:pt x="312745" y="432950"/>
                  </a:cubicBezTo>
                  <a:cubicBezTo>
                    <a:pt x="320936" y="430759"/>
                    <a:pt x="327413" y="424282"/>
                    <a:pt x="329604" y="416091"/>
                  </a:cubicBezTo>
                  <a:lnTo>
                    <a:pt x="343606" y="363799"/>
                  </a:lnTo>
                  <a:lnTo>
                    <a:pt x="526391" y="546393"/>
                  </a:lnTo>
                  <a:lnTo>
                    <a:pt x="633832" y="144343"/>
                  </a:lnTo>
                  <a:lnTo>
                    <a:pt x="384277" y="211399"/>
                  </a:lnTo>
                  <a:lnTo>
                    <a:pt x="432760" y="29947"/>
                  </a:lnTo>
                  <a:cubicBezTo>
                    <a:pt x="434950" y="21756"/>
                    <a:pt x="432569" y="12993"/>
                    <a:pt x="426568" y="6992"/>
                  </a:cubicBezTo>
                  <a:cubicBezTo>
                    <a:pt x="420568" y="991"/>
                    <a:pt x="411805" y="-1390"/>
                    <a:pt x="403518" y="801"/>
                  </a:cubicBezTo>
                  <a:lnTo>
                    <a:pt x="17660" y="104623"/>
                  </a:lnTo>
                  <a:cubicBezTo>
                    <a:pt x="9469" y="106814"/>
                    <a:pt x="2992" y="113291"/>
                    <a:pt x="801" y="121483"/>
                  </a:cubicBezTo>
                  <a:cubicBezTo>
                    <a:pt x="-1390" y="129674"/>
                    <a:pt x="991" y="138437"/>
                    <a:pt x="6992" y="144438"/>
                  </a:cubicBezTo>
                  <a:lnTo>
                    <a:pt x="289694" y="426854"/>
                  </a:lnTo>
                  <a:close/>
                  <a:moveTo>
                    <a:pt x="620307" y="157963"/>
                  </a:moveTo>
                  <a:lnTo>
                    <a:pt x="521437" y="528105"/>
                  </a:lnTo>
                  <a:lnTo>
                    <a:pt x="346368" y="353321"/>
                  </a:lnTo>
                  <a:lnTo>
                    <a:pt x="381134" y="223210"/>
                  </a:lnTo>
                  <a:lnTo>
                    <a:pt x="381134" y="223210"/>
                  </a:lnTo>
                  <a:lnTo>
                    <a:pt x="381420" y="222257"/>
                  </a:lnTo>
                  <a:lnTo>
                    <a:pt x="620307" y="157963"/>
                  </a:lnTo>
                  <a:close/>
                  <a:moveTo>
                    <a:pt x="307411" y="314364"/>
                  </a:moveTo>
                  <a:lnTo>
                    <a:pt x="250356" y="257309"/>
                  </a:lnTo>
                  <a:lnTo>
                    <a:pt x="328270" y="236354"/>
                  </a:lnTo>
                  <a:lnTo>
                    <a:pt x="307411" y="314364"/>
                  </a:lnTo>
                  <a:close/>
                  <a:moveTo>
                    <a:pt x="375991" y="57665"/>
                  </a:moveTo>
                  <a:lnTo>
                    <a:pt x="335033" y="210827"/>
                  </a:lnTo>
                  <a:cubicBezTo>
                    <a:pt x="335033" y="210827"/>
                    <a:pt x="335033" y="210827"/>
                    <a:pt x="335033" y="210827"/>
                  </a:cubicBezTo>
                  <a:lnTo>
                    <a:pt x="331033" y="225781"/>
                  </a:lnTo>
                  <a:lnTo>
                    <a:pt x="231877" y="252451"/>
                  </a:lnTo>
                  <a:lnTo>
                    <a:pt x="304553" y="325032"/>
                  </a:lnTo>
                  <a:lnTo>
                    <a:pt x="294171" y="363989"/>
                  </a:lnTo>
                  <a:lnTo>
                    <a:pt x="69857" y="139961"/>
                  </a:lnTo>
                  <a:lnTo>
                    <a:pt x="375991" y="57665"/>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23FED5A-EDFC-4788-997E-D023E114676B}"/>
                </a:ext>
              </a:extLst>
            </p:cNvPr>
            <p:cNvSpPr/>
            <p:nvPr/>
          </p:nvSpPr>
          <p:spPr>
            <a:xfrm rot="5400000">
              <a:off x="4784414" y="3116717"/>
              <a:ext cx="542925" cy="457200"/>
            </a:xfrm>
            <a:custGeom>
              <a:avLst/>
              <a:gdLst>
                <a:gd name="connsiteX0" fmla="*/ 392716 w 542925"/>
                <a:gd name="connsiteY0" fmla="*/ 146304 h 457200"/>
                <a:gd name="connsiteX1" fmla="*/ 349091 w 542925"/>
                <a:gd name="connsiteY1" fmla="*/ 152590 h 457200"/>
                <a:gd name="connsiteX2" fmla="*/ 175355 w 542925"/>
                <a:gd name="connsiteY2" fmla="*/ 0 h 457200"/>
                <a:gd name="connsiteX3" fmla="*/ 0 w 542925"/>
                <a:gd name="connsiteY3" fmla="*/ 175355 h 457200"/>
                <a:gd name="connsiteX4" fmla="*/ 175355 w 542925"/>
                <a:gd name="connsiteY4" fmla="*/ 350710 h 457200"/>
                <a:gd name="connsiteX5" fmla="*/ 240506 w 542925"/>
                <a:gd name="connsiteY5" fmla="*/ 338042 h 457200"/>
                <a:gd name="connsiteX6" fmla="*/ 392621 w 542925"/>
                <a:gd name="connsiteY6" fmla="*/ 458914 h 457200"/>
                <a:gd name="connsiteX7" fmla="*/ 548926 w 542925"/>
                <a:gd name="connsiteY7" fmla="*/ 302609 h 457200"/>
                <a:gd name="connsiteX8" fmla="*/ 392716 w 542925"/>
                <a:gd name="connsiteY8" fmla="*/ 146304 h 457200"/>
                <a:gd name="connsiteX9" fmla="*/ 47530 w 542925"/>
                <a:gd name="connsiteY9" fmla="*/ 175355 h 457200"/>
                <a:gd name="connsiteX10" fmla="*/ 175260 w 542925"/>
                <a:gd name="connsiteY10" fmla="*/ 47625 h 457200"/>
                <a:gd name="connsiteX11" fmla="*/ 302990 w 542925"/>
                <a:gd name="connsiteY11" fmla="*/ 174688 h 457200"/>
                <a:gd name="connsiteX12" fmla="*/ 237077 w 542925"/>
                <a:gd name="connsiteY12" fmla="*/ 287083 h 457200"/>
                <a:gd name="connsiteX13" fmla="*/ 175355 w 542925"/>
                <a:gd name="connsiteY13" fmla="*/ 303085 h 457200"/>
                <a:gd name="connsiteX14" fmla="*/ 47530 w 542925"/>
                <a:gd name="connsiteY14" fmla="*/ 175355 h 457200"/>
                <a:gd name="connsiteX15" fmla="*/ 302514 w 542925"/>
                <a:gd name="connsiteY15" fmla="*/ 186976 h 457200"/>
                <a:gd name="connsiteX16" fmla="*/ 247650 w 542925"/>
                <a:gd name="connsiteY16" fmla="*/ 280511 h 457200"/>
                <a:gd name="connsiteX17" fmla="*/ 302514 w 542925"/>
                <a:gd name="connsiteY17" fmla="*/ 186976 h 457200"/>
                <a:gd name="connsiteX18" fmla="*/ 392716 w 542925"/>
                <a:gd name="connsiteY18" fmla="*/ 449389 h 457200"/>
                <a:gd name="connsiteX19" fmla="*/ 249365 w 542925"/>
                <a:gd name="connsiteY19" fmla="*/ 334137 h 457200"/>
                <a:gd name="connsiteX20" fmla="*/ 350711 w 542925"/>
                <a:gd name="connsiteY20" fmla="*/ 175355 h 457200"/>
                <a:gd name="connsiteX21" fmla="*/ 350044 w 542925"/>
                <a:gd name="connsiteY21" fmla="*/ 162115 h 457200"/>
                <a:gd name="connsiteX22" fmla="*/ 392621 w 542925"/>
                <a:gd name="connsiteY22" fmla="*/ 155734 h 457200"/>
                <a:gd name="connsiteX23" fmla="*/ 539401 w 542925"/>
                <a:gd name="connsiteY23" fmla="*/ 302514 h 457200"/>
                <a:gd name="connsiteX24" fmla="*/ 392716 w 542925"/>
                <a:gd name="connsiteY24" fmla="*/ 449389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392716" y="146304"/>
                  </a:moveTo>
                  <a:cubicBezTo>
                    <a:pt x="377571" y="146304"/>
                    <a:pt x="362998" y="148590"/>
                    <a:pt x="349091" y="152590"/>
                  </a:cubicBezTo>
                  <a:cubicBezTo>
                    <a:pt x="337852" y="66675"/>
                    <a:pt x="264319" y="0"/>
                    <a:pt x="175355" y="0"/>
                  </a:cubicBezTo>
                  <a:cubicBezTo>
                    <a:pt x="78677" y="0"/>
                    <a:pt x="0" y="78676"/>
                    <a:pt x="0" y="175355"/>
                  </a:cubicBezTo>
                  <a:cubicBezTo>
                    <a:pt x="0" y="272034"/>
                    <a:pt x="78677" y="350710"/>
                    <a:pt x="175355" y="350710"/>
                  </a:cubicBezTo>
                  <a:cubicBezTo>
                    <a:pt x="198406" y="350710"/>
                    <a:pt x="220409" y="346138"/>
                    <a:pt x="240506" y="338042"/>
                  </a:cubicBezTo>
                  <a:cubicBezTo>
                    <a:pt x="256604" y="407194"/>
                    <a:pt x="318611" y="458914"/>
                    <a:pt x="392621" y="458914"/>
                  </a:cubicBezTo>
                  <a:cubicBezTo>
                    <a:pt x="478822" y="458914"/>
                    <a:pt x="548926" y="388810"/>
                    <a:pt x="548926" y="302609"/>
                  </a:cubicBezTo>
                  <a:cubicBezTo>
                    <a:pt x="549021" y="216408"/>
                    <a:pt x="478917" y="146304"/>
                    <a:pt x="392716" y="146304"/>
                  </a:cubicBezTo>
                  <a:close/>
                  <a:moveTo>
                    <a:pt x="47530" y="175355"/>
                  </a:moveTo>
                  <a:cubicBezTo>
                    <a:pt x="47530" y="104870"/>
                    <a:pt x="104870" y="47625"/>
                    <a:pt x="175260" y="47625"/>
                  </a:cubicBezTo>
                  <a:cubicBezTo>
                    <a:pt x="245459" y="47625"/>
                    <a:pt x="302609" y="104584"/>
                    <a:pt x="302990" y="174688"/>
                  </a:cubicBezTo>
                  <a:cubicBezTo>
                    <a:pt x="266700" y="200215"/>
                    <a:pt x="241649" y="240697"/>
                    <a:pt x="237077" y="287083"/>
                  </a:cubicBezTo>
                  <a:cubicBezTo>
                    <a:pt x="218789" y="297275"/>
                    <a:pt x="197739" y="303085"/>
                    <a:pt x="175355" y="303085"/>
                  </a:cubicBezTo>
                  <a:cubicBezTo>
                    <a:pt x="104870" y="303085"/>
                    <a:pt x="47530" y="245840"/>
                    <a:pt x="47530" y="175355"/>
                  </a:cubicBezTo>
                  <a:close/>
                  <a:moveTo>
                    <a:pt x="302514" y="186976"/>
                  </a:moveTo>
                  <a:cubicBezTo>
                    <a:pt x="298990" y="225742"/>
                    <a:pt x="278130" y="259556"/>
                    <a:pt x="247650" y="280511"/>
                  </a:cubicBezTo>
                  <a:cubicBezTo>
                    <a:pt x="253460" y="242697"/>
                    <a:pt x="273558" y="209550"/>
                    <a:pt x="302514" y="186976"/>
                  </a:cubicBezTo>
                  <a:close/>
                  <a:moveTo>
                    <a:pt x="392716" y="449389"/>
                  </a:moveTo>
                  <a:cubicBezTo>
                    <a:pt x="322612" y="449389"/>
                    <a:pt x="263843" y="399955"/>
                    <a:pt x="249365" y="334137"/>
                  </a:cubicBezTo>
                  <a:cubicBezTo>
                    <a:pt x="309182" y="306133"/>
                    <a:pt x="350711" y="245554"/>
                    <a:pt x="350711" y="175355"/>
                  </a:cubicBezTo>
                  <a:cubicBezTo>
                    <a:pt x="350711" y="170879"/>
                    <a:pt x="350330" y="166497"/>
                    <a:pt x="350044" y="162115"/>
                  </a:cubicBezTo>
                  <a:cubicBezTo>
                    <a:pt x="363569" y="158020"/>
                    <a:pt x="377857" y="155734"/>
                    <a:pt x="392621" y="155734"/>
                  </a:cubicBezTo>
                  <a:cubicBezTo>
                    <a:pt x="473583" y="155734"/>
                    <a:pt x="539401" y="221551"/>
                    <a:pt x="539401" y="302514"/>
                  </a:cubicBezTo>
                  <a:cubicBezTo>
                    <a:pt x="539496" y="383572"/>
                    <a:pt x="473583" y="449389"/>
                    <a:pt x="392716" y="44938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23ED789-22BE-498C-B3F7-FB94F23CF75D}"/>
                </a:ext>
              </a:extLst>
            </p:cNvPr>
            <p:cNvSpPr/>
            <p:nvPr/>
          </p:nvSpPr>
          <p:spPr>
            <a:xfrm rot="5400000">
              <a:off x="5824965" y="4658949"/>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BAE7D9C-CBBE-4B60-B734-9123E0325344}"/>
                </a:ext>
              </a:extLst>
            </p:cNvPr>
            <p:cNvSpPr/>
            <p:nvPr/>
          </p:nvSpPr>
          <p:spPr>
            <a:xfrm rot="5400000">
              <a:off x="5777486" y="3474932"/>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6CA6557-CF52-41BD-A21F-46E05AB7EFD9}"/>
                </a:ext>
              </a:extLst>
            </p:cNvPr>
            <p:cNvSpPr/>
            <p:nvPr/>
          </p:nvSpPr>
          <p:spPr>
            <a:xfrm>
              <a:off x="8616753" y="3420081"/>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0164969-5A6A-4ABB-83BF-B6A9D0A036F8}"/>
                </a:ext>
              </a:extLst>
            </p:cNvPr>
            <p:cNvSpPr/>
            <p:nvPr/>
          </p:nvSpPr>
          <p:spPr>
            <a:xfrm>
              <a:off x="9560242" y="5881387"/>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4D70093-63D7-4506-8DDB-4865318A3983}"/>
                </a:ext>
              </a:extLst>
            </p:cNvPr>
            <p:cNvSpPr/>
            <p:nvPr/>
          </p:nvSpPr>
          <p:spPr>
            <a:xfrm rot="5400000">
              <a:off x="8723848" y="5145069"/>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E12B414-8F8F-497D-8E51-89EA41FFB72E}"/>
                </a:ext>
              </a:extLst>
            </p:cNvPr>
            <p:cNvSpPr/>
            <p:nvPr/>
          </p:nvSpPr>
          <p:spPr>
            <a:xfrm rot="5400000">
              <a:off x="5690997" y="1450054"/>
              <a:ext cx="542925" cy="457200"/>
            </a:xfrm>
            <a:custGeom>
              <a:avLst/>
              <a:gdLst>
                <a:gd name="connsiteX0" fmla="*/ 236410 w 542925"/>
                <a:gd name="connsiteY0" fmla="*/ 457295 h 457200"/>
                <a:gd name="connsiteX1" fmla="*/ 547402 w 542925"/>
                <a:gd name="connsiteY1" fmla="*/ 457295 h 457200"/>
                <a:gd name="connsiteX2" fmla="*/ 547402 w 542925"/>
                <a:gd name="connsiteY2" fmla="*/ 146304 h 457200"/>
                <a:gd name="connsiteX3" fmla="*/ 349091 w 542925"/>
                <a:gd name="connsiteY3" fmla="*/ 146304 h 457200"/>
                <a:gd name="connsiteX4" fmla="*/ 349091 w 542925"/>
                <a:gd name="connsiteY4" fmla="*/ 23813 h 457200"/>
                <a:gd name="connsiteX5" fmla="*/ 325279 w 542925"/>
                <a:gd name="connsiteY5" fmla="*/ 0 h 457200"/>
                <a:gd name="connsiteX6" fmla="*/ 23813 w 542925"/>
                <a:gd name="connsiteY6" fmla="*/ 0 h 457200"/>
                <a:gd name="connsiteX7" fmla="*/ 0 w 542925"/>
                <a:gd name="connsiteY7" fmla="*/ 23813 h 457200"/>
                <a:gd name="connsiteX8" fmla="*/ 0 w 542925"/>
                <a:gd name="connsiteY8" fmla="*/ 325279 h 457200"/>
                <a:gd name="connsiteX9" fmla="*/ 23813 w 542925"/>
                <a:gd name="connsiteY9" fmla="*/ 349091 h 457200"/>
                <a:gd name="connsiteX10" fmla="*/ 236410 w 542925"/>
                <a:gd name="connsiteY10" fmla="*/ 349091 h 457200"/>
                <a:gd name="connsiteX11" fmla="*/ 236410 w 542925"/>
                <a:gd name="connsiteY11" fmla="*/ 457295 h 457200"/>
                <a:gd name="connsiteX12" fmla="*/ 537972 w 542925"/>
                <a:gd name="connsiteY12" fmla="*/ 155734 h 457200"/>
                <a:gd name="connsiteX13" fmla="*/ 537972 w 542925"/>
                <a:gd name="connsiteY13" fmla="*/ 447675 h 457200"/>
                <a:gd name="connsiteX14" fmla="*/ 246031 w 542925"/>
                <a:gd name="connsiteY14" fmla="*/ 447675 h 457200"/>
                <a:gd name="connsiteX15" fmla="*/ 246031 w 542925"/>
                <a:gd name="connsiteY15" fmla="*/ 348996 h 457200"/>
                <a:gd name="connsiteX16" fmla="*/ 325469 w 542925"/>
                <a:gd name="connsiteY16" fmla="*/ 348996 h 457200"/>
                <a:gd name="connsiteX17" fmla="*/ 349282 w 542925"/>
                <a:gd name="connsiteY17" fmla="*/ 325184 h 457200"/>
                <a:gd name="connsiteX18" fmla="*/ 349282 w 542925"/>
                <a:gd name="connsiteY18" fmla="*/ 155734 h 457200"/>
                <a:gd name="connsiteX19" fmla="*/ 537972 w 542925"/>
                <a:gd name="connsiteY19" fmla="*/ 155734 h 457200"/>
                <a:gd name="connsiteX20" fmla="*/ 245935 w 542925"/>
                <a:gd name="connsiteY20" fmla="*/ 301466 h 457200"/>
                <a:gd name="connsiteX21" fmla="*/ 245935 w 542925"/>
                <a:gd name="connsiteY21" fmla="*/ 155829 h 457200"/>
                <a:gd name="connsiteX22" fmla="*/ 301561 w 542925"/>
                <a:gd name="connsiteY22" fmla="*/ 155829 h 457200"/>
                <a:gd name="connsiteX23" fmla="*/ 301561 w 542925"/>
                <a:gd name="connsiteY23" fmla="*/ 301466 h 457200"/>
                <a:gd name="connsiteX24" fmla="*/ 245935 w 542925"/>
                <a:gd name="connsiteY24" fmla="*/ 301466 h 457200"/>
                <a:gd name="connsiteX25" fmla="*/ 47720 w 542925"/>
                <a:gd name="connsiteY25" fmla="*/ 301466 h 457200"/>
                <a:gd name="connsiteX26" fmla="*/ 47720 w 542925"/>
                <a:gd name="connsiteY26" fmla="*/ 47625 h 457200"/>
                <a:gd name="connsiteX27" fmla="*/ 301561 w 542925"/>
                <a:gd name="connsiteY27" fmla="*/ 47625 h 457200"/>
                <a:gd name="connsiteX28" fmla="*/ 301561 w 542925"/>
                <a:gd name="connsiteY28" fmla="*/ 146304 h 457200"/>
                <a:gd name="connsiteX29" fmla="*/ 236410 w 542925"/>
                <a:gd name="connsiteY29" fmla="*/ 146304 h 457200"/>
                <a:gd name="connsiteX30" fmla="*/ 236410 w 542925"/>
                <a:gd name="connsiteY30" fmla="*/ 301466 h 457200"/>
                <a:gd name="connsiteX31" fmla="*/ 47720 w 542925"/>
                <a:gd name="connsiteY31" fmla="*/ 301466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236410" y="457295"/>
                  </a:move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lnTo>
                    <a:pt x="0" y="325279"/>
                  </a:lnTo>
                  <a:cubicBezTo>
                    <a:pt x="0" y="338423"/>
                    <a:pt x="10668" y="349091"/>
                    <a:pt x="23813" y="349091"/>
                  </a:cubicBezTo>
                  <a:lnTo>
                    <a:pt x="236410" y="349091"/>
                  </a:lnTo>
                  <a:lnTo>
                    <a:pt x="236410" y="457295"/>
                  </a:lnTo>
                  <a:close/>
                  <a:moveTo>
                    <a:pt x="537972" y="155734"/>
                  </a:moveTo>
                  <a:lnTo>
                    <a:pt x="537972" y="447675"/>
                  </a:lnTo>
                  <a:lnTo>
                    <a:pt x="246031" y="447675"/>
                  </a:lnTo>
                  <a:lnTo>
                    <a:pt x="246031" y="348996"/>
                  </a:lnTo>
                  <a:lnTo>
                    <a:pt x="325469" y="348996"/>
                  </a:lnTo>
                  <a:cubicBezTo>
                    <a:pt x="338614" y="348996"/>
                    <a:pt x="349282" y="338328"/>
                    <a:pt x="349282" y="325184"/>
                  </a:cubicBezTo>
                  <a:lnTo>
                    <a:pt x="349282" y="155734"/>
                  </a:lnTo>
                  <a:lnTo>
                    <a:pt x="537972" y="155734"/>
                  </a:lnTo>
                  <a:close/>
                  <a:moveTo>
                    <a:pt x="245935" y="301466"/>
                  </a:moveTo>
                  <a:lnTo>
                    <a:pt x="245935" y="155829"/>
                  </a:lnTo>
                  <a:lnTo>
                    <a:pt x="301561" y="155829"/>
                  </a:lnTo>
                  <a:lnTo>
                    <a:pt x="301561" y="301466"/>
                  </a:lnTo>
                  <a:lnTo>
                    <a:pt x="245935" y="301466"/>
                  </a:lnTo>
                  <a:close/>
                  <a:moveTo>
                    <a:pt x="47720" y="301466"/>
                  </a:moveTo>
                  <a:lnTo>
                    <a:pt x="47720" y="47625"/>
                  </a:lnTo>
                  <a:lnTo>
                    <a:pt x="301561" y="47625"/>
                  </a:lnTo>
                  <a:lnTo>
                    <a:pt x="301561" y="146304"/>
                  </a:lnTo>
                  <a:lnTo>
                    <a:pt x="236410" y="146304"/>
                  </a:lnTo>
                  <a:lnTo>
                    <a:pt x="236410" y="301466"/>
                  </a:lnTo>
                  <a:lnTo>
                    <a:pt x="47720" y="301466"/>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4786ADB-38CB-4B0E-878C-A60510D18612}"/>
                </a:ext>
              </a:extLst>
            </p:cNvPr>
            <p:cNvSpPr/>
            <p:nvPr/>
          </p:nvSpPr>
          <p:spPr>
            <a:xfrm rot="5400000">
              <a:off x="6875249" y="1985237"/>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11E4A4C-A128-46DD-98C7-8EEE91F89DF0}"/>
                </a:ext>
              </a:extLst>
            </p:cNvPr>
            <p:cNvSpPr/>
            <p:nvPr/>
          </p:nvSpPr>
          <p:spPr>
            <a:xfrm>
              <a:off x="7907274" y="62797"/>
              <a:ext cx="647700" cy="495300"/>
            </a:xfrm>
            <a:custGeom>
              <a:avLst/>
              <a:gdLst>
                <a:gd name="connsiteX0" fmla="*/ 379833 w 647700"/>
                <a:gd name="connsiteY0" fmla="*/ 246983 h 495300"/>
                <a:gd name="connsiteX1" fmla="*/ 243911 w 647700"/>
                <a:gd name="connsiteY1" fmla="*/ 11906 h 495300"/>
                <a:gd name="connsiteX2" fmla="*/ 223337 w 647700"/>
                <a:gd name="connsiteY2" fmla="*/ 0 h 495300"/>
                <a:gd name="connsiteX3" fmla="*/ 223337 w 647700"/>
                <a:gd name="connsiteY3" fmla="*/ 0 h 495300"/>
                <a:gd name="connsiteX4" fmla="*/ 202763 w 647700"/>
                <a:gd name="connsiteY4" fmla="*/ 11906 h 495300"/>
                <a:gd name="connsiteX5" fmla="*/ 3215 w 647700"/>
                <a:gd name="connsiteY5" fmla="*/ 358140 h 495300"/>
                <a:gd name="connsiteX6" fmla="*/ 3215 w 647700"/>
                <a:gd name="connsiteY6" fmla="*/ 381952 h 495300"/>
                <a:gd name="connsiteX7" fmla="*/ 23789 w 647700"/>
                <a:gd name="connsiteY7" fmla="*/ 393859 h 495300"/>
                <a:gd name="connsiteX8" fmla="*/ 23789 w 647700"/>
                <a:gd name="connsiteY8" fmla="*/ 393859 h 495300"/>
                <a:gd name="connsiteX9" fmla="*/ 295346 w 647700"/>
                <a:gd name="connsiteY9" fmla="*/ 393668 h 495300"/>
                <a:gd name="connsiteX10" fmla="*/ 232862 w 647700"/>
                <a:gd name="connsiteY10" fmla="*/ 502063 h 495300"/>
                <a:gd name="connsiteX11" fmla="*/ 648914 w 647700"/>
                <a:gd name="connsiteY11" fmla="*/ 501777 h 495300"/>
                <a:gd name="connsiteX12" fmla="*/ 440603 w 647700"/>
                <a:gd name="connsiteY12" fmla="*/ 141541 h 495300"/>
                <a:gd name="connsiteX13" fmla="*/ 379833 w 647700"/>
                <a:gd name="connsiteY13" fmla="*/ 246983 h 495300"/>
                <a:gd name="connsiteX14" fmla="*/ 65032 w 647700"/>
                <a:gd name="connsiteY14" fmla="*/ 346138 h 495300"/>
                <a:gd name="connsiteX15" fmla="*/ 223337 w 647700"/>
                <a:gd name="connsiteY15" fmla="*/ 71438 h 495300"/>
                <a:gd name="connsiteX16" fmla="*/ 302681 w 647700"/>
                <a:gd name="connsiteY16" fmla="*/ 208693 h 495300"/>
                <a:gd name="connsiteX17" fmla="*/ 352306 w 647700"/>
                <a:gd name="connsiteY17" fmla="*/ 294608 h 495300"/>
                <a:gd name="connsiteX18" fmla="*/ 322683 w 647700"/>
                <a:gd name="connsiteY18" fmla="*/ 345948 h 495300"/>
                <a:gd name="connsiteX19" fmla="*/ 65032 w 647700"/>
                <a:gd name="connsiteY19" fmla="*/ 346138 h 495300"/>
                <a:gd name="connsiteX20" fmla="*/ 382119 w 647700"/>
                <a:gd name="connsiteY20" fmla="*/ 345948 h 495300"/>
                <a:gd name="connsiteX21" fmla="*/ 333827 w 647700"/>
                <a:gd name="connsiteY21" fmla="*/ 345948 h 495300"/>
                <a:gd name="connsiteX22" fmla="*/ 357926 w 647700"/>
                <a:gd name="connsiteY22" fmla="*/ 304133 h 495300"/>
                <a:gd name="connsiteX23" fmla="*/ 382119 w 647700"/>
                <a:gd name="connsiteY23" fmla="*/ 345948 h 495300"/>
                <a:gd name="connsiteX24" fmla="*/ 632436 w 647700"/>
                <a:gd name="connsiteY24" fmla="*/ 492252 h 495300"/>
                <a:gd name="connsiteX25" fmla="*/ 249341 w 647700"/>
                <a:gd name="connsiteY25" fmla="*/ 492538 h 495300"/>
                <a:gd name="connsiteX26" fmla="*/ 306300 w 647700"/>
                <a:gd name="connsiteY26" fmla="*/ 393668 h 495300"/>
                <a:gd name="connsiteX27" fmla="*/ 423362 w 647700"/>
                <a:gd name="connsiteY27" fmla="*/ 393573 h 495300"/>
                <a:gd name="connsiteX28" fmla="*/ 444032 w 647700"/>
                <a:gd name="connsiteY28" fmla="*/ 381667 h 495300"/>
                <a:gd name="connsiteX29" fmla="*/ 444032 w 647700"/>
                <a:gd name="connsiteY29" fmla="*/ 357854 h 495300"/>
                <a:gd name="connsiteX30" fmla="*/ 385453 w 647700"/>
                <a:gd name="connsiteY30" fmla="*/ 256508 h 495300"/>
                <a:gd name="connsiteX31" fmla="*/ 440698 w 647700"/>
                <a:gd name="connsiteY31" fmla="*/ 160591 h 495300"/>
                <a:gd name="connsiteX32" fmla="*/ 632436 w 647700"/>
                <a:gd name="connsiteY32" fmla="*/ 492252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700" h="495300">
                  <a:moveTo>
                    <a:pt x="379833" y="246983"/>
                  </a:moveTo>
                  <a:lnTo>
                    <a:pt x="243911" y="11906"/>
                  </a:lnTo>
                  <a:cubicBezTo>
                    <a:pt x="239625" y="4572"/>
                    <a:pt x="231815" y="0"/>
                    <a:pt x="223337" y="0"/>
                  </a:cubicBezTo>
                  <a:cubicBezTo>
                    <a:pt x="223337" y="0"/>
                    <a:pt x="223337" y="0"/>
                    <a:pt x="223337" y="0"/>
                  </a:cubicBezTo>
                  <a:cubicBezTo>
                    <a:pt x="214860" y="0"/>
                    <a:pt x="206954" y="4572"/>
                    <a:pt x="202763" y="11906"/>
                  </a:cubicBezTo>
                  <a:lnTo>
                    <a:pt x="3215" y="358140"/>
                  </a:lnTo>
                  <a:cubicBezTo>
                    <a:pt x="-1072" y="365474"/>
                    <a:pt x="-1072" y="374618"/>
                    <a:pt x="3215" y="381952"/>
                  </a:cubicBezTo>
                  <a:cubicBezTo>
                    <a:pt x="7501" y="389287"/>
                    <a:pt x="15311" y="393859"/>
                    <a:pt x="23789" y="393859"/>
                  </a:cubicBezTo>
                  <a:cubicBezTo>
                    <a:pt x="23789" y="393859"/>
                    <a:pt x="23789" y="393859"/>
                    <a:pt x="23789" y="393859"/>
                  </a:cubicBezTo>
                  <a:lnTo>
                    <a:pt x="295346" y="393668"/>
                  </a:lnTo>
                  <a:lnTo>
                    <a:pt x="232862" y="502063"/>
                  </a:lnTo>
                  <a:lnTo>
                    <a:pt x="648914" y="501777"/>
                  </a:lnTo>
                  <a:lnTo>
                    <a:pt x="440603" y="141541"/>
                  </a:lnTo>
                  <a:lnTo>
                    <a:pt x="379833" y="246983"/>
                  </a:lnTo>
                  <a:close/>
                  <a:moveTo>
                    <a:pt x="65032" y="346138"/>
                  </a:moveTo>
                  <a:lnTo>
                    <a:pt x="223337" y="71438"/>
                  </a:lnTo>
                  <a:lnTo>
                    <a:pt x="302681" y="208693"/>
                  </a:lnTo>
                  <a:lnTo>
                    <a:pt x="352306" y="294608"/>
                  </a:lnTo>
                  <a:lnTo>
                    <a:pt x="322683" y="345948"/>
                  </a:lnTo>
                  <a:lnTo>
                    <a:pt x="65032" y="346138"/>
                  </a:lnTo>
                  <a:close/>
                  <a:moveTo>
                    <a:pt x="382119" y="345948"/>
                  </a:moveTo>
                  <a:lnTo>
                    <a:pt x="333827" y="345948"/>
                  </a:lnTo>
                  <a:lnTo>
                    <a:pt x="357926" y="304133"/>
                  </a:lnTo>
                  <a:lnTo>
                    <a:pt x="382119" y="345948"/>
                  </a:lnTo>
                  <a:close/>
                  <a:moveTo>
                    <a:pt x="632436" y="492252"/>
                  </a:moveTo>
                  <a:lnTo>
                    <a:pt x="249341" y="492538"/>
                  </a:lnTo>
                  <a:lnTo>
                    <a:pt x="306300" y="393668"/>
                  </a:lnTo>
                  <a:lnTo>
                    <a:pt x="423362" y="393573"/>
                  </a:lnTo>
                  <a:cubicBezTo>
                    <a:pt x="431840" y="393573"/>
                    <a:pt x="439745" y="389001"/>
                    <a:pt x="444032" y="381667"/>
                  </a:cubicBezTo>
                  <a:cubicBezTo>
                    <a:pt x="448318" y="374332"/>
                    <a:pt x="448318" y="365188"/>
                    <a:pt x="444032" y="357854"/>
                  </a:cubicBezTo>
                  <a:lnTo>
                    <a:pt x="385453" y="256508"/>
                  </a:lnTo>
                  <a:lnTo>
                    <a:pt x="440698" y="160591"/>
                  </a:lnTo>
                  <a:lnTo>
                    <a:pt x="632436" y="492252"/>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3B162BF-5F91-4915-BD9A-733F1A126397}"/>
                </a:ext>
              </a:extLst>
            </p:cNvPr>
            <p:cNvSpPr/>
            <p:nvPr/>
          </p:nvSpPr>
          <p:spPr>
            <a:xfrm rot="5400000">
              <a:off x="11644056" y="151497"/>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B0B12BF-38F4-4436-AD44-375B8237D7A3}"/>
                </a:ext>
              </a:extLst>
            </p:cNvPr>
            <p:cNvSpPr/>
            <p:nvPr/>
          </p:nvSpPr>
          <p:spPr>
            <a:xfrm rot="5400000">
              <a:off x="11734036" y="2047773"/>
              <a:ext cx="190500" cy="190500"/>
            </a:xfrm>
            <a:custGeom>
              <a:avLst/>
              <a:gdLst>
                <a:gd name="connsiteX0" fmla="*/ 62615 w 190500"/>
                <a:gd name="connsiteY0" fmla="*/ 97381 h 190500"/>
                <a:gd name="connsiteX1" fmla="*/ 10799 w 190500"/>
                <a:gd name="connsiteY1" fmla="*/ 152626 h 190500"/>
                <a:gd name="connsiteX2" fmla="*/ 11847 w 190500"/>
                <a:gd name="connsiteY2" fmla="*/ 186249 h 190500"/>
                <a:gd name="connsiteX3" fmla="*/ 28134 w 190500"/>
                <a:gd name="connsiteY3" fmla="*/ 192726 h 190500"/>
                <a:gd name="connsiteX4" fmla="*/ 45470 w 190500"/>
                <a:gd name="connsiteY4" fmla="*/ 185202 h 190500"/>
                <a:gd name="connsiteX5" fmla="*/ 97381 w 190500"/>
                <a:gd name="connsiteY5" fmla="*/ 129957 h 190500"/>
                <a:gd name="connsiteX6" fmla="*/ 152626 w 190500"/>
                <a:gd name="connsiteY6" fmla="*/ 181773 h 190500"/>
                <a:gd name="connsiteX7" fmla="*/ 168914 w 190500"/>
                <a:gd name="connsiteY7" fmla="*/ 188250 h 190500"/>
                <a:gd name="connsiteX8" fmla="*/ 186249 w 190500"/>
                <a:gd name="connsiteY8" fmla="*/ 180725 h 190500"/>
                <a:gd name="connsiteX9" fmla="*/ 185202 w 190500"/>
                <a:gd name="connsiteY9" fmla="*/ 147102 h 190500"/>
                <a:gd name="connsiteX10" fmla="*/ 129957 w 190500"/>
                <a:gd name="connsiteY10" fmla="*/ 95286 h 190500"/>
                <a:gd name="connsiteX11" fmla="*/ 181773 w 190500"/>
                <a:gd name="connsiteY11" fmla="*/ 40041 h 190500"/>
                <a:gd name="connsiteX12" fmla="*/ 180725 w 190500"/>
                <a:gd name="connsiteY12" fmla="*/ 6417 h 190500"/>
                <a:gd name="connsiteX13" fmla="*/ 147102 w 190500"/>
                <a:gd name="connsiteY13" fmla="*/ 7465 h 190500"/>
                <a:gd name="connsiteX14" fmla="*/ 95286 w 190500"/>
                <a:gd name="connsiteY14" fmla="*/ 62710 h 190500"/>
                <a:gd name="connsiteX15" fmla="*/ 40041 w 190500"/>
                <a:gd name="connsiteY15" fmla="*/ 10894 h 190500"/>
                <a:gd name="connsiteX16" fmla="*/ 6417 w 190500"/>
                <a:gd name="connsiteY16" fmla="*/ 11942 h 190500"/>
                <a:gd name="connsiteX17" fmla="*/ 7465 w 190500"/>
                <a:gd name="connsiteY17" fmla="*/ 45565 h 190500"/>
                <a:gd name="connsiteX18" fmla="*/ 62615 w 190500"/>
                <a:gd name="connsiteY18" fmla="*/ 9738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0500" h="190500">
                  <a:moveTo>
                    <a:pt x="62615" y="97381"/>
                  </a:moveTo>
                  <a:lnTo>
                    <a:pt x="10799" y="152626"/>
                  </a:lnTo>
                  <a:cubicBezTo>
                    <a:pt x="1845" y="162246"/>
                    <a:pt x="2322" y="177296"/>
                    <a:pt x="11847" y="186249"/>
                  </a:cubicBezTo>
                  <a:cubicBezTo>
                    <a:pt x="16419" y="190536"/>
                    <a:pt x="22324" y="192726"/>
                    <a:pt x="28134" y="192726"/>
                  </a:cubicBezTo>
                  <a:cubicBezTo>
                    <a:pt x="34516" y="192726"/>
                    <a:pt x="40803" y="190155"/>
                    <a:pt x="45470" y="185202"/>
                  </a:cubicBezTo>
                  <a:lnTo>
                    <a:pt x="97381" y="129957"/>
                  </a:lnTo>
                  <a:lnTo>
                    <a:pt x="152626" y="181773"/>
                  </a:lnTo>
                  <a:cubicBezTo>
                    <a:pt x="157198" y="186059"/>
                    <a:pt x="163104" y="188250"/>
                    <a:pt x="168914" y="188250"/>
                  </a:cubicBezTo>
                  <a:cubicBezTo>
                    <a:pt x="175296" y="188250"/>
                    <a:pt x="181582" y="185678"/>
                    <a:pt x="186249" y="180725"/>
                  </a:cubicBezTo>
                  <a:cubicBezTo>
                    <a:pt x="195203" y="171105"/>
                    <a:pt x="194727" y="156055"/>
                    <a:pt x="185202" y="147102"/>
                  </a:cubicBezTo>
                  <a:lnTo>
                    <a:pt x="129957" y="95286"/>
                  </a:lnTo>
                  <a:lnTo>
                    <a:pt x="181773" y="40041"/>
                  </a:lnTo>
                  <a:cubicBezTo>
                    <a:pt x="190726" y="30420"/>
                    <a:pt x="190250" y="15371"/>
                    <a:pt x="180725" y="6417"/>
                  </a:cubicBezTo>
                  <a:cubicBezTo>
                    <a:pt x="171105" y="-2536"/>
                    <a:pt x="156055" y="-2060"/>
                    <a:pt x="147102" y="7465"/>
                  </a:cubicBezTo>
                  <a:lnTo>
                    <a:pt x="95286" y="62710"/>
                  </a:lnTo>
                  <a:lnTo>
                    <a:pt x="40041" y="10894"/>
                  </a:lnTo>
                  <a:cubicBezTo>
                    <a:pt x="30420" y="1941"/>
                    <a:pt x="15371" y="2417"/>
                    <a:pt x="6417" y="11942"/>
                  </a:cubicBezTo>
                  <a:cubicBezTo>
                    <a:pt x="-2536" y="21562"/>
                    <a:pt x="-2060" y="36612"/>
                    <a:pt x="7465" y="45565"/>
                  </a:cubicBezTo>
                  <a:lnTo>
                    <a:pt x="62615" y="97381"/>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EDFC60A-27B2-4215-8562-53E118D768F4}"/>
                </a:ext>
              </a:extLst>
            </p:cNvPr>
            <p:cNvSpPr/>
            <p:nvPr/>
          </p:nvSpPr>
          <p:spPr>
            <a:xfrm rot="5400000">
              <a:off x="9899475" y="199371"/>
              <a:ext cx="542925" cy="457200"/>
            </a:xfrm>
            <a:custGeom>
              <a:avLst/>
              <a:gdLst>
                <a:gd name="connsiteX0" fmla="*/ 0 w 542925"/>
                <a:gd name="connsiteY0" fmla="*/ 23813 h 457200"/>
                <a:gd name="connsiteX1" fmla="*/ 0 w 542925"/>
                <a:gd name="connsiteY1" fmla="*/ 325279 h 457200"/>
                <a:gd name="connsiteX2" fmla="*/ 23813 w 542925"/>
                <a:gd name="connsiteY2" fmla="*/ 349091 h 457200"/>
                <a:gd name="connsiteX3" fmla="*/ 236410 w 542925"/>
                <a:gd name="connsiteY3" fmla="*/ 349091 h 457200"/>
                <a:gd name="connsiteX4" fmla="*/ 236410 w 542925"/>
                <a:gd name="connsiteY4" fmla="*/ 457295 h 457200"/>
                <a:gd name="connsiteX5" fmla="*/ 547402 w 542925"/>
                <a:gd name="connsiteY5" fmla="*/ 457295 h 457200"/>
                <a:gd name="connsiteX6" fmla="*/ 547402 w 542925"/>
                <a:gd name="connsiteY6" fmla="*/ 146304 h 457200"/>
                <a:gd name="connsiteX7" fmla="*/ 349091 w 542925"/>
                <a:gd name="connsiteY7" fmla="*/ 146304 h 457200"/>
                <a:gd name="connsiteX8" fmla="*/ 349091 w 542925"/>
                <a:gd name="connsiteY8" fmla="*/ 23813 h 457200"/>
                <a:gd name="connsiteX9" fmla="*/ 325279 w 542925"/>
                <a:gd name="connsiteY9" fmla="*/ 0 h 457200"/>
                <a:gd name="connsiteX10" fmla="*/ 23813 w 542925"/>
                <a:gd name="connsiteY10" fmla="*/ 0 h 457200"/>
                <a:gd name="connsiteX11" fmla="*/ 0 w 542925"/>
                <a:gd name="connsiteY11" fmla="*/ 23813 h 457200"/>
                <a:gd name="connsiteX12" fmla="*/ 537877 w 542925"/>
                <a:gd name="connsiteY12" fmla="*/ 155829 h 457200"/>
                <a:gd name="connsiteX13" fmla="*/ 537877 w 542925"/>
                <a:gd name="connsiteY13" fmla="*/ 447770 h 457200"/>
                <a:gd name="connsiteX14" fmla="*/ 245935 w 542925"/>
                <a:gd name="connsiteY14" fmla="*/ 447770 h 457200"/>
                <a:gd name="connsiteX15" fmla="*/ 245935 w 542925"/>
                <a:gd name="connsiteY15" fmla="*/ 349091 h 457200"/>
                <a:gd name="connsiteX16" fmla="*/ 325374 w 542925"/>
                <a:gd name="connsiteY16" fmla="*/ 349091 h 457200"/>
                <a:gd name="connsiteX17" fmla="*/ 349187 w 542925"/>
                <a:gd name="connsiteY17" fmla="*/ 325279 h 457200"/>
                <a:gd name="connsiteX18" fmla="*/ 349187 w 542925"/>
                <a:gd name="connsiteY18" fmla="*/ 155829 h 457200"/>
                <a:gd name="connsiteX19" fmla="*/ 537877 w 542925"/>
                <a:gd name="connsiteY19" fmla="*/ 155829 h 457200"/>
                <a:gd name="connsiteX20" fmla="*/ 245935 w 542925"/>
                <a:gd name="connsiteY20" fmla="*/ 301466 h 457200"/>
                <a:gd name="connsiteX21" fmla="*/ 245935 w 542925"/>
                <a:gd name="connsiteY21" fmla="*/ 155829 h 457200"/>
                <a:gd name="connsiteX22" fmla="*/ 301562 w 542925"/>
                <a:gd name="connsiteY22" fmla="*/ 155829 h 457200"/>
                <a:gd name="connsiteX23" fmla="*/ 301562 w 542925"/>
                <a:gd name="connsiteY23" fmla="*/ 301466 h 457200"/>
                <a:gd name="connsiteX24" fmla="*/ 245935 w 542925"/>
                <a:gd name="connsiteY24" fmla="*/ 301466 h 457200"/>
                <a:gd name="connsiteX25" fmla="*/ 47625 w 542925"/>
                <a:gd name="connsiteY25" fmla="*/ 47625 h 457200"/>
                <a:gd name="connsiteX26" fmla="*/ 301466 w 542925"/>
                <a:gd name="connsiteY26" fmla="*/ 47625 h 457200"/>
                <a:gd name="connsiteX27" fmla="*/ 301466 w 542925"/>
                <a:gd name="connsiteY27" fmla="*/ 146304 h 457200"/>
                <a:gd name="connsiteX28" fmla="*/ 236315 w 542925"/>
                <a:gd name="connsiteY28" fmla="*/ 146304 h 457200"/>
                <a:gd name="connsiteX29" fmla="*/ 236315 w 542925"/>
                <a:gd name="connsiteY29" fmla="*/ 301466 h 457200"/>
                <a:gd name="connsiteX30" fmla="*/ 47530 w 542925"/>
                <a:gd name="connsiteY30" fmla="*/ 301466 h 457200"/>
                <a:gd name="connsiteX31" fmla="*/ 47530 w 542925"/>
                <a:gd name="connsiteY31" fmla="*/ 4762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2925" h="457200">
                  <a:moveTo>
                    <a:pt x="0" y="23813"/>
                  </a:moveTo>
                  <a:lnTo>
                    <a:pt x="0" y="325279"/>
                  </a:lnTo>
                  <a:cubicBezTo>
                    <a:pt x="0" y="338423"/>
                    <a:pt x="10668" y="349091"/>
                    <a:pt x="23813" y="349091"/>
                  </a:cubicBezTo>
                  <a:lnTo>
                    <a:pt x="236410" y="349091"/>
                  </a:lnTo>
                  <a:lnTo>
                    <a:pt x="236410" y="457295"/>
                  </a:lnTo>
                  <a:lnTo>
                    <a:pt x="547402" y="457295"/>
                  </a:lnTo>
                  <a:lnTo>
                    <a:pt x="547402" y="146304"/>
                  </a:lnTo>
                  <a:lnTo>
                    <a:pt x="349091" y="146304"/>
                  </a:lnTo>
                  <a:lnTo>
                    <a:pt x="349091" y="23813"/>
                  </a:lnTo>
                  <a:cubicBezTo>
                    <a:pt x="349091" y="10668"/>
                    <a:pt x="338423" y="0"/>
                    <a:pt x="325279" y="0"/>
                  </a:cubicBezTo>
                  <a:lnTo>
                    <a:pt x="23813" y="0"/>
                  </a:lnTo>
                  <a:cubicBezTo>
                    <a:pt x="10668" y="0"/>
                    <a:pt x="0" y="10668"/>
                    <a:pt x="0" y="23813"/>
                  </a:cubicBezTo>
                  <a:close/>
                  <a:moveTo>
                    <a:pt x="537877" y="155829"/>
                  </a:moveTo>
                  <a:lnTo>
                    <a:pt x="537877" y="447770"/>
                  </a:lnTo>
                  <a:lnTo>
                    <a:pt x="245935" y="447770"/>
                  </a:lnTo>
                  <a:lnTo>
                    <a:pt x="245935" y="349091"/>
                  </a:lnTo>
                  <a:lnTo>
                    <a:pt x="325374" y="349091"/>
                  </a:lnTo>
                  <a:cubicBezTo>
                    <a:pt x="338518" y="349091"/>
                    <a:pt x="349187" y="338423"/>
                    <a:pt x="349187" y="325279"/>
                  </a:cubicBezTo>
                  <a:lnTo>
                    <a:pt x="349187" y="155829"/>
                  </a:lnTo>
                  <a:lnTo>
                    <a:pt x="537877" y="155829"/>
                  </a:lnTo>
                  <a:close/>
                  <a:moveTo>
                    <a:pt x="245935" y="301466"/>
                  </a:moveTo>
                  <a:lnTo>
                    <a:pt x="245935" y="155829"/>
                  </a:lnTo>
                  <a:lnTo>
                    <a:pt x="301562" y="155829"/>
                  </a:lnTo>
                  <a:lnTo>
                    <a:pt x="301562" y="301466"/>
                  </a:lnTo>
                  <a:lnTo>
                    <a:pt x="245935" y="301466"/>
                  </a:lnTo>
                  <a:close/>
                  <a:moveTo>
                    <a:pt x="47625" y="47625"/>
                  </a:moveTo>
                  <a:lnTo>
                    <a:pt x="301466" y="47625"/>
                  </a:lnTo>
                  <a:lnTo>
                    <a:pt x="301466" y="146304"/>
                  </a:lnTo>
                  <a:lnTo>
                    <a:pt x="236315" y="146304"/>
                  </a:lnTo>
                  <a:lnTo>
                    <a:pt x="236315" y="301466"/>
                  </a:lnTo>
                  <a:lnTo>
                    <a:pt x="47530" y="301466"/>
                  </a:lnTo>
                  <a:lnTo>
                    <a:pt x="47530" y="47625"/>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7E4E765-595B-4F87-A3EE-F66FEF8601B9}"/>
                </a:ext>
              </a:extLst>
            </p:cNvPr>
            <p:cNvSpPr/>
            <p:nvPr/>
          </p:nvSpPr>
          <p:spPr>
            <a:xfrm rot="5400000">
              <a:off x="9584054" y="1270792"/>
              <a:ext cx="542925" cy="457200"/>
            </a:xfrm>
            <a:custGeom>
              <a:avLst/>
              <a:gdLst>
                <a:gd name="connsiteX0" fmla="*/ 175450 w 542925"/>
                <a:gd name="connsiteY0" fmla="*/ 350711 h 457200"/>
                <a:gd name="connsiteX1" fmla="*/ 240601 w 542925"/>
                <a:gd name="connsiteY1" fmla="*/ 338042 h 457200"/>
                <a:gd name="connsiteX2" fmla="*/ 392716 w 542925"/>
                <a:gd name="connsiteY2" fmla="*/ 458915 h 457200"/>
                <a:gd name="connsiteX3" fmla="*/ 549021 w 542925"/>
                <a:gd name="connsiteY3" fmla="*/ 302609 h 457200"/>
                <a:gd name="connsiteX4" fmla="*/ 392716 w 542925"/>
                <a:gd name="connsiteY4" fmla="*/ 146304 h 457200"/>
                <a:gd name="connsiteX5" fmla="*/ 349091 w 542925"/>
                <a:gd name="connsiteY5" fmla="*/ 152591 h 457200"/>
                <a:gd name="connsiteX6" fmla="*/ 175355 w 542925"/>
                <a:gd name="connsiteY6" fmla="*/ 0 h 457200"/>
                <a:gd name="connsiteX7" fmla="*/ 0 w 542925"/>
                <a:gd name="connsiteY7" fmla="*/ 175355 h 457200"/>
                <a:gd name="connsiteX8" fmla="*/ 175450 w 542925"/>
                <a:gd name="connsiteY8" fmla="*/ 350711 h 457200"/>
                <a:gd name="connsiteX9" fmla="*/ 392811 w 542925"/>
                <a:gd name="connsiteY9" fmla="*/ 155734 h 457200"/>
                <a:gd name="connsiteX10" fmla="*/ 539591 w 542925"/>
                <a:gd name="connsiteY10" fmla="*/ 302514 h 457200"/>
                <a:gd name="connsiteX11" fmla="*/ 392811 w 542925"/>
                <a:gd name="connsiteY11" fmla="*/ 449294 h 457200"/>
                <a:gd name="connsiteX12" fmla="*/ 249460 w 542925"/>
                <a:gd name="connsiteY12" fmla="*/ 334042 h 457200"/>
                <a:gd name="connsiteX13" fmla="*/ 350806 w 542925"/>
                <a:gd name="connsiteY13" fmla="*/ 175260 h 457200"/>
                <a:gd name="connsiteX14" fmla="*/ 350139 w 542925"/>
                <a:gd name="connsiteY14" fmla="*/ 162020 h 457200"/>
                <a:gd name="connsiteX15" fmla="*/ 392811 w 542925"/>
                <a:gd name="connsiteY15" fmla="*/ 155734 h 457200"/>
                <a:gd name="connsiteX16" fmla="*/ 247841 w 542925"/>
                <a:gd name="connsiteY16" fmla="*/ 280511 h 457200"/>
                <a:gd name="connsiteX17" fmla="*/ 302705 w 542925"/>
                <a:gd name="connsiteY17" fmla="*/ 186976 h 457200"/>
                <a:gd name="connsiteX18" fmla="*/ 247841 w 542925"/>
                <a:gd name="connsiteY18" fmla="*/ 280511 h 457200"/>
                <a:gd name="connsiteX19" fmla="*/ 175450 w 542925"/>
                <a:gd name="connsiteY19" fmla="*/ 47530 h 457200"/>
                <a:gd name="connsiteX20" fmla="*/ 303181 w 542925"/>
                <a:gd name="connsiteY20" fmla="*/ 174593 h 457200"/>
                <a:gd name="connsiteX21" fmla="*/ 237268 w 542925"/>
                <a:gd name="connsiteY21" fmla="*/ 286988 h 457200"/>
                <a:gd name="connsiteX22" fmla="*/ 175546 w 542925"/>
                <a:gd name="connsiteY22" fmla="*/ 302990 h 457200"/>
                <a:gd name="connsiteX23" fmla="*/ 47816 w 542925"/>
                <a:gd name="connsiteY23" fmla="*/ 175260 h 457200"/>
                <a:gd name="connsiteX24" fmla="*/ 175450 w 542925"/>
                <a:gd name="connsiteY24" fmla="*/ 475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925" h="457200">
                  <a:moveTo>
                    <a:pt x="175450" y="350711"/>
                  </a:moveTo>
                  <a:cubicBezTo>
                    <a:pt x="198501" y="350711"/>
                    <a:pt x="220504" y="346139"/>
                    <a:pt x="240601" y="338042"/>
                  </a:cubicBezTo>
                  <a:cubicBezTo>
                    <a:pt x="256699" y="407194"/>
                    <a:pt x="318707" y="458915"/>
                    <a:pt x="392716" y="458915"/>
                  </a:cubicBezTo>
                  <a:cubicBezTo>
                    <a:pt x="478917" y="458915"/>
                    <a:pt x="549021" y="388811"/>
                    <a:pt x="549021" y="302609"/>
                  </a:cubicBezTo>
                  <a:cubicBezTo>
                    <a:pt x="549021" y="216408"/>
                    <a:pt x="478917" y="146304"/>
                    <a:pt x="392716" y="146304"/>
                  </a:cubicBezTo>
                  <a:cubicBezTo>
                    <a:pt x="377571" y="146304"/>
                    <a:pt x="362998" y="148590"/>
                    <a:pt x="349091" y="152591"/>
                  </a:cubicBezTo>
                  <a:cubicBezTo>
                    <a:pt x="337852" y="66675"/>
                    <a:pt x="264319" y="0"/>
                    <a:pt x="175355" y="0"/>
                  </a:cubicBezTo>
                  <a:cubicBezTo>
                    <a:pt x="78676" y="0"/>
                    <a:pt x="0" y="78677"/>
                    <a:pt x="0" y="175355"/>
                  </a:cubicBezTo>
                  <a:cubicBezTo>
                    <a:pt x="0" y="272034"/>
                    <a:pt x="78772" y="350711"/>
                    <a:pt x="175450" y="350711"/>
                  </a:cubicBezTo>
                  <a:close/>
                  <a:moveTo>
                    <a:pt x="392811" y="155734"/>
                  </a:moveTo>
                  <a:cubicBezTo>
                    <a:pt x="473774" y="155734"/>
                    <a:pt x="539591" y="221552"/>
                    <a:pt x="539591" y="302514"/>
                  </a:cubicBezTo>
                  <a:cubicBezTo>
                    <a:pt x="539591" y="383477"/>
                    <a:pt x="473774" y="449294"/>
                    <a:pt x="392811" y="449294"/>
                  </a:cubicBezTo>
                  <a:cubicBezTo>
                    <a:pt x="322707" y="449294"/>
                    <a:pt x="263938" y="399860"/>
                    <a:pt x="249460" y="334042"/>
                  </a:cubicBezTo>
                  <a:cubicBezTo>
                    <a:pt x="309277" y="306038"/>
                    <a:pt x="350806" y="245459"/>
                    <a:pt x="350806" y="175260"/>
                  </a:cubicBezTo>
                  <a:cubicBezTo>
                    <a:pt x="350806" y="170783"/>
                    <a:pt x="350425" y="166402"/>
                    <a:pt x="350139" y="162020"/>
                  </a:cubicBezTo>
                  <a:cubicBezTo>
                    <a:pt x="363665" y="158020"/>
                    <a:pt x="377952" y="155734"/>
                    <a:pt x="392811" y="155734"/>
                  </a:cubicBezTo>
                  <a:close/>
                  <a:moveTo>
                    <a:pt x="247841" y="280511"/>
                  </a:moveTo>
                  <a:cubicBezTo>
                    <a:pt x="253556" y="242602"/>
                    <a:pt x="273749" y="209550"/>
                    <a:pt x="302705" y="186976"/>
                  </a:cubicBezTo>
                  <a:cubicBezTo>
                    <a:pt x="299180" y="225647"/>
                    <a:pt x="278225" y="259461"/>
                    <a:pt x="247841" y="280511"/>
                  </a:cubicBezTo>
                  <a:close/>
                  <a:moveTo>
                    <a:pt x="175450" y="47530"/>
                  </a:moveTo>
                  <a:cubicBezTo>
                    <a:pt x="245650" y="47530"/>
                    <a:pt x="302800" y="104489"/>
                    <a:pt x="303181" y="174593"/>
                  </a:cubicBezTo>
                  <a:cubicBezTo>
                    <a:pt x="266891" y="200120"/>
                    <a:pt x="241840" y="240602"/>
                    <a:pt x="237268" y="286988"/>
                  </a:cubicBezTo>
                  <a:cubicBezTo>
                    <a:pt x="218980" y="297180"/>
                    <a:pt x="197929" y="302990"/>
                    <a:pt x="175546" y="302990"/>
                  </a:cubicBezTo>
                  <a:cubicBezTo>
                    <a:pt x="105061" y="302990"/>
                    <a:pt x="47816" y="245650"/>
                    <a:pt x="47816" y="175260"/>
                  </a:cubicBezTo>
                  <a:cubicBezTo>
                    <a:pt x="47816" y="104870"/>
                    <a:pt x="105061" y="47530"/>
                    <a:pt x="175450" y="47530"/>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E77C09F-185F-48D1-BDDA-FF583B56F74E}"/>
                </a:ext>
              </a:extLst>
            </p:cNvPr>
            <p:cNvSpPr/>
            <p:nvPr/>
          </p:nvSpPr>
          <p:spPr>
            <a:xfrm rot="5400000">
              <a:off x="9303726" y="355508"/>
              <a:ext cx="161925" cy="161925"/>
            </a:xfrm>
            <a:custGeom>
              <a:avLst/>
              <a:gdLst>
                <a:gd name="connsiteX0" fmla="*/ 101941 w 161925"/>
                <a:gd name="connsiteY0" fmla="*/ 2115 h 161925"/>
                <a:gd name="connsiteX1" fmla="*/ 38980 w 161925"/>
                <a:gd name="connsiteY1" fmla="*/ 12878 h 161925"/>
                <a:gd name="connsiteX2" fmla="*/ 12787 w 161925"/>
                <a:gd name="connsiteY2" fmla="*/ 128035 h 161925"/>
                <a:gd name="connsiteX3" fmla="*/ 64888 w 161925"/>
                <a:gd name="connsiteY3" fmla="*/ 164992 h 161925"/>
                <a:gd name="connsiteX4" fmla="*/ 83557 w 161925"/>
                <a:gd name="connsiteY4" fmla="*/ 167088 h 161925"/>
                <a:gd name="connsiteX5" fmla="*/ 127849 w 161925"/>
                <a:gd name="connsiteY5" fmla="*/ 154229 h 161925"/>
                <a:gd name="connsiteX6" fmla="*/ 127849 w 161925"/>
                <a:gd name="connsiteY6" fmla="*/ 154229 h 161925"/>
                <a:gd name="connsiteX7" fmla="*/ 164806 w 161925"/>
                <a:gd name="connsiteY7" fmla="*/ 102127 h 161925"/>
                <a:gd name="connsiteX8" fmla="*/ 154043 w 161925"/>
                <a:gd name="connsiteY8" fmla="*/ 39167 h 161925"/>
                <a:gd name="connsiteX9" fmla="*/ 101941 w 161925"/>
                <a:gd name="connsiteY9" fmla="*/ 2115 h 161925"/>
                <a:gd name="connsiteX10" fmla="*/ 118324 w 161925"/>
                <a:gd name="connsiteY10" fmla="*/ 91555 h 161925"/>
                <a:gd name="connsiteX11" fmla="*/ 102512 w 161925"/>
                <a:gd name="connsiteY11" fmla="*/ 113939 h 161925"/>
                <a:gd name="connsiteX12" fmla="*/ 75461 w 161925"/>
                <a:gd name="connsiteY12" fmla="*/ 118510 h 161925"/>
                <a:gd name="connsiteX13" fmla="*/ 53077 w 161925"/>
                <a:gd name="connsiteY13" fmla="*/ 102604 h 161925"/>
                <a:gd name="connsiteX14" fmla="*/ 64317 w 161925"/>
                <a:gd name="connsiteY14" fmla="*/ 53169 h 161925"/>
                <a:gd name="connsiteX15" fmla="*/ 83367 w 161925"/>
                <a:gd name="connsiteY15" fmla="*/ 47644 h 161925"/>
                <a:gd name="connsiteX16" fmla="*/ 91463 w 161925"/>
                <a:gd name="connsiteY16" fmla="*/ 48597 h 161925"/>
                <a:gd name="connsiteX17" fmla="*/ 113847 w 161925"/>
                <a:gd name="connsiteY17" fmla="*/ 64504 h 161925"/>
                <a:gd name="connsiteX18" fmla="*/ 118324 w 161925"/>
                <a:gd name="connsiteY18" fmla="*/ 9155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925" h="161925">
                  <a:moveTo>
                    <a:pt x="101941" y="2115"/>
                  </a:moveTo>
                  <a:cubicBezTo>
                    <a:pt x="80224" y="-2838"/>
                    <a:pt x="57840" y="972"/>
                    <a:pt x="38980" y="12878"/>
                  </a:cubicBezTo>
                  <a:cubicBezTo>
                    <a:pt x="23" y="37358"/>
                    <a:pt x="-11693" y="89078"/>
                    <a:pt x="12787" y="128035"/>
                  </a:cubicBezTo>
                  <a:cubicBezTo>
                    <a:pt x="24693" y="146895"/>
                    <a:pt x="43172" y="160040"/>
                    <a:pt x="64888" y="164992"/>
                  </a:cubicBezTo>
                  <a:cubicBezTo>
                    <a:pt x="71080" y="166421"/>
                    <a:pt x="77366" y="167088"/>
                    <a:pt x="83557" y="167088"/>
                  </a:cubicBezTo>
                  <a:cubicBezTo>
                    <a:pt x="99083" y="167088"/>
                    <a:pt x="114419" y="162707"/>
                    <a:pt x="127849" y="154229"/>
                  </a:cubicBezTo>
                  <a:cubicBezTo>
                    <a:pt x="127849" y="154229"/>
                    <a:pt x="127849" y="154229"/>
                    <a:pt x="127849" y="154229"/>
                  </a:cubicBezTo>
                  <a:cubicBezTo>
                    <a:pt x="146708" y="142323"/>
                    <a:pt x="159853" y="123844"/>
                    <a:pt x="164806" y="102127"/>
                  </a:cubicBezTo>
                  <a:cubicBezTo>
                    <a:pt x="169759" y="80410"/>
                    <a:pt x="165949" y="58027"/>
                    <a:pt x="154043" y="39167"/>
                  </a:cubicBezTo>
                  <a:cubicBezTo>
                    <a:pt x="142231" y="20212"/>
                    <a:pt x="123658" y="7068"/>
                    <a:pt x="101941" y="2115"/>
                  </a:cubicBezTo>
                  <a:close/>
                  <a:moveTo>
                    <a:pt x="118324" y="91555"/>
                  </a:moveTo>
                  <a:cubicBezTo>
                    <a:pt x="116228" y="100889"/>
                    <a:pt x="110608" y="108890"/>
                    <a:pt x="102512" y="113939"/>
                  </a:cubicBezTo>
                  <a:cubicBezTo>
                    <a:pt x="94416" y="119082"/>
                    <a:pt x="84796" y="120701"/>
                    <a:pt x="75461" y="118510"/>
                  </a:cubicBezTo>
                  <a:cubicBezTo>
                    <a:pt x="66127" y="116415"/>
                    <a:pt x="58221" y="110700"/>
                    <a:pt x="53077" y="102604"/>
                  </a:cubicBezTo>
                  <a:cubicBezTo>
                    <a:pt x="42505" y="85840"/>
                    <a:pt x="47553" y="63646"/>
                    <a:pt x="64317" y="53169"/>
                  </a:cubicBezTo>
                  <a:cubicBezTo>
                    <a:pt x="70127" y="49549"/>
                    <a:pt x="76699" y="47644"/>
                    <a:pt x="83367" y="47644"/>
                  </a:cubicBezTo>
                  <a:cubicBezTo>
                    <a:pt x="86034" y="47644"/>
                    <a:pt x="88701" y="47930"/>
                    <a:pt x="91463" y="48597"/>
                  </a:cubicBezTo>
                  <a:cubicBezTo>
                    <a:pt x="100798" y="50692"/>
                    <a:pt x="108799" y="56312"/>
                    <a:pt x="113847" y="64504"/>
                  </a:cubicBezTo>
                  <a:cubicBezTo>
                    <a:pt x="118800" y="72600"/>
                    <a:pt x="120514" y="82125"/>
                    <a:pt x="118324" y="91555"/>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92C0CEF-EE80-4D56-BF1A-8FF31DD6F94C}"/>
                </a:ext>
              </a:extLst>
            </p:cNvPr>
            <p:cNvSpPr/>
            <p:nvPr/>
          </p:nvSpPr>
          <p:spPr>
            <a:xfrm rot="5400000">
              <a:off x="11311744" y="1162746"/>
              <a:ext cx="381000" cy="47625"/>
            </a:xfrm>
            <a:custGeom>
              <a:avLst/>
              <a:gdLst>
                <a:gd name="connsiteX0" fmla="*/ 389287 w 381000"/>
                <a:gd name="connsiteY0" fmla="*/ 23813 h 47625"/>
                <a:gd name="connsiteX1" fmla="*/ 365474 w 381000"/>
                <a:gd name="connsiteY1" fmla="*/ 0 h 47625"/>
                <a:gd name="connsiteX2" fmla="*/ 23813 w 381000"/>
                <a:gd name="connsiteY2" fmla="*/ 0 h 47625"/>
                <a:gd name="connsiteX3" fmla="*/ 0 w 381000"/>
                <a:gd name="connsiteY3" fmla="*/ 23813 h 47625"/>
                <a:gd name="connsiteX4" fmla="*/ 23813 w 381000"/>
                <a:gd name="connsiteY4" fmla="*/ 47625 h 47625"/>
                <a:gd name="connsiteX5" fmla="*/ 365474 w 381000"/>
                <a:gd name="connsiteY5" fmla="*/ 47625 h 47625"/>
                <a:gd name="connsiteX6" fmla="*/ 389287 w 381000"/>
                <a:gd name="connsiteY6" fmla="*/ 23813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47625">
                  <a:moveTo>
                    <a:pt x="389287" y="23813"/>
                  </a:moveTo>
                  <a:cubicBezTo>
                    <a:pt x="389287" y="10668"/>
                    <a:pt x="378619" y="0"/>
                    <a:pt x="365474" y="0"/>
                  </a:cubicBezTo>
                  <a:lnTo>
                    <a:pt x="23813" y="0"/>
                  </a:lnTo>
                  <a:cubicBezTo>
                    <a:pt x="10668" y="0"/>
                    <a:pt x="0" y="10668"/>
                    <a:pt x="0" y="23813"/>
                  </a:cubicBezTo>
                  <a:cubicBezTo>
                    <a:pt x="0" y="36957"/>
                    <a:pt x="10668" y="47625"/>
                    <a:pt x="23813" y="47625"/>
                  </a:cubicBezTo>
                  <a:lnTo>
                    <a:pt x="365474" y="47625"/>
                  </a:lnTo>
                  <a:cubicBezTo>
                    <a:pt x="378619" y="47625"/>
                    <a:pt x="389287" y="36957"/>
                    <a:pt x="389287" y="23813"/>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22A8ADF-EB52-4C45-8FA2-49148A5675C2}"/>
                </a:ext>
              </a:extLst>
            </p:cNvPr>
            <p:cNvSpPr/>
            <p:nvPr/>
          </p:nvSpPr>
          <p:spPr>
            <a:xfrm rot="5400000">
              <a:off x="11208302" y="1399156"/>
              <a:ext cx="333375" cy="9525"/>
            </a:xfrm>
            <a:custGeom>
              <a:avLst/>
              <a:gdLst>
                <a:gd name="connsiteX0" fmla="*/ 0 w 333375"/>
                <a:gd name="connsiteY0" fmla="*/ 0 h 9525"/>
                <a:gd name="connsiteX1" fmla="*/ 341662 w 333375"/>
                <a:gd name="connsiteY1" fmla="*/ 0 h 9525"/>
                <a:gd name="connsiteX2" fmla="*/ 341662 w 333375"/>
                <a:gd name="connsiteY2" fmla="*/ 9525 h 9525"/>
                <a:gd name="connsiteX3" fmla="*/ 0 w 333375"/>
                <a:gd name="connsiteY3" fmla="*/ 9525 h 9525"/>
              </a:gdLst>
              <a:ahLst/>
              <a:cxnLst>
                <a:cxn ang="0">
                  <a:pos x="connsiteX0" y="connsiteY0"/>
                </a:cxn>
                <a:cxn ang="0">
                  <a:pos x="connsiteX1" y="connsiteY1"/>
                </a:cxn>
                <a:cxn ang="0">
                  <a:pos x="connsiteX2" y="connsiteY2"/>
                </a:cxn>
                <a:cxn ang="0">
                  <a:pos x="connsiteX3" y="connsiteY3"/>
                </a:cxn>
              </a:cxnLst>
              <a:rect l="l" t="t" r="r" b="b"/>
              <a:pathLst>
                <a:path w="333375" h="9525">
                  <a:moveTo>
                    <a:pt x="0" y="0"/>
                  </a:moveTo>
                  <a:lnTo>
                    <a:pt x="341662" y="0"/>
                  </a:lnTo>
                  <a:lnTo>
                    <a:pt x="341662" y="9525"/>
                  </a:lnTo>
                  <a:lnTo>
                    <a:pt x="0" y="9525"/>
                  </a:lnTo>
                  <a:close/>
                </a:path>
              </a:pathLst>
            </a:custGeom>
            <a:grpFill/>
            <a:ln w="9525" cap="flat">
              <a:noFill/>
              <a:prstDash val="solid"/>
              <a:miter/>
            </a:ln>
          </p:spPr>
          <p:txBody>
            <a:bodyPr rtlCol="0" anchor="ctr"/>
            <a:lstStyle/>
            <a:p>
              <a:endParaRPr lang="en-US"/>
            </a:p>
          </p:txBody>
        </p:sp>
      </p:grpSp>
      <p:grpSp>
        <p:nvGrpSpPr>
          <p:cNvPr id="241" name="Group 240">
            <a:extLst>
              <a:ext uri="{FF2B5EF4-FFF2-40B4-BE49-F238E27FC236}">
                <a16:creationId xmlns:a16="http://schemas.microsoft.com/office/drawing/2014/main" id="{4A647E65-25D8-4710-9E6F-914B57D3AB1B}"/>
              </a:ext>
            </a:extLst>
          </p:cNvPr>
          <p:cNvGrpSpPr/>
          <p:nvPr userDrawn="1"/>
        </p:nvGrpSpPr>
        <p:grpSpPr>
          <a:xfrm>
            <a:off x="2881975" y="749875"/>
            <a:ext cx="7836672" cy="997196"/>
            <a:chOff x="2703108" y="932755"/>
            <a:chExt cx="7836672" cy="997196"/>
          </a:xfrm>
        </p:grpSpPr>
        <p:sp>
          <p:nvSpPr>
            <p:cNvPr id="218" name="TextBox 217">
              <a:extLst>
                <a:ext uri="{FF2B5EF4-FFF2-40B4-BE49-F238E27FC236}">
                  <a16:creationId xmlns:a16="http://schemas.microsoft.com/office/drawing/2014/main" id="{A0677D2D-3FA3-40B1-83B4-55A540AFE8BD}"/>
                </a:ext>
              </a:extLst>
            </p:cNvPr>
            <p:cNvSpPr txBox="1"/>
            <p:nvPr userDrawn="1"/>
          </p:nvSpPr>
          <p:spPr>
            <a:xfrm>
              <a:off x="6015721" y="932755"/>
              <a:ext cx="4524059" cy="997196"/>
            </a:xfrm>
            <a:prstGeom prst="rect">
              <a:avLst/>
            </a:prstGeom>
            <a:noFill/>
          </p:spPr>
          <p:txBody>
            <a:bodyPr wrap="none" lIns="0" tIns="0" rIns="0" bIns="0" rtlCol="0" anchor="ctr">
              <a:spAutoFit/>
            </a:bodyPr>
            <a:lstStyle/>
            <a:p>
              <a:pPr marL="0" algn="l" defTabSz="914400" rtl="0" eaLnBrk="1" latinLnBrk="0" hangingPunct="1">
                <a:lnSpc>
                  <a:spcPct val="90000"/>
                </a:lnSpc>
                <a:spcBef>
                  <a:spcPct val="0"/>
                </a:spcBef>
                <a:buNone/>
              </a:pPr>
              <a:r>
                <a:rPr kumimoji="0" lang="en-US" sz="7200" b="1" i="0" u="none" strike="noStrike" kern="1200" cap="none" spc="0" normalizeH="0" baseline="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rPr>
                <a:t>Thank You</a:t>
              </a:r>
            </a:p>
          </p:txBody>
        </p:sp>
        <p:grpSp>
          <p:nvGrpSpPr>
            <p:cNvPr id="222" name="Group 221">
              <a:extLst>
                <a:ext uri="{FF2B5EF4-FFF2-40B4-BE49-F238E27FC236}">
                  <a16:creationId xmlns:a16="http://schemas.microsoft.com/office/drawing/2014/main" id="{8B256D09-5916-4158-9438-532BF8F6CC4D}"/>
                </a:ext>
              </a:extLst>
            </p:cNvPr>
            <p:cNvGrpSpPr/>
            <p:nvPr userDrawn="1"/>
          </p:nvGrpSpPr>
          <p:grpSpPr>
            <a:xfrm>
              <a:off x="2703108" y="1346124"/>
              <a:ext cx="2183985" cy="384894"/>
              <a:chOff x="1032639" y="3333658"/>
              <a:chExt cx="2183985" cy="384894"/>
            </a:xfrm>
          </p:grpSpPr>
          <p:sp>
            <p:nvSpPr>
              <p:cNvPr id="225" name="Freeform: Shape 224">
                <a:extLst>
                  <a:ext uri="{FF2B5EF4-FFF2-40B4-BE49-F238E27FC236}">
                    <a16:creationId xmlns:a16="http://schemas.microsoft.com/office/drawing/2014/main" id="{29A003FA-93CD-4B72-A1A3-5BEF1499B426}"/>
                  </a:ext>
                </a:extLst>
              </p:cNvPr>
              <p:cNvSpPr/>
              <p:nvPr/>
            </p:nvSpPr>
            <p:spPr>
              <a:xfrm rot="2700000">
                <a:off x="1021635" y="33485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0" name="Freeform: Shape 229">
                <a:extLst>
                  <a:ext uri="{FF2B5EF4-FFF2-40B4-BE49-F238E27FC236}">
                    <a16:creationId xmlns:a16="http://schemas.microsoft.com/office/drawing/2014/main" id="{E299773A-4417-4DD8-A807-C2A478BB5B61}"/>
                  </a:ext>
                </a:extLst>
              </p:cNvPr>
              <p:cNvSpPr/>
              <p:nvPr/>
            </p:nvSpPr>
            <p:spPr>
              <a:xfrm rot="2700000">
                <a:off x="2861789" y="3363716"/>
                <a:ext cx="384894" cy="324777"/>
              </a:xfrm>
              <a:custGeom>
                <a:avLst/>
                <a:gdLst>
                  <a:gd name="connsiteX0" fmla="*/ 0 w 500864"/>
                  <a:gd name="connsiteY0" fmla="*/ 1 h 422634"/>
                  <a:gd name="connsiteX1" fmla="*/ 469870 w 500864"/>
                  <a:gd name="connsiteY1" fmla="*/ 0 h 422634"/>
                  <a:gd name="connsiteX2" fmla="*/ 472516 w 500864"/>
                  <a:gd name="connsiteY2" fmla="*/ 5030 h 422634"/>
                  <a:gd name="connsiteX3" fmla="*/ 437081 w 500864"/>
                  <a:gd name="connsiteY3" fmla="*/ 363732 h 422634"/>
                  <a:gd name="connsiteX4" fmla="*/ 388968 w 500864"/>
                  <a:gd name="connsiteY4" fmla="*/ 422634 h 422634"/>
                  <a:gd name="connsiteX5" fmla="*/ 133662 w 500864"/>
                  <a:gd name="connsiteY5" fmla="*/ 422634 h 422634"/>
                  <a:gd name="connsiteX6" fmla="*/ 139462 w 500864"/>
                  <a:gd name="connsiteY6" fmla="*/ 420247 h 422634"/>
                  <a:gd name="connsiteX7" fmla="*/ 384273 w 500864"/>
                  <a:gd name="connsiteY7" fmla="*/ 175436 h 422634"/>
                  <a:gd name="connsiteX8" fmla="*/ 388008 w 500864"/>
                  <a:gd name="connsiteY8" fmla="*/ 166583 h 422634"/>
                  <a:gd name="connsiteX9" fmla="*/ 381344 w 500864"/>
                  <a:gd name="connsiteY9" fmla="*/ 157814 h 422634"/>
                  <a:gd name="connsiteX10" fmla="*/ 293300 w 500864"/>
                  <a:gd name="connsiteY10" fmla="*/ 150014 h 422634"/>
                  <a:gd name="connsiteX11" fmla="*/ 292770 w 500864"/>
                  <a:gd name="connsiteY11" fmla="*/ 149451 h 422634"/>
                  <a:gd name="connsiteX12" fmla="*/ 285869 w 500864"/>
                  <a:gd name="connsiteY12" fmla="*/ 142550 h 422634"/>
                  <a:gd name="connsiteX13" fmla="*/ 231173 w 500864"/>
                  <a:gd name="connsiteY13" fmla="*/ 142550 h 422634"/>
                  <a:gd name="connsiteX14" fmla="*/ 222482 w 500864"/>
                  <a:gd name="connsiteY14" fmla="*/ 183892 h 422634"/>
                  <a:gd name="connsiteX15" fmla="*/ 192070 w 500864"/>
                  <a:gd name="connsiteY15" fmla="*/ 208043 h 422634"/>
                  <a:gd name="connsiteX16" fmla="*/ 159740 w 500864"/>
                  <a:gd name="connsiteY16" fmla="*/ 175713 h 422634"/>
                  <a:gd name="connsiteX17" fmla="*/ 168618 w 500864"/>
                  <a:gd name="connsiteY17" fmla="*/ 166835 h 422634"/>
                  <a:gd name="connsiteX18" fmla="*/ 168618 w 500864"/>
                  <a:gd name="connsiteY18" fmla="*/ 132031 h 422634"/>
                  <a:gd name="connsiteX19" fmla="*/ 143828 w 500864"/>
                  <a:gd name="connsiteY19" fmla="*/ 125973 h 422634"/>
                  <a:gd name="connsiteX20" fmla="*/ 33039 w 500864"/>
                  <a:gd name="connsiteY20" fmla="*/ 15184 h 422634"/>
                  <a:gd name="connsiteX21" fmla="*/ 14333 w 500864"/>
                  <a:gd name="connsiteY21" fmla="*/ 2782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0864" h="422634">
                    <a:moveTo>
                      <a:pt x="0" y="1"/>
                    </a:moveTo>
                    <a:lnTo>
                      <a:pt x="469870" y="0"/>
                    </a:lnTo>
                    <a:lnTo>
                      <a:pt x="472516" y="5030"/>
                    </a:lnTo>
                    <a:cubicBezTo>
                      <a:pt x="519763" y="121539"/>
                      <a:pt x="507951" y="256396"/>
                      <a:pt x="437081" y="363732"/>
                    </a:cubicBezTo>
                    <a:lnTo>
                      <a:pt x="388968" y="422634"/>
                    </a:lnTo>
                    <a:lnTo>
                      <a:pt x="133662" y="422634"/>
                    </a:lnTo>
                    <a:lnTo>
                      <a:pt x="139462" y="420247"/>
                    </a:lnTo>
                    <a:lnTo>
                      <a:pt x="384273" y="175436"/>
                    </a:lnTo>
                    <a:cubicBezTo>
                      <a:pt x="387075" y="172633"/>
                      <a:pt x="388337" y="169654"/>
                      <a:pt x="388008" y="166583"/>
                    </a:cubicBezTo>
                    <a:cubicBezTo>
                      <a:pt x="387521" y="161786"/>
                      <a:pt x="383347" y="159111"/>
                      <a:pt x="381344" y="157814"/>
                    </a:cubicBezTo>
                    <a:cubicBezTo>
                      <a:pt x="358994" y="143426"/>
                      <a:pt x="327910" y="140716"/>
                      <a:pt x="293300" y="150014"/>
                    </a:cubicBezTo>
                    <a:cubicBezTo>
                      <a:pt x="293114" y="149829"/>
                      <a:pt x="292955" y="149635"/>
                      <a:pt x="292770" y="149451"/>
                    </a:cubicBezTo>
                    <a:lnTo>
                      <a:pt x="285869" y="142550"/>
                    </a:lnTo>
                    <a:cubicBezTo>
                      <a:pt x="270790" y="127471"/>
                      <a:pt x="246253" y="127470"/>
                      <a:pt x="231173" y="142550"/>
                    </a:cubicBezTo>
                    <a:cubicBezTo>
                      <a:pt x="220016" y="153708"/>
                      <a:pt x="217122" y="170033"/>
                      <a:pt x="222482" y="183892"/>
                    </a:cubicBezTo>
                    <a:cubicBezTo>
                      <a:pt x="212022" y="191120"/>
                      <a:pt x="201823" y="199199"/>
                      <a:pt x="192070" y="208043"/>
                    </a:cubicBezTo>
                    <a:lnTo>
                      <a:pt x="159740" y="175713"/>
                    </a:lnTo>
                    <a:lnTo>
                      <a:pt x="168618" y="166835"/>
                    </a:lnTo>
                    <a:cubicBezTo>
                      <a:pt x="178211" y="157242"/>
                      <a:pt x="178211" y="141624"/>
                      <a:pt x="168618" y="132031"/>
                    </a:cubicBezTo>
                    <a:cubicBezTo>
                      <a:pt x="161920" y="125333"/>
                      <a:pt x="152294" y="123314"/>
                      <a:pt x="143828" y="125973"/>
                    </a:cubicBezTo>
                    <a:lnTo>
                      <a:pt x="33039" y="15184"/>
                    </a:lnTo>
                    <a:cubicBezTo>
                      <a:pt x="27523" y="9672"/>
                      <a:pt x="21144" y="5538"/>
                      <a:pt x="14333" y="2782"/>
                    </a:cubicBez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7" name="Straight Connector 236">
              <a:extLst>
                <a:ext uri="{FF2B5EF4-FFF2-40B4-BE49-F238E27FC236}">
                  <a16:creationId xmlns:a16="http://schemas.microsoft.com/office/drawing/2014/main" id="{512CE17F-A862-4224-B167-909A42FCA6AE}"/>
                </a:ext>
              </a:extLst>
            </p:cNvPr>
            <p:cNvCxnSpPr>
              <a:cxnSpLocks/>
            </p:cNvCxnSpPr>
            <p:nvPr userDrawn="1"/>
          </p:nvCxnSpPr>
          <p:spPr>
            <a:xfrm>
              <a:off x="5537344" y="932755"/>
              <a:ext cx="0" cy="9946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01" name="Picture 3"/>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ackgroundRemoval t="10000" b="90000" l="10000" r="90000">
                        <a14:foregroundMark x1="38770" y1="43066" x2="38770" y2="43066"/>
                      </a14:backgroundRemoval>
                    </a14:imgEffect>
                  </a14:imgLayer>
                </a14:imgProps>
              </a:ext>
              <a:ext uri="{28A0092B-C50C-407E-A947-70E740481C1C}">
                <a14:useLocalDpi xmlns:a14="http://schemas.microsoft.com/office/drawing/2010/main" val="0"/>
              </a:ext>
            </a:extLst>
          </a:blip>
          <a:srcRect/>
          <a:stretch>
            <a:fillRect/>
          </a:stretch>
        </p:blipFill>
        <p:spPr bwMode="auto">
          <a:xfrm>
            <a:off x="4577151" y="883022"/>
            <a:ext cx="890073" cy="890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userDrawn="1"/>
        </p:nvPicPr>
        <p:blipFill>
          <a:blip r:embed="rId5" cstate="print">
            <a:extLst>
              <a:ext uri="{BEBA8EAE-BF5A-486C-A8C5-ECC9F3942E4B}">
                <a14:imgProps xmlns:a14="http://schemas.microsoft.com/office/drawing/2010/main">
                  <a14:imgLayer r:embed="rId6">
                    <a14:imgEffect>
                      <a14:backgroundRemoval t="4297" b="98633" l="0" r="97461">
                        <a14:foregroundMark x1="19922" y1="28516" x2="19922" y2="28516"/>
                        <a14:foregroundMark x1="4492" y1="47266" x2="4492" y2="47266"/>
                        <a14:foregroundMark x1="51563" y1="4492" x2="51563" y2="4492"/>
                        <a14:foregroundMark x1="0" y1="48438" x2="0" y2="48438"/>
                        <a14:foregroundMark x1="97461" y1="37305" x2="97461" y2="37305"/>
                        <a14:foregroundMark x1="67383" y1="94531" x2="67383" y2="94531"/>
                        <a14:foregroundMark x1="35547" y1="97461" x2="35547" y2="97461"/>
                        <a14:foregroundMark x1="65234" y1="96289" x2="65234" y2="96289"/>
                        <a14:foregroundMark x1="65430" y1="98633" x2="65430" y2="98633"/>
                        <a14:foregroundMark x1="65430" y1="98633" x2="65430" y2="98633"/>
                        <a14:foregroundMark x1="64063" y1="98047" x2="64063" y2="98047"/>
                        <a14:foregroundMark x1="34570" y1="98047" x2="34570" y2="98047"/>
                        <a14:foregroundMark x1="33789" y1="92969" x2="33789" y2="92969"/>
                        <a14:foregroundMark x1="31250" y1="89648" x2="31250" y2="89648"/>
                        <a14:foregroundMark x1="31836" y1="22656" x2="31836" y2="22656"/>
                        <a14:foregroundMark x1="25977" y1="21094" x2="25977" y2="21094"/>
                        <a14:foregroundMark x1="22461" y1="23633" x2="22461" y2="23633"/>
                        <a14:foregroundMark x1="67969" y1="22852" x2="67969" y2="22852"/>
                        <a14:foregroundMark x1="74609" y1="21094" x2="74609" y2="21094"/>
                        <a14:foregroundMark x1="78125" y1="26367" x2="78125" y2="26367"/>
                        <a14:backgroundMark x1="5859" y1="10156" x2="5859" y2="10156"/>
                        <a14:backgroundMark x1="45703" y1="47852" x2="45703" y2="47852"/>
                      </a14:backgroundRemoval>
                    </a14:imgEffect>
                  </a14:imgLayer>
                </a14:imgProps>
              </a:ext>
              <a:ext uri="{28A0092B-C50C-407E-A947-70E740481C1C}">
                <a14:useLocalDpi xmlns:a14="http://schemas.microsoft.com/office/drawing/2010/main" val="0"/>
              </a:ext>
            </a:extLst>
          </a:blip>
          <a:srcRect/>
          <a:stretch>
            <a:fillRect/>
          </a:stretch>
        </p:blipFill>
        <p:spPr bwMode="auto">
          <a:xfrm>
            <a:off x="4623331" y="869176"/>
            <a:ext cx="815937" cy="815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269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2A225-78B9-4B62-81B8-13CF56E7F150}"/>
              </a:ext>
            </a:extLst>
          </p:cNvPr>
          <p:cNvSpPr>
            <a:spLocks noGrp="1"/>
          </p:cNvSpPr>
          <p:nvPr>
            <p:ph type="title"/>
          </p:nvPr>
        </p:nvSpPr>
        <p:spPr>
          <a:xfrm>
            <a:off x="838200" y="365125"/>
            <a:ext cx="10515600" cy="1325563"/>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25DB0C-DCC9-4A48-988F-4DDBD407B194}"/>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Click to edit Master text styles</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Second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Third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Fourth level</a:t>
            </a:r>
          </a:p>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lang="en-US" dirty="0"/>
              <a:t>Fifth level</a:t>
            </a:r>
          </a:p>
        </p:txBody>
      </p:sp>
      <p:sp>
        <p:nvSpPr>
          <p:cNvPr id="4" name="Date Placeholder 3">
            <a:extLst>
              <a:ext uri="{FF2B5EF4-FFF2-40B4-BE49-F238E27FC236}">
                <a16:creationId xmlns:a16="http://schemas.microsoft.com/office/drawing/2014/main" id="{A3A2E29E-680A-4ECB-A4A8-D662D98FD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A3F86FBA-80E1-4A00-A99F-69DF821820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ASDASD</a:t>
            </a:r>
          </a:p>
        </p:txBody>
      </p:sp>
      <p:sp>
        <p:nvSpPr>
          <p:cNvPr id="6" name="Slide Number Placeholder 5">
            <a:extLst>
              <a:ext uri="{FF2B5EF4-FFF2-40B4-BE49-F238E27FC236}">
                <a16:creationId xmlns:a16="http://schemas.microsoft.com/office/drawing/2014/main" id="{2BF032C8-B9AD-4009-B446-628B3E69A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algn="ctr" defTabSz="914400" rtl="0" eaLnBrk="1" latinLnBrk="0" hangingPunct="1">
              <a:lnSpc>
                <a:spcPct val="90000"/>
              </a:lnSpc>
              <a:spcBef>
                <a:spcPts val="1000"/>
              </a:spcBef>
              <a:buFont typeface="Arial" panose="020B0604020202020204" pitchFamily="34" charset="0"/>
              <a:buNone/>
              <a:defRPr kumimoji="0" lang="en-US" sz="1400" b="0" i="0" u="none" strike="noStrike" kern="1200" cap="none" spc="0" normalizeH="0" baseline="0" smtClean="0">
                <a:ln>
                  <a:noFill/>
                </a:ln>
                <a:solidFill>
                  <a:schemeClr val="lt1"/>
                </a:solidFill>
                <a:effectLst/>
                <a:uLnTx/>
                <a:uFillTx/>
                <a:latin typeface="+mn-lt"/>
                <a:ea typeface="+mn-ea"/>
                <a:cs typeface="+mn-cs"/>
              </a:defRPr>
            </a:lvl1pPr>
          </a:lstStyle>
          <a:p>
            <a:fld id="{1BDB6D05-B116-4B74-99BB-4926087D71E6}" type="slidenum">
              <a:rPr lang="en-US" smtClean="0"/>
              <a:pPr/>
              <a:t>‹#›</a:t>
            </a:fld>
            <a:endParaRPr lang="en-US" dirty="0"/>
          </a:p>
        </p:txBody>
      </p:sp>
      <p:sp>
        <p:nvSpPr>
          <p:cNvPr id="7" name="AutoShape 2" descr="upload.wikimedia.org/wikipedia/commons/9/91/Oct..."/>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548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63" r:id="rId6"/>
  </p:sldLayoutIdLst>
  <p:hf hdr="0" dt="0"/>
  <p:txStyles>
    <p:titleStyle>
      <a:lvl1pPr marL="0" algn="l" defTabSz="914400" rtl="0" eaLnBrk="1" latinLnBrk="0" hangingPunct="1">
        <a:lnSpc>
          <a:spcPct val="90000"/>
        </a:lnSpc>
        <a:spcBef>
          <a:spcPct val="0"/>
        </a:spcBef>
        <a:buNone/>
        <a:defRPr kumimoji="0" lang="en-US" sz="3600" b="1" i="0" u="none" strike="noStrike" kern="1200" cap="none" spc="0" normalizeH="0" baseline="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2000" b="0" i="0" u="none" strike="noStrike" kern="1200" cap="none" spc="0" normalizeH="0" baseline="0" dirty="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3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Verbzzz/Hen_Liz_DS_Projec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vgchartz.com/" TargetMode="Externa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5" name="Subtitle 63">
            <a:extLst>
              <a:ext uri="{FF2B5EF4-FFF2-40B4-BE49-F238E27FC236}">
                <a16:creationId xmlns:a16="http://schemas.microsoft.com/office/drawing/2014/main" id="{C0C91B08-FFFE-4EDA-BBAF-B5439AB240FB}"/>
              </a:ext>
            </a:extLst>
          </p:cNvPr>
          <p:cNvSpPr txBox="1">
            <a:spLocks/>
          </p:cNvSpPr>
          <p:nvPr/>
        </p:nvSpPr>
        <p:spPr>
          <a:xfrm>
            <a:off x="2490394" y="5809933"/>
            <a:ext cx="2907516" cy="443198"/>
          </a:xfrm>
          <a:prstGeom prst="rect">
            <a:avLst/>
          </a:prstGeom>
        </p:spPr>
        <p:txBody>
          <a:bodyPr vert="horz" wrap="square" lIns="0" tIns="0" rIns="0" bIns="0" rtlCol="0" anchor="t">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i="1" dirty="0">
                <a:solidFill>
                  <a:schemeClr val="bg1"/>
                </a:solidFill>
                <a:latin typeface="Segoe UI" panose="020B0502040204020203" pitchFamily="34" charset="0"/>
                <a:cs typeface="Segoe UI" panose="020B0502040204020203" pitchFamily="34" charset="0"/>
              </a:rPr>
              <a:t>Presented by:</a:t>
            </a:r>
            <a:br>
              <a:rPr lang="en-US" sz="1600" i="1" dirty="0">
                <a:solidFill>
                  <a:schemeClr val="bg1"/>
                </a:solidFill>
                <a:latin typeface="Segoe UI" panose="020B0502040204020203" pitchFamily="34" charset="0"/>
                <a:cs typeface="Segoe UI" panose="020B0502040204020203" pitchFamily="34" charset="0"/>
              </a:rPr>
            </a:br>
            <a:r>
              <a:rPr lang="en-US" sz="1800" dirty="0">
                <a:solidFill>
                  <a:schemeClr val="bg1"/>
                </a:solidFill>
                <a:latin typeface="Segoe UI" panose="020B0502040204020203" pitchFamily="34" charset="0"/>
                <a:cs typeface="Segoe UI" panose="020B0502040204020203" pitchFamily="34" charset="0"/>
              </a:rPr>
              <a:t>Hen </a:t>
            </a:r>
            <a:r>
              <a:rPr lang="en-US" sz="1800" dirty="0" err="1">
                <a:solidFill>
                  <a:schemeClr val="bg1"/>
                </a:solidFill>
                <a:latin typeface="Segoe UI" panose="020B0502040204020203" pitchFamily="34" charset="0"/>
                <a:cs typeface="Segoe UI" panose="020B0502040204020203" pitchFamily="34" charset="0"/>
              </a:rPr>
              <a:t>tzalah</a:t>
            </a:r>
            <a:r>
              <a:rPr lang="en-US" sz="1800" dirty="0">
                <a:solidFill>
                  <a:schemeClr val="bg1"/>
                </a:solidFill>
                <a:latin typeface="Segoe UI" panose="020B0502040204020203" pitchFamily="34" charset="0"/>
                <a:cs typeface="Segoe UI" panose="020B0502040204020203" pitchFamily="34" charset="0"/>
              </a:rPr>
              <a:t> &amp; Liz </a:t>
            </a:r>
            <a:r>
              <a:rPr lang="en-US" sz="1800" dirty="0" err="1">
                <a:solidFill>
                  <a:schemeClr val="bg1"/>
                </a:solidFill>
                <a:latin typeface="Segoe UI" panose="020B0502040204020203" pitchFamily="34" charset="0"/>
                <a:cs typeface="Segoe UI" panose="020B0502040204020203" pitchFamily="34" charset="0"/>
              </a:rPr>
              <a:t>logasi</a:t>
            </a:r>
            <a:endParaRPr lang="en-US" sz="1600" dirty="0">
              <a:solidFill>
                <a:schemeClr val="bg1"/>
              </a:solidFill>
              <a:latin typeface="Segoe UI" panose="020B0502040204020203" pitchFamily="34" charset="0"/>
              <a:cs typeface="Segoe UI" panose="020B0502040204020203" pitchFamily="34" charset="0"/>
            </a:endParaRPr>
          </a:p>
        </p:txBody>
      </p:sp>
      <p:sp>
        <p:nvSpPr>
          <p:cNvPr id="19" name="Title 18">
            <a:extLst>
              <a:ext uri="{FF2B5EF4-FFF2-40B4-BE49-F238E27FC236}">
                <a16:creationId xmlns:a16="http://schemas.microsoft.com/office/drawing/2014/main" id="{3CF5C1C2-A0C6-45C5-9C69-EA2B31A5BDAF}"/>
              </a:ext>
            </a:extLst>
          </p:cNvPr>
          <p:cNvSpPr>
            <a:spLocks noGrp="1"/>
          </p:cNvSpPr>
          <p:nvPr>
            <p:ph type="title"/>
          </p:nvPr>
        </p:nvSpPr>
        <p:spPr/>
        <p:txBody>
          <a:bodyPr/>
          <a:lstStyle/>
          <a:p>
            <a:r>
              <a:rPr lang="en-US" dirty="0"/>
              <a:t>Video Game</a:t>
            </a:r>
          </a:p>
        </p:txBody>
      </p:sp>
      <p:sp>
        <p:nvSpPr>
          <p:cNvPr id="20" name="Text Placeholder 19">
            <a:extLst>
              <a:ext uri="{FF2B5EF4-FFF2-40B4-BE49-F238E27FC236}">
                <a16:creationId xmlns:a16="http://schemas.microsoft.com/office/drawing/2014/main" id="{EBBB6746-F154-48C5-A6E0-256E55C3719F}"/>
              </a:ext>
            </a:extLst>
          </p:cNvPr>
          <p:cNvSpPr>
            <a:spLocks noGrp="1"/>
          </p:cNvSpPr>
          <p:nvPr>
            <p:ph type="body" sz="quarter" idx="10"/>
          </p:nvPr>
        </p:nvSpPr>
        <p:spPr/>
        <p:txBody>
          <a:bodyPr/>
          <a:lstStyle/>
          <a:p>
            <a:r>
              <a:rPr lang="en-US" dirty="0"/>
              <a:t>Data science</a:t>
            </a:r>
          </a:p>
        </p:txBody>
      </p:sp>
    </p:spTree>
    <p:extLst>
      <p:ext uri="{BB962C8B-B14F-4D97-AF65-F5344CB8AC3E}">
        <p14:creationId xmlns:p14="http://schemas.microsoft.com/office/powerpoint/2010/main" val="220898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38C8D-F5FD-4988-99BC-FBF55D70CFF9}"/>
              </a:ext>
            </a:extLst>
          </p:cNvPr>
          <p:cNvSpPr>
            <a:spLocks noGrp="1"/>
          </p:cNvSpPr>
          <p:nvPr>
            <p:ph type="title"/>
          </p:nvPr>
        </p:nvSpPr>
        <p:spPr>
          <a:xfrm>
            <a:off x="4865616" y="2716440"/>
            <a:ext cx="6307949" cy="870990"/>
          </a:xfrm>
        </p:spPr>
        <p:txBody>
          <a:bodyPr>
            <a:normAutofit/>
          </a:bodyPr>
          <a:lstStyle/>
          <a:p>
            <a:pPr algn="ctr"/>
            <a:r>
              <a:rPr lang="en-US" sz="6000" dirty="0">
                <a:solidFill>
                  <a:schemeClr val="bg1"/>
                </a:solidFill>
                <a:latin typeface="Segoe UI Light" panose="020B0502040204020203" pitchFamily="34" charset="0"/>
                <a:cs typeface="Segoe UI Light" panose="020B0502040204020203" pitchFamily="34" charset="0"/>
              </a:rPr>
              <a:t>Cleaning the data</a:t>
            </a:r>
          </a:p>
        </p:txBody>
      </p:sp>
    </p:spTree>
    <p:extLst>
      <p:ext uri="{BB962C8B-B14F-4D97-AF65-F5344CB8AC3E}">
        <p14:creationId xmlns:p14="http://schemas.microsoft.com/office/powerpoint/2010/main" val="113286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F3E79E3-DA80-483C-9043-558955CFD8D9}"/>
              </a:ext>
            </a:extLst>
          </p:cNvPr>
          <p:cNvSpPr>
            <a:spLocks noGrp="1"/>
          </p:cNvSpPr>
          <p:nvPr>
            <p:ph type="subTitle" idx="10"/>
          </p:nvPr>
        </p:nvSpPr>
        <p:spPr>
          <a:xfrm>
            <a:off x="477078" y="1590740"/>
            <a:ext cx="10633783" cy="3202904"/>
          </a:xfrm>
        </p:spPr>
        <p:txBody>
          <a:bodyPr>
            <a:normAutofit/>
          </a:bodyPr>
          <a:lstStyle/>
          <a:p>
            <a:r>
              <a:rPr lang="en-US" dirty="0"/>
              <a:t>We got a large amount of data (62182 rows × 12 columns) but we got some problems:</a:t>
            </a:r>
          </a:p>
          <a:p>
            <a:pPr marL="457200" indent="-457200">
              <a:buFont typeface="+mj-lt"/>
              <a:buAutoNum type="arabicPeriod"/>
            </a:pPr>
            <a:r>
              <a:rPr lang="en-US" dirty="0"/>
              <a:t>We go N/A instead of </a:t>
            </a:r>
            <a:r>
              <a:rPr lang="en-US" dirty="0" err="1"/>
              <a:t>NaN</a:t>
            </a:r>
            <a:r>
              <a:rPr lang="en-US" dirty="0"/>
              <a:t> in the “release” column </a:t>
            </a:r>
          </a:p>
          <a:p>
            <a:pPr marL="457200" indent="-457200">
              <a:buFont typeface="+mj-lt"/>
              <a:buAutoNum type="arabicPeriod"/>
            </a:pPr>
            <a:r>
              <a:rPr lang="en-US" dirty="0"/>
              <a:t>The date format in the “release” column and we want only the release year</a:t>
            </a:r>
          </a:p>
          <a:p>
            <a:pPr marL="457200" indent="-457200">
              <a:buFont typeface="+mj-lt"/>
              <a:buAutoNum type="arabicPeriod"/>
            </a:pPr>
            <a:r>
              <a:rPr lang="en-US" dirty="0"/>
              <a:t>A lot of </a:t>
            </a:r>
            <a:r>
              <a:rPr lang="en-US" dirty="0" err="1"/>
              <a:t>NaN</a:t>
            </a:r>
            <a:r>
              <a:rPr lang="en-US" dirty="0"/>
              <a:t> value into our data</a:t>
            </a:r>
          </a:p>
          <a:p>
            <a:pPr marL="457200" indent="-457200">
              <a:buFont typeface="+mj-lt"/>
              <a:buAutoNum type="arabicPeriod"/>
            </a:pPr>
            <a:r>
              <a:rPr lang="en-US" dirty="0"/>
              <a:t>The letter ‘m’ in our sales columns</a:t>
            </a:r>
          </a:p>
          <a:p>
            <a:pPr marL="457200" indent="-457200">
              <a:buFont typeface="+mj-lt"/>
              <a:buAutoNum type="arabicPeriod"/>
            </a:pPr>
            <a:r>
              <a:rPr lang="en-US" dirty="0"/>
              <a:t>For the same game name there can be different platform, but if the name and the platform are the same it counts as a duplicate row</a:t>
            </a:r>
            <a:br>
              <a:rPr lang="en-US" dirty="0"/>
            </a:br>
            <a:r>
              <a:rPr lang="he-IL" dirty="0"/>
              <a:t> </a:t>
            </a:r>
          </a:p>
        </p:txBody>
      </p:sp>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62752" y="549648"/>
            <a:ext cx="11093002" cy="682333"/>
          </a:xfrm>
        </p:spPr>
        <p:txBody>
          <a:bodyPr/>
          <a:lstStyle/>
          <a:p>
            <a:r>
              <a:rPr lang="en-US" sz="5400" dirty="0">
                <a:solidFill>
                  <a:schemeClr val="bg1"/>
                </a:solidFill>
                <a:latin typeface="Segoe UI Light" panose="020B0502040204020203" pitchFamily="34" charset="0"/>
                <a:cs typeface="Segoe UI Light" panose="020B0502040204020203" pitchFamily="34" charset="0"/>
              </a:rPr>
              <a:t>Cleaning the data</a:t>
            </a:r>
            <a:endParaRPr lang="he-IL" sz="5400" dirty="0"/>
          </a:p>
        </p:txBody>
      </p:sp>
      <p:pic>
        <p:nvPicPr>
          <p:cNvPr id="9" name="Picture 8">
            <a:extLst>
              <a:ext uri="{FF2B5EF4-FFF2-40B4-BE49-F238E27FC236}">
                <a16:creationId xmlns:a16="http://schemas.microsoft.com/office/drawing/2014/main" id="{755F8A53-9BED-4081-86D6-9CB1D8907192}"/>
              </a:ext>
            </a:extLst>
          </p:cNvPr>
          <p:cNvPicPr>
            <a:picLocks noChangeAspect="1"/>
          </p:cNvPicPr>
          <p:nvPr/>
        </p:nvPicPr>
        <p:blipFill>
          <a:blip r:embed="rId3"/>
          <a:stretch>
            <a:fillRect/>
          </a:stretch>
        </p:blipFill>
        <p:spPr>
          <a:xfrm>
            <a:off x="477078" y="4499626"/>
            <a:ext cx="3354680" cy="2006817"/>
          </a:xfrm>
          <a:prstGeom prst="rect">
            <a:avLst/>
          </a:prstGeom>
        </p:spPr>
      </p:pic>
      <p:pic>
        <p:nvPicPr>
          <p:cNvPr id="16" name="Picture 15">
            <a:extLst>
              <a:ext uri="{FF2B5EF4-FFF2-40B4-BE49-F238E27FC236}">
                <a16:creationId xmlns:a16="http://schemas.microsoft.com/office/drawing/2014/main" id="{61041DA7-C0D1-4471-A021-07E6880F76BA}"/>
              </a:ext>
            </a:extLst>
          </p:cNvPr>
          <p:cNvPicPr>
            <a:picLocks noChangeAspect="1"/>
          </p:cNvPicPr>
          <p:nvPr/>
        </p:nvPicPr>
        <p:blipFill>
          <a:blip r:embed="rId4"/>
          <a:stretch>
            <a:fillRect/>
          </a:stretch>
        </p:blipFill>
        <p:spPr>
          <a:xfrm>
            <a:off x="4810539" y="4302879"/>
            <a:ext cx="7381461" cy="2555121"/>
          </a:xfrm>
          <a:prstGeom prst="rect">
            <a:avLst/>
          </a:prstGeom>
        </p:spPr>
      </p:pic>
    </p:spTree>
    <p:extLst>
      <p:ext uri="{BB962C8B-B14F-4D97-AF65-F5344CB8AC3E}">
        <p14:creationId xmlns:p14="http://schemas.microsoft.com/office/powerpoint/2010/main" val="73663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F3E79E3-DA80-483C-9043-558955CFD8D9}"/>
              </a:ext>
            </a:extLst>
          </p:cNvPr>
          <p:cNvSpPr>
            <a:spLocks noGrp="1"/>
          </p:cNvSpPr>
          <p:nvPr>
            <p:ph type="subTitle" idx="10"/>
          </p:nvPr>
        </p:nvSpPr>
        <p:spPr>
          <a:xfrm>
            <a:off x="216355" y="2917136"/>
            <a:ext cx="3409122" cy="1361659"/>
          </a:xfrm>
        </p:spPr>
        <p:txBody>
          <a:bodyPr>
            <a:normAutofit/>
          </a:bodyPr>
          <a:lstStyle/>
          <a:p>
            <a:pPr>
              <a:lnSpc>
                <a:spcPct val="120000"/>
              </a:lnSpc>
            </a:pPr>
            <a:r>
              <a:rPr lang="en-US" sz="2800" b="1" dirty="0"/>
              <a:t>Our clean data: (games_df.csv)</a:t>
            </a:r>
            <a:endParaRPr lang="he-IL" sz="2800" b="1" dirty="0"/>
          </a:p>
        </p:txBody>
      </p:sp>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32714"/>
            <a:ext cx="11093002" cy="682333"/>
          </a:xfrm>
        </p:spPr>
        <p:txBody>
          <a:bodyPr/>
          <a:lstStyle/>
          <a:p>
            <a:r>
              <a:rPr lang="en-US" sz="5400" dirty="0">
                <a:solidFill>
                  <a:schemeClr val="bg1"/>
                </a:solidFill>
                <a:latin typeface="Segoe UI Light" panose="020B0502040204020203" pitchFamily="34" charset="0"/>
                <a:cs typeface="Segoe UI Light" panose="020B0502040204020203" pitchFamily="34" charset="0"/>
              </a:rPr>
              <a:t>Cleaning the data</a:t>
            </a:r>
            <a:endParaRPr lang="he-IL" sz="5400" dirty="0"/>
          </a:p>
        </p:txBody>
      </p:sp>
      <p:pic>
        <p:nvPicPr>
          <p:cNvPr id="5" name="Picture 4">
            <a:extLst>
              <a:ext uri="{FF2B5EF4-FFF2-40B4-BE49-F238E27FC236}">
                <a16:creationId xmlns:a16="http://schemas.microsoft.com/office/drawing/2014/main" id="{5F45F466-9936-488A-AEF2-78B4AD53E01A}"/>
              </a:ext>
            </a:extLst>
          </p:cNvPr>
          <p:cNvPicPr>
            <a:picLocks noChangeAspect="1"/>
          </p:cNvPicPr>
          <p:nvPr/>
        </p:nvPicPr>
        <p:blipFill>
          <a:blip r:embed="rId2"/>
          <a:stretch>
            <a:fillRect/>
          </a:stretch>
        </p:blipFill>
        <p:spPr>
          <a:xfrm>
            <a:off x="3038932" y="1579960"/>
            <a:ext cx="8598783" cy="4036013"/>
          </a:xfrm>
          <a:prstGeom prst="rect">
            <a:avLst/>
          </a:prstGeom>
        </p:spPr>
      </p:pic>
      <p:sp>
        <p:nvSpPr>
          <p:cNvPr id="6" name="Slide Number Placeholder 316">
            <a:extLst>
              <a:ext uri="{FF2B5EF4-FFF2-40B4-BE49-F238E27FC236}">
                <a16:creationId xmlns:a16="http://schemas.microsoft.com/office/drawing/2014/main" id="{6628DC2A-4963-4FCA-A376-520B3A5370A7}"/>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12</a:t>
            </a:fld>
            <a:endParaRPr lang="en-US" dirty="0"/>
          </a:p>
        </p:txBody>
      </p:sp>
    </p:spTree>
    <p:extLst>
      <p:ext uri="{BB962C8B-B14F-4D97-AF65-F5344CB8AC3E}">
        <p14:creationId xmlns:p14="http://schemas.microsoft.com/office/powerpoint/2010/main" val="8979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38C8D-F5FD-4988-99BC-FBF55D70CFF9}"/>
              </a:ext>
            </a:extLst>
          </p:cNvPr>
          <p:cNvSpPr>
            <a:spLocks noGrp="1"/>
          </p:cNvSpPr>
          <p:nvPr>
            <p:ph type="title"/>
          </p:nvPr>
        </p:nvSpPr>
        <p:spPr>
          <a:xfrm>
            <a:off x="5153494" y="2733374"/>
            <a:ext cx="6307949" cy="870990"/>
          </a:xfrm>
        </p:spPr>
        <p:txBody>
          <a:bodyPr>
            <a:normAutofit/>
          </a:bodyPr>
          <a:lstStyle/>
          <a:p>
            <a:r>
              <a:rPr lang="en-US" sz="6000" dirty="0">
                <a:solidFill>
                  <a:schemeClr val="bg1"/>
                </a:solidFill>
                <a:latin typeface="Segoe UI Light" panose="020B0502040204020203" pitchFamily="34" charset="0"/>
                <a:cs typeface="Segoe UI Light" panose="020B0502040204020203" pitchFamily="34" charset="0"/>
              </a:rPr>
              <a:t>EDA</a:t>
            </a:r>
          </a:p>
        </p:txBody>
      </p:sp>
    </p:spTree>
    <p:extLst>
      <p:ext uri="{BB962C8B-B14F-4D97-AF65-F5344CB8AC3E}">
        <p14:creationId xmlns:p14="http://schemas.microsoft.com/office/powerpoint/2010/main" val="36752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62">
            <a:extLst>
              <a:ext uri="{FF2B5EF4-FFF2-40B4-BE49-F238E27FC236}">
                <a16:creationId xmlns:a16="http://schemas.microsoft.com/office/drawing/2014/main" id="{711F276A-2502-464F-8C44-2FEE941FEAFA}"/>
              </a:ext>
            </a:extLst>
          </p:cNvPr>
          <p:cNvSpPr txBox="1">
            <a:spLocks/>
          </p:cNvSpPr>
          <p:nvPr/>
        </p:nvSpPr>
        <p:spPr>
          <a:xfrm>
            <a:off x="6493094" y="944204"/>
            <a:ext cx="1389062" cy="387798"/>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kumimoji="0" lang="en-US" sz="2800" b="1" i="0" u="none" strike="noStrike" kern="1200" cap="none" spc="0" normalizeH="0" baseline="0" noProof="0" dirty="0">
                <a:ln>
                  <a:noFill/>
                </a:ln>
                <a:solidFill>
                  <a:srgbClr val="FAAF40"/>
                </a:solidFill>
                <a:effectLst>
                  <a:outerShdw dist="50800" dir="2700000" algn="tl" rotWithShape="0">
                    <a:prstClr val="black">
                      <a:alpha val="39000"/>
                    </a:prstClr>
                  </a:outerShdw>
                </a:effectLst>
                <a:uLnTx/>
                <a:uFillTx/>
                <a:latin typeface="Segoe UI" panose="020B0502040204020203" pitchFamily="34" charset="0"/>
                <a:ea typeface="+mn-ea"/>
                <a:cs typeface="Segoe UI" panose="020B0502040204020203" pitchFamily="34" charset="0"/>
              </a:rPr>
              <a:t>50%</a:t>
            </a:r>
          </a:p>
        </p:txBody>
      </p:sp>
      <p:sp>
        <p:nvSpPr>
          <p:cNvPr id="33" name="Text Placeholder 62">
            <a:extLst>
              <a:ext uri="{FF2B5EF4-FFF2-40B4-BE49-F238E27FC236}">
                <a16:creationId xmlns:a16="http://schemas.microsoft.com/office/drawing/2014/main" id="{DD8E683C-F463-48D3-8D72-043722909DB2}"/>
              </a:ext>
            </a:extLst>
          </p:cNvPr>
          <p:cNvSpPr txBox="1">
            <a:spLocks/>
          </p:cNvSpPr>
          <p:nvPr/>
        </p:nvSpPr>
        <p:spPr>
          <a:xfrm>
            <a:off x="10269539" y="944204"/>
            <a:ext cx="1389062" cy="387798"/>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kumimoji="0" lang="en-US" sz="2800" b="1" i="0" u="none" strike="noStrike" kern="1200" cap="none" spc="0" normalizeH="0" baseline="0" noProof="0" dirty="0">
                <a:ln>
                  <a:noFill/>
                </a:ln>
                <a:solidFill>
                  <a:srgbClr val="FAAF40"/>
                </a:solidFill>
                <a:effectLst>
                  <a:outerShdw dist="50800" dir="2700000" algn="tl" rotWithShape="0">
                    <a:prstClr val="black">
                      <a:alpha val="39000"/>
                    </a:prstClr>
                  </a:outerShdw>
                </a:effectLst>
                <a:uLnTx/>
                <a:uFillTx/>
                <a:latin typeface="Segoe UI" panose="020B0502040204020203" pitchFamily="34" charset="0"/>
                <a:ea typeface="+mn-ea"/>
                <a:cs typeface="Segoe UI" panose="020B0502040204020203" pitchFamily="34" charset="0"/>
              </a:rPr>
              <a:t>100%</a:t>
            </a:r>
          </a:p>
        </p:txBody>
      </p:sp>
      <p:sp>
        <p:nvSpPr>
          <p:cNvPr id="34" name="Text Placeholder 62">
            <a:extLst>
              <a:ext uri="{FF2B5EF4-FFF2-40B4-BE49-F238E27FC236}">
                <a16:creationId xmlns:a16="http://schemas.microsoft.com/office/drawing/2014/main" id="{CB615C4F-D8CC-4EB1-965A-AC86D03DAA85}"/>
              </a:ext>
            </a:extLst>
          </p:cNvPr>
          <p:cNvSpPr txBox="1">
            <a:spLocks/>
          </p:cNvSpPr>
          <p:nvPr/>
        </p:nvSpPr>
        <p:spPr>
          <a:xfrm>
            <a:off x="8381316" y="944204"/>
            <a:ext cx="1389062" cy="387798"/>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kumimoji="0" lang="en-US" sz="2800" b="1" i="0" u="none" strike="noStrike" kern="1200" cap="none" spc="0" normalizeH="0" baseline="0" noProof="0" dirty="0">
                <a:ln>
                  <a:noFill/>
                </a:ln>
                <a:solidFill>
                  <a:srgbClr val="FAAF40"/>
                </a:solidFill>
                <a:effectLst>
                  <a:outerShdw dist="50800" dir="2700000" algn="tl" rotWithShape="0">
                    <a:prstClr val="black">
                      <a:alpha val="39000"/>
                    </a:prstClr>
                  </a:outerShdw>
                </a:effectLst>
                <a:uLnTx/>
                <a:uFillTx/>
                <a:latin typeface="Segoe UI" panose="020B0502040204020203" pitchFamily="34" charset="0"/>
                <a:ea typeface="+mn-ea"/>
                <a:cs typeface="Segoe UI" panose="020B0502040204020203" pitchFamily="34" charset="0"/>
              </a:rPr>
              <a:t>0%</a:t>
            </a:r>
          </a:p>
        </p:txBody>
      </p:sp>
      <p:sp>
        <p:nvSpPr>
          <p:cNvPr id="44" name="Text Placeholder 62">
            <a:extLst>
              <a:ext uri="{FF2B5EF4-FFF2-40B4-BE49-F238E27FC236}">
                <a16:creationId xmlns:a16="http://schemas.microsoft.com/office/drawing/2014/main" id="{F84AEBFD-1EF2-4DF0-B054-80046FD48087}"/>
              </a:ext>
            </a:extLst>
          </p:cNvPr>
          <p:cNvSpPr txBox="1">
            <a:spLocks/>
          </p:cNvSpPr>
          <p:nvPr/>
        </p:nvSpPr>
        <p:spPr>
          <a:xfrm>
            <a:off x="4793092" y="935932"/>
            <a:ext cx="1012622" cy="387798"/>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r>
              <a:rPr kumimoji="0" lang="en-US" sz="2800" b="1" i="0" u="none" strike="noStrike" kern="1200" cap="none" spc="0" normalizeH="0" baseline="0" noProof="0" dirty="0">
                <a:ln>
                  <a:noFill/>
                </a:ln>
                <a:solidFill>
                  <a:srgbClr val="FAAF40"/>
                </a:solidFill>
                <a:effectLst>
                  <a:outerShdw dist="50800" dir="2700000" algn="tl" rotWithShape="0">
                    <a:prstClr val="black">
                      <a:alpha val="39000"/>
                    </a:prstClr>
                  </a:outerShdw>
                </a:effectLst>
                <a:uLnTx/>
                <a:uFillTx/>
                <a:latin typeface="Segoe UI" panose="020B0502040204020203" pitchFamily="34" charset="0"/>
                <a:ea typeface="+mn-ea"/>
                <a:cs typeface="Segoe UI" panose="020B0502040204020203" pitchFamily="34" charset="0"/>
              </a:rPr>
              <a:t>75%</a:t>
            </a:r>
          </a:p>
        </p:txBody>
      </p:sp>
      <p:cxnSp>
        <p:nvCxnSpPr>
          <p:cNvPr id="52" name="Straight Connector 51">
            <a:extLst>
              <a:ext uri="{FF2B5EF4-FFF2-40B4-BE49-F238E27FC236}">
                <a16:creationId xmlns:a16="http://schemas.microsoft.com/office/drawing/2014/main" id="{DE9E1E4E-1439-47B8-8E82-C27C879A0562}"/>
              </a:ext>
            </a:extLst>
          </p:cNvPr>
          <p:cNvCxnSpPr>
            <a:cxnSpLocks/>
          </p:cNvCxnSpPr>
          <p:nvPr/>
        </p:nvCxnSpPr>
        <p:spPr>
          <a:xfrm>
            <a:off x="4604872" y="4856548"/>
            <a:ext cx="705372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FA90672-7F33-4900-B53C-88B45E29EFF1}"/>
              </a:ext>
            </a:extLst>
          </p:cNvPr>
          <p:cNvCxnSpPr>
            <a:cxnSpLocks/>
          </p:cNvCxnSpPr>
          <p:nvPr/>
        </p:nvCxnSpPr>
        <p:spPr>
          <a:xfrm>
            <a:off x="4604872" y="1526188"/>
            <a:ext cx="705372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2016E2-66E5-4938-BEEA-7957C709061D}"/>
              </a:ext>
            </a:extLst>
          </p:cNvPr>
          <p:cNvCxnSpPr>
            <a:cxnSpLocks/>
          </p:cNvCxnSpPr>
          <p:nvPr/>
        </p:nvCxnSpPr>
        <p:spPr>
          <a:xfrm>
            <a:off x="4604872" y="3191368"/>
            <a:ext cx="705372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D30E37-3822-4776-BBD4-BF9E90A1C9AC}"/>
              </a:ext>
            </a:extLst>
          </p:cNvPr>
          <p:cNvCxnSpPr>
            <a:cxnSpLocks/>
          </p:cNvCxnSpPr>
          <p:nvPr/>
        </p:nvCxnSpPr>
        <p:spPr>
          <a:xfrm>
            <a:off x="4604872" y="2358778"/>
            <a:ext cx="705372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423B0A8-FC32-40B3-A87B-6B8F085CC1E3}"/>
              </a:ext>
            </a:extLst>
          </p:cNvPr>
          <p:cNvCxnSpPr>
            <a:cxnSpLocks/>
          </p:cNvCxnSpPr>
          <p:nvPr/>
        </p:nvCxnSpPr>
        <p:spPr>
          <a:xfrm>
            <a:off x="4604872" y="4023958"/>
            <a:ext cx="705372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94BDE01-9A36-4B69-9844-A5B1E301ED36}"/>
              </a:ext>
            </a:extLst>
          </p:cNvPr>
          <p:cNvCxnSpPr>
            <a:cxnSpLocks/>
          </p:cNvCxnSpPr>
          <p:nvPr/>
        </p:nvCxnSpPr>
        <p:spPr>
          <a:xfrm>
            <a:off x="4604872" y="5689139"/>
            <a:ext cx="7053729"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4110396-CCF2-43EB-A7E1-2AB141953D1A}"/>
              </a:ext>
            </a:extLst>
          </p:cNvPr>
          <p:cNvGrpSpPr/>
          <p:nvPr/>
        </p:nvGrpSpPr>
        <p:grpSpPr>
          <a:xfrm>
            <a:off x="6885483" y="3191369"/>
            <a:ext cx="604283" cy="2935076"/>
            <a:chOff x="6885483" y="3191369"/>
            <a:chExt cx="604283" cy="2935076"/>
          </a:xfrm>
          <a:effectLst>
            <a:outerShdw dist="50800" dir="2700000" algn="tl" rotWithShape="0">
              <a:prstClr val="black">
                <a:alpha val="30000"/>
              </a:prstClr>
            </a:outerShdw>
          </a:effectLst>
        </p:grpSpPr>
        <p:sp>
          <p:nvSpPr>
            <p:cNvPr id="58" name="Freeform: Shape 57">
              <a:extLst>
                <a:ext uri="{FF2B5EF4-FFF2-40B4-BE49-F238E27FC236}">
                  <a16:creationId xmlns:a16="http://schemas.microsoft.com/office/drawing/2014/main" id="{8DC947E6-470F-4AC4-A0E7-2F9F545C999B}"/>
                </a:ext>
              </a:extLst>
            </p:cNvPr>
            <p:cNvSpPr/>
            <p:nvPr/>
          </p:nvSpPr>
          <p:spPr>
            <a:xfrm>
              <a:off x="6885483" y="5689117"/>
              <a:ext cx="604283" cy="437328"/>
            </a:xfrm>
            <a:custGeom>
              <a:avLst/>
              <a:gdLst>
                <a:gd name="connsiteX0" fmla="*/ 472803 w 945606"/>
                <a:gd name="connsiteY0" fmla="*/ 0 h 684348"/>
                <a:gd name="connsiteX1" fmla="*/ 617251 w 945606"/>
                <a:gd name="connsiteY1" fmla="*/ 44123 h 684348"/>
                <a:gd name="connsiteX2" fmla="*/ 646974 w 945606"/>
                <a:gd name="connsiteY2" fmla="*/ 68647 h 684348"/>
                <a:gd name="connsiteX3" fmla="*/ 660907 w 945606"/>
                <a:gd name="connsiteY3" fmla="*/ 64322 h 684348"/>
                <a:gd name="connsiteX4" fmla="*/ 708660 w 945606"/>
                <a:gd name="connsiteY4" fmla="*/ 59508 h 684348"/>
                <a:gd name="connsiteX5" fmla="*/ 945606 w 945606"/>
                <a:gd name="connsiteY5" fmla="*/ 296454 h 684348"/>
                <a:gd name="connsiteX6" fmla="*/ 708660 w 945606"/>
                <a:gd name="connsiteY6" fmla="*/ 533400 h 684348"/>
                <a:gd name="connsiteX7" fmla="*/ 706395 w 945606"/>
                <a:gd name="connsiteY7" fmla="*/ 533172 h 684348"/>
                <a:gd name="connsiteX8" fmla="*/ 655487 w 945606"/>
                <a:gd name="connsiteY8" fmla="*/ 608678 h 684348"/>
                <a:gd name="connsiteX9" fmla="*/ 472803 w 945606"/>
                <a:gd name="connsiteY9" fmla="*/ 684348 h 684348"/>
                <a:gd name="connsiteX10" fmla="*/ 290119 w 945606"/>
                <a:gd name="connsiteY10" fmla="*/ 608678 h 684348"/>
                <a:gd name="connsiteX11" fmla="*/ 239211 w 945606"/>
                <a:gd name="connsiteY11" fmla="*/ 533172 h 684348"/>
                <a:gd name="connsiteX12" fmla="*/ 236946 w 945606"/>
                <a:gd name="connsiteY12" fmla="*/ 533400 h 684348"/>
                <a:gd name="connsiteX13" fmla="*/ 0 w 945606"/>
                <a:gd name="connsiteY13" fmla="*/ 296454 h 684348"/>
                <a:gd name="connsiteX14" fmla="*/ 236946 w 945606"/>
                <a:gd name="connsiteY14" fmla="*/ 59508 h 684348"/>
                <a:gd name="connsiteX15" fmla="*/ 284699 w 945606"/>
                <a:gd name="connsiteY15" fmla="*/ 64322 h 684348"/>
                <a:gd name="connsiteX16" fmla="*/ 298632 w 945606"/>
                <a:gd name="connsiteY16" fmla="*/ 68647 h 684348"/>
                <a:gd name="connsiteX17" fmla="*/ 328355 w 945606"/>
                <a:gd name="connsiteY17" fmla="*/ 44123 h 684348"/>
                <a:gd name="connsiteX18" fmla="*/ 472803 w 945606"/>
                <a:gd name="connsiteY18" fmla="*/ 0 h 68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5606" h="684348">
                  <a:moveTo>
                    <a:pt x="472803" y="0"/>
                  </a:moveTo>
                  <a:cubicBezTo>
                    <a:pt x="526310" y="0"/>
                    <a:pt x="576018" y="16266"/>
                    <a:pt x="617251" y="44123"/>
                  </a:cubicBezTo>
                  <a:lnTo>
                    <a:pt x="646974" y="68647"/>
                  </a:lnTo>
                  <a:lnTo>
                    <a:pt x="660907" y="64322"/>
                  </a:lnTo>
                  <a:cubicBezTo>
                    <a:pt x="676332" y="61166"/>
                    <a:pt x="692302" y="59508"/>
                    <a:pt x="708660" y="59508"/>
                  </a:cubicBezTo>
                  <a:cubicBezTo>
                    <a:pt x="839522" y="59508"/>
                    <a:pt x="945606" y="165592"/>
                    <a:pt x="945606" y="296454"/>
                  </a:cubicBezTo>
                  <a:cubicBezTo>
                    <a:pt x="945606" y="427316"/>
                    <a:pt x="839522" y="533400"/>
                    <a:pt x="708660" y="533400"/>
                  </a:cubicBezTo>
                  <a:lnTo>
                    <a:pt x="706395" y="533172"/>
                  </a:lnTo>
                  <a:lnTo>
                    <a:pt x="655487" y="608678"/>
                  </a:lnTo>
                  <a:cubicBezTo>
                    <a:pt x="608734" y="655431"/>
                    <a:pt x="544145" y="684348"/>
                    <a:pt x="472803" y="684348"/>
                  </a:cubicBezTo>
                  <a:cubicBezTo>
                    <a:pt x="401461" y="684348"/>
                    <a:pt x="336872" y="655431"/>
                    <a:pt x="290119" y="608678"/>
                  </a:cubicBezTo>
                  <a:lnTo>
                    <a:pt x="239211" y="533172"/>
                  </a:lnTo>
                  <a:lnTo>
                    <a:pt x="236946" y="533400"/>
                  </a:lnTo>
                  <a:cubicBezTo>
                    <a:pt x="106084" y="533400"/>
                    <a:pt x="0" y="427316"/>
                    <a:pt x="0" y="296454"/>
                  </a:cubicBezTo>
                  <a:cubicBezTo>
                    <a:pt x="0" y="165592"/>
                    <a:pt x="106084" y="59508"/>
                    <a:pt x="236946" y="59508"/>
                  </a:cubicBezTo>
                  <a:cubicBezTo>
                    <a:pt x="253304" y="59508"/>
                    <a:pt x="269274" y="61166"/>
                    <a:pt x="284699" y="64322"/>
                  </a:cubicBezTo>
                  <a:lnTo>
                    <a:pt x="298632" y="68647"/>
                  </a:lnTo>
                  <a:lnTo>
                    <a:pt x="328355" y="44123"/>
                  </a:lnTo>
                  <a:cubicBezTo>
                    <a:pt x="369588" y="16266"/>
                    <a:pt x="419296" y="0"/>
                    <a:pt x="4728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8098710C-C435-43A3-B5CE-0CBB1DF811CD}"/>
                </a:ext>
              </a:extLst>
            </p:cNvPr>
            <p:cNvSpPr/>
            <p:nvPr/>
          </p:nvSpPr>
          <p:spPr>
            <a:xfrm>
              <a:off x="7072215" y="3191369"/>
              <a:ext cx="230820" cy="26333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B97CC638-945A-4A4F-8F0D-DBC176FC06C9}"/>
              </a:ext>
            </a:extLst>
          </p:cNvPr>
          <p:cNvGrpSpPr/>
          <p:nvPr/>
        </p:nvGrpSpPr>
        <p:grpSpPr>
          <a:xfrm>
            <a:off x="10661928" y="1526189"/>
            <a:ext cx="604283" cy="4600256"/>
            <a:chOff x="10661928" y="1526189"/>
            <a:chExt cx="604283" cy="4600256"/>
          </a:xfrm>
          <a:effectLst>
            <a:outerShdw dist="50800" dir="2700000" algn="tl" rotWithShape="0">
              <a:prstClr val="black">
                <a:alpha val="30000"/>
              </a:prstClr>
            </a:outerShdw>
          </a:effectLst>
        </p:grpSpPr>
        <p:sp>
          <p:nvSpPr>
            <p:cNvPr id="60" name="Freeform: Shape 59">
              <a:extLst>
                <a:ext uri="{FF2B5EF4-FFF2-40B4-BE49-F238E27FC236}">
                  <a16:creationId xmlns:a16="http://schemas.microsoft.com/office/drawing/2014/main" id="{996E2090-5AD5-4247-8467-F02ABA57BF0E}"/>
                </a:ext>
              </a:extLst>
            </p:cNvPr>
            <p:cNvSpPr/>
            <p:nvPr/>
          </p:nvSpPr>
          <p:spPr>
            <a:xfrm>
              <a:off x="10661928" y="5689117"/>
              <a:ext cx="604283" cy="437328"/>
            </a:xfrm>
            <a:custGeom>
              <a:avLst/>
              <a:gdLst>
                <a:gd name="connsiteX0" fmla="*/ 472803 w 945606"/>
                <a:gd name="connsiteY0" fmla="*/ 0 h 684348"/>
                <a:gd name="connsiteX1" fmla="*/ 617251 w 945606"/>
                <a:gd name="connsiteY1" fmla="*/ 44123 h 684348"/>
                <a:gd name="connsiteX2" fmla="*/ 646974 w 945606"/>
                <a:gd name="connsiteY2" fmla="*/ 68647 h 684348"/>
                <a:gd name="connsiteX3" fmla="*/ 660907 w 945606"/>
                <a:gd name="connsiteY3" fmla="*/ 64322 h 684348"/>
                <a:gd name="connsiteX4" fmla="*/ 708660 w 945606"/>
                <a:gd name="connsiteY4" fmla="*/ 59508 h 684348"/>
                <a:gd name="connsiteX5" fmla="*/ 945606 w 945606"/>
                <a:gd name="connsiteY5" fmla="*/ 296454 h 684348"/>
                <a:gd name="connsiteX6" fmla="*/ 708660 w 945606"/>
                <a:gd name="connsiteY6" fmla="*/ 533400 h 684348"/>
                <a:gd name="connsiteX7" fmla="*/ 706395 w 945606"/>
                <a:gd name="connsiteY7" fmla="*/ 533172 h 684348"/>
                <a:gd name="connsiteX8" fmla="*/ 655487 w 945606"/>
                <a:gd name="connsiteY8" fmla="*/ 608678 h 684348"/>
                <a:gd name="connsiteX9" fmla="*/ 472803 w 945606"/>
                <a:gd name="connsiteY9" fmla="*/ 684348 h 684348"/>
                <a:gd name="connsiteX10" fmla="*/ 290119 w 945606"/>
                <a:gd name="connsiteY10" fmla="*/ 608678 h 684348"/>
                <a:gd name="connsiteX11" fmla="*/ 239211 w 945606"/>
                <a:gd name="connsiteY11" fmla="*/ 533172 h 684348"/>
                <a:gd name="connsiteX12" fmla="*/ 236946 w 945606"/>
                <a:gd name="connsiteY12" fmla="*/ 533400 h 684348"/>
                <a:gd name="connsiteX13" fmla="*/ 0 w 945606"/>
                <a:gd name="connsiteY13" fmla="*/ 296454 h 684348"/>
                <a:gd name="connsiteX14" fmla="*/ 236946 w 945606"/>
                <a:gd name="connsiteY14" fmla="*/ 59508 h 684348"/>
                <a:gd name="connsiteX15" fmla="*/ 284699 w 945606"/>
                <a:gd name="connsiteY15" fmla="*/ 64322 h 684348"/>
                <a:gd name="connsiteX16" fmla="*/ 298632 w 945606"/>
                <a:gd name="connsiteY16" fmla="*/ 68647 h 684348"/>
                <a:gd name="connsiteX17" fmla="*/ 328355 w 945606"/>
                <a:gd name="connsiteY17" fmla="*/ 44123 h 684348"/>
                <a:gd name="connsiteX18" fmla="*/ 472803 w 945606"/>
                <a:gd name="connsiteY18" fmla="*/ 0 h 68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5606" h="684348">
                  <a:moveTo>
                    <a:pt x="472803" y="0"/>
                  </a:moveTo>
                  <a:cubicBezTo>
                    <a:pt x="526310" y="0"/>
                    <a:pt x="576018" y="16266"/>
                    <a:pt x="617251" y="44123"/>
                  </a:cubicBezTo>
                  <a:lnTo>
                    <a:pt x="646974" y="68647"/>
                  </a:lnTo>
                  <a:lnTo>
                    <a:pt x="660907" y="64322"/>
                  </a:lnTo>
                  <a:cubicBezTo>
                    <a:pt x="676332" y="61166"/>
                    <a:pt x="692302" y="59508"/>
                    <a:pt x="708660" y="59508"/>
                  </a:cubicBezTo>
                  <a:cubicBezTo>
                    <a:pt x="839522" y="59508"/>
                    <a:pt x="945606" y="165592"/>
                    <a:pt x="945606" y="296454"/>
                  </a:cubicBezTo>
                  <a:cubicBezTo>
                    <a:pt x="945606" y="427316"/>
                    <a:pt x="839522" y="533400"/>
                    <a:pt x="708660" y="533400"/>
                  </a:cubicBezTo>
                  <a:lnTo>
                    <a:pt x="706395" y="533172"/>
                  </a:lnTo>
                  <a:lnTo>
                    <a:pt x="655487" y="608678"/>
                  </a:lnTo>
                  <a:cubicBezTo>
                    <a:pt x="608734" y="655431"/>
                    <a:pt x="544145" y="684348"/>
                    <a:pt x="472803" y="684348"/>
                  </a:cubicBezTo>
                  <a:cubicBezTo>
                    <a:pt x="401461" y="684348"/>
                    <a:pt x="336872" y="655431"/>
                    <a:pt x="290119" y="608678"/>
                  </a:cubicBezTo>
                  <a:lnTo>
                    <a:pt x="239211" y="533172"/>
                  </a:lnTo>
                  <a:lnTo>
                    <a:pt x="236946" y="533400"/>
                  </a:lnTo>
                  <a:cubicBezTo>
                    <a:pt x="106084" y="533400"/>
                    <a:pt x="0" y="427316"/>
                    <a:pt x="0" y="296454"/>
                  </a:cubicBezTo>
                  <a:cubicBezTo>
                    <a:pt x="0" y="165592"/>
                    <a:pt x="106084" y="59508"/>
                    <a:pt x="236946" y="59508"/>
                  </a:cubicBezTo>
                  <a:cubicBezTo>
                    <a:pt x="253304" y="59508"/>
                    <a:pt x="269274" y="61166"/>
                    <a:pt x="284699" y="64322"/>
                  </a:cubicBezTo>
                  <a:lnTo>
                    <a:pt x="298632" y="68647"/>
                  </a:lnTo>
                  <a:lnTo>
                    <a:pt x="328355" y="44123"/>
                  </a:lnTo>
                  <a:cubicBezTo>
                    <a:pt x="369588" y="16266"/>
                    <a:pt x="419296" y="0"/>
                    <a:pt x="4728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E88107F-0AE7-45AE-B8AE-2D7B74657D0D}"/>
                </a:ext>
              </a:extLst>
            </p:cNvPr>
            <p:cNvSpPr/>
            <p:nvPr/>
          </p:nvSpPr>
          <p:spPr>
            <a:xfrm>
              <a:off x="10848660" y="1526189"/>
              <a:ext cx="230820" cy="42985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B10D228D-021B-4356-9987-621209DCE3DE}"/>
              </a:ext>
            </a:extLst>
          </p:cNvPr>
          <p:cNvGrpSpPr/>
          <p:nvPr/>
        </p:nvGrpSpPr>
        <p:grpSpPr>
          <a:xfrm>
            <a:off x="8773705" y="4856548"/>
            <a:ext cx="604283" cy="1269897"/>
            <a:chOff x="8773705" y="4856548"/>
            <a:chExt cx="604283" cy="1269897"/>
          </a:xfrm>
          <a:effectLst>
            <a:outerShdw dist="50800" dir="2700000" algn="tl" rotWithShape="0">
              <a:prstClr val="black">
                <a:alpha val="30000"/>
              </a:prstClr>
            </a:outerShdw>
          </a:effectLst>
        </p:grpSpPr>
        <p:sp>
          <p:nvSpPr>
            <p:cNvPr id="59" name="Freeform: Shape 58">
              <a:extLst>
                <a:ext uri="{FF2B5EF4-FFF2-40B4-BE49-F238E27FC236}">
                  <a16:creationId xmlns:a16="http://schemas.microsoft.com/office/drawing/2014/main" id="{E396982E-6755-465E-B198-B371156EC771}"/>
                </a:ext>
              </a:extLst>
            </p:cNvPr>
            <p:cNvSpPr/>
            <p:nvPr/>
          </p:nvSpPr>
          <p:spPr>
            <a:xfrm>
              <a:off x="8773705" y="5689117"/>
              <a:ext cx="604283" cy="437328"/>
            </a:xfrm>
            <a:custGeom>
              <a:avLst/>
              <a:gdLst>
                <a:gd name="connsiteX0" fmla="*/ 472803 w 945606"/>
                <a:gd name="connsiteY0" fmla="*/ 0 h 684348"/>
                <a:gd name="connsiteX1" fmla="*/ 617251 w 945606"/>
                <a:gd name="connsiteY1" fmla="*/ 44123 h 684348"/>
                <a:gd name="connsiteX2" fmla="*/ 646974 w 945606"/>
                <a:gd name="connsiteY2" fmla="*/ 68647 h 684348"/>
                <a:gd name="connsiteX3" fmla="*/ 660907 w 945606"/>
                <a:gd name="connsiteY3" fmla="*/ 64322 h 684348"/>
                <a:gd name="connsiteX4" fmla="*/ 708660 w 945606"/>
                <a:gd name="connsiteY4" fmla="*/ 59508 h 684348"/>
                <a:gd name="connsiteX5" fmla="*/ 945606 w 945606"/>
                <a:gd name="connsiteY5" fmla="*/ 296454 h 684348"/>
                <a:gd name="connsiteX6" fmla="*/ 708660 w 945606"/>
                <a:gd name="connsiteY6" fmla="*/ 533400 h 684348"/>
                <a:gd name="connsiteX7" fmla="*/ 706395 w 945606"/>
                <a:gd name="connsiteY7" fmla="*/ 533172 h 684348"/>
                <a:gd name="connsiteX8" fmla="*/ 655487 w 945606"/>
                <a:gd name="connsiteY8" fmla="*/ 608678 h 684348"/>
                <a:gd name="connsiteX9" fmla="*/ 472803 w 945606"/>
                <a:gd name="connsiteY9" fmla="*/ 684348 h 684348"/>
                <a:gd name="connsiteX10" fmla="*/ 290119 w 945606"/>
                <a:gd name="connsiteY10" fmla="*/ 608678 h 684348"/>
                <a:gd name="connsiteX11" fmla="*/ 239211 w 945606"/>
                <a:gd name="connsiteY11" fmla="*/ 533172 h 684348"/>
                <a:gd name="connsiteX12" fmla="*/ 236946 w 945606"/>
                <a:gd name="connsiteY12" fmla="*/ 533400 h 684348"/>
                <a:gd name="connsiteX13" fmla="*/ 0 w 945606"/>
                <a:gd name="connsiteY13" fmla="*/ 296454 h 684348"/>
                <a:gd name="connsiteX14" fmla="*/ 236946 w 945606"/>
                <a:gd name="connsiteY14" fmla="*/ 59508 h 684348"/>
                <a:gd name="connsiteX15" fmla="*/ 284699 w 945606"/>
                <a:gd name="connsiteY15" fmla="*/ 64322 h 684348"/>
                <a:gd name="connsiteX16" fmla="*/ 298632 w 945606"/>
                <a:gd name="connsiteY16" fmla="*/ 68647 h 684348"/>
                <a:gd name="connsiteX17" fmla="*/ 328355 w 945606"/>
                <a:gd name="connsiteY17" fmla="*/ 44123 h 684348"/>
                <a:gd name="connsiteX18" fmla="*/ 472803 w 945606"/>
                <a:gd name="connsiteY18" fmla="*/ 0 h 68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5606" h="684348">
                  <a:moveTo>
                    <a:pt x="472803" y="0"/>
                  </a:moveTo>
                  <a:cubicBezTo>
                    <a:pt x="526310" y="0"/>
                    <a:pt x="576018" y="16266"/>
                    <a:pt x="617251" y="44123"/>
                  </a:cubicBezTo>
                  <a:lnTo>
                    <a:pt x="646974" y="68647"/>
                  </a:lnTo>
                  <a:lnTo>
                    <a:pt x="660907" y="64322"/>
                  </a:lnTo>
                  <a:cubicBezTo>
                    <a:pt x="676332" y="61166"/>
                    <a:pt x="692302" y="59508"/>
                    <a:pt x="708660" y="59508"/>
                  </a:cubicBezTo>
                  <a:cubicBezTo>
                    <a:pt x="839522" y="59508"/>
                    <a:pt x="945606" y="165592"/>
                    <a:pt x="945606" y="296454"/>
                  </a:cubicBezTo>
                  <a:cubicBezTo>
                    <a:pt x="945606" y="427316"/>
                    <a:pt x="839522" y="533400"/>
                    <a:pt x="708660" y="533400"/>
                  </a:cubicBezTo>
                  <a:lnTo>
                    <a:pt x="706395" y="533172"/>
                  </a:lnTo>
                  <a:lnTo>
                    <a:pt x="655487" y="608678"/>
                  </a:lnTo>
                  <a:cubicBezTo>
                    <a:pt x="608734" y="655431"/>
                    <a:pt x="544145" y="684348"/>
                    <a:pt x="472803" y="684348"/>
                  </a:cubicBezTo>
                  <a:cubicBezTo>
                    <a:pt x="401461" y="684348"/>
                    <a:pt x="336872" y="655431"/>
                    <a:pt x="290119" y="608678"/>
                  </a:cubicBezTo>
                  <a:lnTo>
                    <a:pt x="239211" y="533172"/>
                  </a:lnTo>
                  <a:lnTo>
                    <a:pt x="236946" y="533400"/>
                  </a:lnTo>
                  <a:cubicBezTo>
                    <a:pt x="106084" y="533400"/>
                    <a:pt x="0" y="427316"/>
                    <a:pt x="0" y="296454"/>
                  </a:cubicBezTo>
                  <a:cubicBezTo>
                    <a:pt x="0" y="165592"/>
                    <a:pt x="106084" y="59508"/>
                    <a:pt x="236946" y="59508"/>
                  </a:cubicBezTo>
                  <a:cubicBezTo>
                    <a:pt x="253304" y="59508"/>
                    <a:pt x="269274" y="61166"/>
                    <a:pt x="284699" y="64322"/>
                  </a:cubicBezTo>
                  <a:lnTo>
                    <a:pt x="298632" y="68647"/>
                  </a:lnTo>
                  <a:lnTo>
                    <a:pt x="328355" y="44123"/>
                  </a:lnTo>
                  <a:cubicBezTo>
                    <a:pt x="369588" y="16266"/>
                    <a:pt x="419296" y="0"/>
                    <a:pt x="4728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C5816435-1754-42BD-900E-2616270BB83F}"/>
                </a:ext>
              </a:extLst>
            </p:cNvPr>
            <p:cNvSpPr/>
            <p:nvPr/>
          </p:nvSpPr>
          <p:spPr>
            <a:xfrm>
              <a:off x="8960437" y="4856548"/>
              <a:ext cx="230820" cy="96822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749E34C-0D41-469A-B5A2-4C8B05AEE105}"/>
              </a:ext>
            </a:extLst>
          </p:cNvPr>
          <p:cNvGrpSpPr/>
          <p:nvPr/>
        </p:nvGrpSpPr>
        <p:grpSpPr>
          <a:xfrm>
            <a:off x="4997261" y="2358778"/>
            <a:ext cx="604283" cy="3767667"/>
            <a:chOff x="4997261" y="2358778"/>
            <a:chExt cx="604283" cy="3767667"/>
          </a:xfrm>
          <a:effectLst>
            <a:outerShdw dist="50800" dir="2700000" algn="tl" rotWithShape="0">
              <a:prstClr val="black">
                <a:alpha val="30000"/>
              </a:prstClr>
            </a:outerShdw>
          </a:effectLst>
        </p:grpSpPr>
        <p:sp>
          <p:nvSpPr>
            <p:cNvPr id="40" name="Freeform: Shape 39">
              <a:extLst>
                <a:ext uri="{FF2B5EF4-FFF2-40B4-BE49-F238E27FC236}">
                  <a16:creationId xmlns:a16="http://schemas.microsoft.com/office/drawing/2014/main" id="{FCC9F5D9-091A-45CE-803E-B199539598BE}"/>
                </a:ext>
              </a:extLst>
            </p:cNvPr>
            <p:cNvSpPr/>
            <p:nvPr/>
          </p:nvSpPr>
          <p:spPr>
            <a:xfrm>
              <a:off x="4997261" y="5689117"/>
              <a:ext cx="604283" cy="437328"/>
            </a:xfrm>
            <a:custGeom>
              <a:avLst/>
              <a:gdLst>
                <a:gd name="connsiteX0" fmla="*/ 472803 w 945606"/>
                <a:gd name="connsiteY0" fmla="*/ 0 h 684348"/>
                <a:gd name="connsiteX1" fmla="*/ 617251 w 945606"/>
                <a:gd name="connsiteY1" fmla="*/ 44123 h 684348"/>
                <a:gd name="connsiteX2" fmla="*/ 646974 w 945606"/>
                <a:gd name="connsiteY2" fmla="*/ 68647 h 684348"/>
                <a:gd name="connsiteX3" fmla="*/ 660907 w 945606"/>
                <a:gd name="connsiteY3" fmla="*/ 64322 h 684348"/>
                <a:gd name="connsiteX4" fmla="*/ 708660 w 945606"/>
                <a:gd name="connsiteY4" fmla="*/ 59508 h 684348"/>
                <a:gd name="connsiteX5" fmla="*/ 945606 w 945606"/>
                <a:gd name="connsiteY5" fmla="*/ 296454 h 684348"/>
                <a:gd name="connsiteX6" fmla="*/ 708660 w 945606"/>
                <a:gd name="connsiteY6" fmla="*/ 533400 h 684348"/>
                <a:gd name="connsiteX7" fmla="*/ 706395 w 945606"/>
                <a:gd name="connsiteY7" fmla="*/ 533172 h 684348"/>
                <a:gd name="connsiteX8" fmla="*/ 655487 w 945606"/>
                <a:gd name="connsiteY8" fmla="*/ 608678 h 684348"/>
                <a:gd name="connsiteX9" fmla="*/ 472803 w 945606"/>
                <a:gd name="connsiteY9" fmla="*/ 684348 h 684348"/>
                <a:gd name="connsiteX10" fmla="*/ 290119 w 945606"/>
                <a:gd name="connsiteY10" fmla="*/ 608678 h 684348"/>
                <a:gd name="connsiteX11" fmla="*/ 239211 w 945606"/>
                <a:gd name="connsiteY11" fmla="*/ 533172 h 684348"/>
                <a:gd name="connsiteX12" fmla="*/ 236946 w 945606"/>
                <a:gd name="connsiteY12" fmla="*/ 533400 h 684348"/>
                <a:gd name="connsiteX13" fmla="*/ 0 w 945606"/>
                <a:gd name="connsiteY13" fmla="*/ 296454 h 684348"/>
                <a:gd name="connsiteX14" fmla="*/ 236946 w 945606"/>
                <a:gd name="connsiteY14" fmla="*/ 59508 h 684348"/>
                <a:gd name="connsiteX15" fmla="*/ 284699 w 945606"/>
                <a:gd name="connsiteY15" fmla="*/ 64322 h 684348"/>
                <a:gd name="connsiteX16" fmla="*/ 298632 w 945606"/>
                <a:gd name="connsiteY16" fmla="*/ 68647 h 684348"/>
                <a:gd name="connsiteX17" fmla="*/ 328355 w 945606"/>
                <a:gd name="connsiteY17" fmla="*/ 44123 h 684348"/>
                <a:gd name="connsiteX18" fmla="*/ 472803 w 945606"/>
                <a:gd name="connsiteY18" fmla="*/ 0 h 68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5606" h="684348">
                  <a:moveTo>
                    <a:pt x="472803" y="0"/>
                  </a:moveTo>
                  <a:cubicBezTo>
                    <a:pt x="526310" y="0"/>
                    <a:pt x="576018" y="16266"/>
                    <a:pt x="617251" y="44123"/>
                  </a:cubicBezTo>
                  <a:lnTo>
                    <a:pt x="646974" y="68647"/>
                  </a:lnTo>
                  <a:lnTo>
                    <a:pt x="660907" y="64322"/>
                  </a:lnTo>
                  <a:cubicBezTo>
                    <a:pt x="676332" y="61166"/>
                    <a:pt x="692302" y="59508"/>
                    <a:pt x="708660" y="59508"/>
                  </a:cubicBezTo>
                  <a:cubicBezTo>
                    <a:pt x="839522" y="59508"/>
                    <a:pt x="945606" y="165592"/>
                    <a:pt x="945606" y="296454"/>
                  </a:cubicBezTo>
                  <a:cubicBezTo>
                    <a:pt x="945606" y="427316"/>
                    <a:pt x="839522" y="533400"/>
                    <a:pt x="708660" y="533400"/>
                  </a:cubicBezTo>
                  <a:lnTo>
                    <a:pt x="706395" y="533172"/>
                  </a:lnTo>
                  <a:lnTo>
                    <a:pt x="655487" y="608678"/>
                  </a:lnTo>
                  <a:cubicBezTo>
                    <a:pt x="608734" y="655431"/>
                    <a:pt x="544145" y="684348"/>
                    <a:pt x="472803" y="684348"/>
                  </a:cubicBezTo>
                  <a:cubicBezTo>
                    <a:pt x="401461" y="684348"/>
                    <a:pt x="336872" y="655431"/>
                    <a:pt x="290119" y="608678"/>
                  </a:cubicBezTo>
                  <a:lnTo>
                    <a:pt x="239211" y="533172"/>
                  </a:lnTo>
                  <a:lnTo>
                    <a:pt x="236946" y="533400"/>
                  </a:lnTo>
                  <a:cubicBezTo>
                    <a:pt x="106084" y="533400"/>
                    <a:pt x="0" y="427316"/>
                    <a:pt x="0" y="296454"/>
                  </a:cubicBezTo>
                  <a:cubicBezTo>
                    <a:pt x="0" y="165592"/>
                    <a:pt x="106084" y="59508"/>
                    <a:pt x="236946" y="59508"/>
                  </a:cubicBezTo>
                  <a:cubicBezTo>
                    <a:pt x="253304" y="59508"/>
                    <a:pt x="269274" y="61166"/>
                    <a:pt x="284699" y="64322"/>
                  </a:cubicBezTo>
                  <a:lnTo>
                    <a:pt x="298632" y="68647"/>
                  </a:lnTo>
                  <a:lnTo>
                    <a:pt x="328355" y="44123"/>
                  </a:lnTo>
                  <a:cubicBezTo>
                    <a:pt x="369588" y="16266"/>
                    <a:pt x="419296" y="0"/>
                    <a:pt x="4728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8753F6ED-37DC-4742-A2EB-A95CB8545D0B}"/>
                </a:ext>
              </a:extLst>
            </p:cNvPr>
            <p:cNvSpPr/>
            <p:nvPr/>
          </p:nvSpPr>
          <p:spPr>
            <a:xfrm>
              <a:off x="5183993" y="2358778"/>
              <a:ext cx="230820" cy="34659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a:extLst>
              <a:ext uri="{FF2B5EF4-FFF2-40B4-BE49-F238E27FC236}">
                <a16:creationId xmlns:a16="http://schemas.microsoft.com/office/drawing/2014/main" id="{561C957F-AA7C-4F6C-B115-1A2DE65996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9197" y="3191368"/>
            <a:ext cx="436856" cy="855509"/>
          </a:xfrm>
          <a:prstGeom prst="rect">
            <a:avLst/>
          </a:prstGeom>
        </p:spPr>
      </p:pic>
      <p:pic>
        <p:nvPicPr>
          <p:cNvPr id="25" name="Graphic 24">
            <a:extLst>
              <a:ext uri="{FF2B5EF4-FFF2-40B4-BE49-F238E27FC236}">
                <a16:creationId xmlns:a16="http://schemas.microsoft.com/office/drawing/2014/main" id="{52A433AC-B061-415B-95D6-5DFE967E4F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45642" y="1526188"/>
            <a:ext cx="436856" cy="855509"/>
          </a:xfrm>
          <a:prstGeom prst="rect">
            <a:avLst/>
          </a:prstGeom>
        </p:spPr>
      </p:pic>
      <p:pic>
        <p:nvPicPr>
          <p:cNvPr id="21" name="Graphic 20">
            <a:extLst>
              <a:ext uri="{FF2B5EF4-FFF2-40B4-BE49-F238E27FC236}">
                <a16:creationId xmlns:a16="http://schemas.microsoft.com/office/drawing/2014/main" id="{09B03424-24FD-4F97-B23E-5A1C55CA9E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7419" y="4856527"/>
            <a:ext cx="436856" cy="855509"/>
          </a:xfrm>
          <a:prstGeom prst="rect">
            <a:avLst/>
          </a:prstGeom>
        </p:spPr>
      </p:pic>
      <p:pic>
        <p:nvPicPr>
          <p:cNvPr id="42" name="Graphic 41">
            <a:extLst>
              <a:ext uri="{FF2B5EF4-FFF2-40B4-BE49-F238E27FC236}">
                <a16:creationId xmlns:a16="http://schemas.microsoft.com/office/drawing/2014/main" id="{FB904671-84B2-4AE0-A6C0-D12A414EC8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0975" y="2358778"/>
            <a:ext cx="436856" cy="855509"/>
          </a:xfrm>
          <a:prstGeom prst="rect">
            <a:avLst/>
          </a:prstGeom>
        </p:spPr>
      </p:pic>
      <p:sp>
        <p:nvSpPr>
          <p:cNvPr id="32" name="Rectangle: Top Corners Rounded 31">
            <a:extLst>
              <a:ext uri="{FF2B5EF4-FFF2-40B4-BE49-F238E27FC236}">
                <a16:creationId xmlns:a16="http://schemas.microsoft.com/office/drawing/2014/main" id="{A3F80CCF-1C05-483E-9F33-F2FAEAF60279}"/>
              </a:ext>
            </a:extLst>
          </p:cNvPr>
          <p:cNvSpPr/>
          <p:nvPr/>
        </p:nvSpPr>
        <p:spPr>
          <a:xfrm rot="10800000">
            <a:off x="533399" y="-1"/>
            <a:ext cx="3591524" cy="2593060"/>
          </a:xfrm>
          <a:prstGeom prst="round2SameRect">
            <a:avLst/>
          </a:prstGeom>
          <a:solidFill>
            <a:srgbClr val="C6232E"/>
          </a:solidFill>
          <a:ln>
            <a:noFill/>
          </a:ln>
          <a:effectLst>
            <a:outerShdw dist="889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285BDAE-95E6-47CD-ADC9-0604EFE35B8E}"/>
              </a:ext>
            </a:extLst>
          </p:cNvPr>
          <p:cNvGrpSpPr/>
          <p:nvPr/>
        </p:nvGrpSpPr>
        <p:grpSpPr>
          <a:xfrm>
            <a:off x="772559" y="634538"/>
            <a:ext cx="4213971" cy="1705778"/>
            <a:chOff x="405211" y="1526188"/>
            <a:chExt cx="4213971" cy="1705778"/>
          </a:xfrm>
        </p:grpSpPr>
        <p:grpSp>
          <p:nvGrpSpPr>
            <p:cNvPr id="5" name="Group 4">
              <a:extLst>
                <a:ext uri="{FF2B5EF4-FFF2-40B4-BE49-F238E27FC236}">
                  <a16:creationId xmlns:a16="http://schemas.microsoft.com/office/drawing/2014/main" id="{D6F9BF25-591D-4A99-AE2D-88BFB68C7E0E}"/>
                </a:ext>
              </a:extLst>
            </p:cNvPr>
            <p:cNvGrpSpPr/>
            <p:nvPr/>
          </p:nvGrpSpPr>
          <p:grpSpPr>
            <a:xfrm>
              <a:off x="405211" y="2109713"/>
              <a:ext cx="4213971" cy="1122253"/>
              <a:chOff x="1328916" y="474838"/>
              <a:chExt cx="14566896" cy="1122253"/>
            </a:xfrm>
          </p:grpSpPr>
          <p:cxnSp>
            <p:nvCxnSpPr>
              <p:cNvPr id="6" name="Straight Connector 5">
                <a:extLst>
                  <a:ext uri="{FF2B5EF4-FFF2-40B4-BE49-F238E27FC236}">
                    <a16:creationId xmlns:a16="http://schemas.microsoft.com/office/drawing/2014/main" id="{039E4935-9167-4ADD-AC7C-E329A9FD8A1E}"/>
                  </a:ext>
                </a:extLst>
              </p:cNvPr>
              <p:cNvCxnSpPr>
                <a:cxnSpLocks/>
              </p:cNvCxnSpPr>
              <p:nvPr/>
            </p:nvCxnSpPr>
            <p:spPr>
              <a:xfrm>
                <a:off x="1772037" y="1096523"/>
                <a:ext cx="9865130" cy="0"/>
              </a:xfrm>
              <a:prstGeom prst="line">
                <a:avLst/>
              </a:prstGeom>
              <a:noFill/>
              <a:ln w="6350" cap="flat" cmpd="sng" algn="ctr">
                <a:gradFill>
                  <a:gsLst>
                    <a:gs pos="0">
                      <a:sysClr val="window" lastClr="FFFFFF"/>
                    </a:gs>
                    <a:gs pos="50000">
                      <a:sysClr val="window" lastClr="FFFFFF"/>
                    </a:gs>
                    <a:gs pos="100000">
                      <a:sysClr val="window" lastClr="FFFFFF">
                        <a:alpha val="0"/>
                      </a:sysClr>
                    </a:gs>
                  </a:gsLst>
                  <a:lin ang="0" scaled="0"/>
                </a:gradFill>
                <a:prstDash val="solid"/>
                <a:miter lim="800000"/>
              </a:ln>
              <a:effectLst/>
            </p:spPr>
          </p:cxnSp>
          <p:sp>
            <p:nvSpPr>
              <p:cNvPr id="7" name="Title 60">
                <a:extLst>
                  <a:ext uri="{FF2B5EF4-FFF2-40B4-BE49-F238E27FC236}">
                    <a16:creationId xmlns:a16="http://schemas.microsoft.com/office/drawing/2014/main" id="{D4745211-726E-4DEC-9B00-05E55FCAC4D1}"/>
                  </a:ext>
                </a:extLst>
              </p:cNvPr>
              <p:cNvSpPr txBox="1">
                <a:spLocks/>
              </p:cNvSpPr>
              <p:nvPr/>
            </p:nvSpPr>
            <p:spPr>
              <a:xfrm>
                <a:off x="1328916" y="474838"/>
                <a:ext cx="14566896" cy="1122253"/>
              </a:xfrm>
              <a:prstGeom prst="rect">
                <a:avLst/>
              </a:prstGeom>
              <a:ln>
                <a:noFill/>
              </a:ln>
              <a:effectLst>
                <a:outerShdw blurRad="50800" dist="38100" dir="2700000" algn="tl" rotWithShape="0">
                  <a:prstClr val="black">
                    <a:alpha val="30000"/>
                  </a:prstClr>
                </a:outerShdw>
              </a:effectLst>
            </p:spPr>
            <p:txBody>
              <a:bodyPr vert="horz" lIns="0" tIns="45720" rIns="0" bIns="45720" rtlCol="0" anchor="b">
                <a:normAutofit/>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dirty="0">
                    <a:solidFill>
                      <a:schemeClr val="bg1"/>
                    </a:solidFill>
                    <a:latin typeface="Segoe UI Light" panose="020B0502040204020203" pitchFamily="34" charset="0"/>
                    <a:cs typeface="Segoe UI Light" panose="020B0502040204020203" pitchFamily="34" charset="0"/>
                  </a:rPr>
                  <a:t>Exploratory Data</a:t>
                </a:r>
              </a:p>
              <a:p>
                <a:pPr marL="0" marR="0" lvl="0" indent="0" algn="l" defTabSz="914400" rtl="0" eaLnBrk="1" fontAlgn="auto" latinLnBrk="0" hangingPunct="1">
                  <a:lnSpc>
                    <a:spcPct val="90000"/>
                  </a:lnSpc>
                  <a:spcBef>
                    <a:spcPct val="0"/>
                  </a:spcBef>
                  <a:spcAft>
                    <a:spcPts val="0"/>
                  </a:spcAft>
                  <a:buClrTx/>
                  <a:buSzTx/>
                  <a:buFontTx/>
                  <a:buNone/>
                  <a:tabLst/>
                  <a:defRPr/>
                </a:pPr>
                <a:r>
                  <a:rPr lang="en-US" sz="3600" dirty="0">
                    <a:solidFill>
                      <a:schemeClr val="bg1"/>
                    </a:solidFill>
                    <a:latin typeface="Segoe UI Light" panose="020B0502040204020203" pitchFamily="34" charset="0"/>
                    <a:cs typeface="Segoe UI Light" panose="020B0502040204020203" pitchFamily="34" charset="0"/>
                  </a:rPr>
                  <a:t> Analysis</a:t>
                </a:r>
                <a:endParaRPr kumimoji="0" lang="en-US" sz="36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8" name="Text Placeholder 62">
                <a:extLst>
                  <a:ext uri="{FF2B5EF4-FFF2-40B4-BE49-F238E27FC236}">
                    <a16:creationId xmlns:a16="http://schemas.microsoft.com/office/drawing/2014/main" id="{5A97A884-0A64-4BCB-8D39-CDF4C8F33338}"/>
                  </a:ext>
                </a:extLst>
              </p:cNvPr>
              <p:cNvSpPr txBox="1">
                <a:spLocks/>
              </p:cNvSpPr>
              <p:nvPr/>
            </p:nvSpPr>
            <p:spPr>
              <a:xfrm>
                <a:off x="1772037" y="1165225"/>
                <a:ext cx="9875277" cy="37121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a:pPr>
                <a:endParaRPr kumimoji="0" lang="en-US" sz="2000" b="0" i="0" u="none" strike="noStrike" kern="1200" cap="none" spc="0" normalizeH="0" baseline="0" noProof="0" dirty="0">
                  <a:ln>
                    <a:noFill/>
                  </a:ln>
                  <a:solidFill>
                    <a:sysClr val="window" lastClr="FFFFFF"/>
                  </a:solidFill>
                  <a:effectLst/>
                  <a:uLnTx/>
                  <a:uFillTx/>
                  <a:latin typeface="Segoe UI" panose="020B0502040204020203" pitchFamily="34" charset="0"/>
                  <a:ea typeface="+mn-ea"/>
                  <a:cs typeface="Segoe UI" panose="020B0502040204020203" pitchFamily="34" charset="0"/>
                </a:endParaRPr>
              </a:p>
            </p:txBody>
          </p:sp>
        </p:grpSp>
        <p:grpSp>
          <p:nvGrpSpPr>
            <p:cNvPr id="65" name="Group 64">
              <a:extLst>
                <a:ext uri="{FF2B5EF4-FFF2-40B4-BE49-F238E27FC236}">
                  <a16:creationId xmlns:a16="http://schemas.microsoft.com/office/drawing/2014/main" id="{D49BAE14-A344-46B1-95BB-5C32570307DF}"/>
                </a:ext>
              </a:extLst>
            </p:cNvPr>
            <p:cNvGrpSpPr/>
            <p:nvPr/>
          </p:nvGrpSpPr>
          <p:grpSpPr>
            <a:xfrm>
              <a:off x="558379" y="1526188"/>
              <a:ext cx="635415" cy="522857"/>
              <a:chOff x="7250113" y="1970088"/>
              <a:chExt cx="277812" cy="228600"/>
            </a:xfrm>
            <a:solidFill>
              <a:schemeClr val="bg1"/>
            </a:solidFill>
          </p:grpSpPr>
          <p:sp>
            <p:nvSpPr>
              <p:cNvPr id="66" name="Freeform 1936">
                <a:extLst>
                  <a:ext uri="{FF2B5EF4-FFF2-40B4-BE49-F238E27FC236}">
                    <a16:creationId xmlns:a16="http://schemas.microsoft.com/office/drawing/2014/main" id="{769B47B1-AC16-4358-B02F-DFE11FE4822E}"/>
                  </a:ext>
                </a:extLst>
              </p:cNvPr>
              <p:cNvSpPr>
                <a:spLocks/>
              </p:cNvSpPr>
              <p:nvPr/>
            </p:nvSpPr>
            <p:spPr bwMode="auto">
              <a:xfrm>
                <a:off x="7250113" y="2122488"/>
                <a:ext cx="49213" cy="76200"/>
              </a:xfrm>
              <a:custGeom>
                <a:avLst/>
                <a:gdLst>
                  <a:gd name="T0" fmla="*/ 136 w 151"/>
                  <a:gd name="T1" fmla="*/ 0 h 241"/>
                  <a:gd name="T2" fmla="*/ 15 w 151"/>
                  <a:gd name="T3" fmla="*/ 0 h 241"/>
                  <a:gd name="T4" fmla="*/ 13 w 151"/>
                  <a:gd name="T5" fmla="*/ 0 h 241"/>
                  <a:gd name="T6" fmla="*/ 10 w 151"/>
                  <a:gd name="T7" fmla="*/ 1 h 241"/>
                  <a:gd name="T8" fmla="*/ 7 w 151"/>
                  <a:gd name="T9" fmla="*/ 3 h 241"/>
                  <a:gd name="T10" fmla="*/ 5 w 151"/>
                  <a:gd name="T11" fmla="*/ 5 h 241"/>
                  <a:gd name="T12" fmla="*/ 3 w 151"/>
                  <a:gd name="T13" fmla="*/ 7 h 241"/>
                  <a:gd name="T14" fmla="*/ 2 w 151"/>
                  <a:gd name="T15" fmla="*/ 9 h 241"/>
                  <a:gd name="T16" fmla="*/ 1 w 151"/>
                  <a:gd name="T17" fmla="*/ 12 h 241"/>
                  <a:gd name="T18" fmla="*/ 0 w 151"/>
                  <a:gd name="T19" fmla="*/ 15 h 241"/>
                  <a:gd name="T20" fmla="*/ 0 w 151"/>
                  <a:gd name="T21" fmla="*/ 226 h 241"/>
                  <a:gd name="T22" fmla="*/ 1 w 151"/>
                  <a:gd name="T23" fmla="*/ 229 h 241"/>
                  <a:gd name="T24" fmla="*/ 2 w 151"/>
                  <a:gd name="T25" fmla="*/ 231 h 241"/>
                  <a:gd name="T26" fmla="*/ 3 w 151"/>
                  <a:gd name="T27" fmla="*/ 234 h 241"/>
                  <a:gd name="T28" fmla="*/ 5 w 151"/>
                  <a:gd name="T29" fmla="*/ 236 h 241"/>
                  <a:gd name="T30" fmla="*/ 7 w 151"/>
                  <a:gd name="T31" fmla="*/ 237 h 241"/>
                  <a:gd name="T32" fmla="*/ 10 w 151"/>
                  <a:gd name="T33" fmla="*/ 240 h 241"/>
                  <a:gd name="T34" fmla="*/ 13 w 151"/>
                  <a:gd name="T35" fmla="*/ 241 h 241"/>
                  <a:gd name="T36" fmla="*/ 15 w 151"/>
                  <a:gd name="T37" fmla="*/ 241 h 241"/>
                  <a:gd name="T38" fmla="*/ 136 w 151"/>
                  <a:gd name="T39" fmla="*/ 241 h 241"/>
                  <a:gd name="T40" fmla="*/ 138 w 151"/>
                  <a:gd name="T41" fmla="*/ 241 h 241"/>
                  <a:gd name="T42" fmla="*/ 141 w 151"/>
                  <a:gd name="T43" fmla="*/ 240 h 241"/>
                  <a:gd name="T44" fmla="*/ 144 w 151"/>
                  <a:gd name="T45" fmla="*/ 237 h 241"/>
                  <a:gd name="T46" fmla="*/ 146 w 151"/>
                  <a:gd name="T47" fmla="*/ 236 h 241"/>
                  <a:gd name="T48" fmla="*/ 148 w 151"/>
                  <a:gd name="T49" fmla="*/ 234 h 241"/>
                  <a:gd name="T50" fmla="*/ 149 w 151"/>
                  <a:gd name="T51" fmla="*/ 231 h 241"/>
                  <a:gd name="T52" fmla="*/ 150 w 151"/>
                  <a:gd name="T53" fmla="*/ 229 h 241"/>
                  <a:gd name="T54" fmla="*/ 151 w 151"/>
                  <a:gd name="T55" fmla="*/ 226 h 241"/>
                  <a:gd name="T56" fmla="*/ 151 w 151"/>
                  <a:gd name="T57" fmla="*/ 15 h 241"/>
                  <a:gd name="T58" fmla="*/ 150 w 151"/>
                  <a:gd name="T59" fmla="*/ 12 h 241"/>
                  <a:gd name="T60" fmla="*/ 149 w 151"/>
                  <a:gd name="T61" fmla="*/ 9 h 241"/>
                  <a:gd name="T62" fmla="*/ 148 w 151"/>
                  <a:gd name="T63" fmla="*/ 7 h 241"/>
                  <a:gd name="T64" fmla="*/ 146 w 151"/>
                  <a:gd name="T65" fmla="*/ 5 h 241"/>
                  <a:gd name="T66" fmla="*/ 144 w 151"/>
                  <a:gd name="T67" fmla="*/ 3 h 241"/>
                  <a:gd name="T68" fmla="*/ 141 w 151"/>
                  <a:gd name="T69" fmla="*/ 1 h 241"/>
                  <a:gd name="T70" fmla="*/ 138 w 151"/>
                  <a:gd name="T71" fmla="*/ 0 h 241"/>
                  <a:gd name="T72" fmla="*/ 136 w 151"/>
                  <a:gd name="T73" fmla="*/ 0 h 241"/>
                  <a:gd name="T74" fmla="*/ 136 w 151"/>
                  <a:gd name="T7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241">
                    <a:moveTo>
                      <a:pt x="136" y="0"/>
                    </a:moveTo>
                    <a:lnTo>
                      <a:pt x="15" y="0"/>
                    </a:lnTo>
                    <a:lnTo>
                      <a:pt x="13" y="0"/>
                    </a:lnTo>
                    <a:lnTo>
                      <a:pt x="10" y="1"/>
                    </a:lnTo>
                    <a:lnTo>
                      <a:pt x="7" y="3"/>
                    </a:lnTo>
                    <a:lnTo>
                      <a:pt x="5" y="5"/>
                    </a:lnTo>
                    <a:lnTo>
                      <a:pt x="3" y="7"/>
                    </a:lnTo>
                    <a:lnTo>
                      <a:pt x="2" y="9"/>
                    </a:lnTo>
                    <a:lnTo>
                      <a:pt x="1" y="12"/>
                    </a:lnTo>
                    <a:lnTo>
                      <a:pt x="0" y="15"/>
                    </a:lnTo>
                    <a:lnTo>
                      <a:pt x="0" y="226"/>
                    </a:lnTo>
                    <a:lnTo>
                      <a:pt x="1" y="229"/>
                    </a:lnTo>
                    <a:lnTo>
                      <a:pt x="2" y="231"/>
                    </a:lnTo>
                    <a:lnTo>
                      <a:pt x="3" y="234"/>
                    </a:lnTo>
                    <a:lnTo>
                      <a:pt x="5" y="236"/>
                    </a:lnTo>
                    <a:lnTo>
                      <a:pt x="7" y="237"/>
                    </a:lnTo>
                    <a:lnTo>
                      <a:pt x="10" y="240"/>
                    </a:lnTo>
                    <a:lnTo>
                      <a:pt x="13" y="241"/>
                    </a:lnTo>
                    <a:lnTo>
                      <a:pt x="15" y="241"/>
                    </a:lnTo>
                    <a:lnTo>
                      <a:pt x="136" y="241"/>
                    </a:lnTo>
                    <a:lnTo>
                      <a:pt x="138" y="241"/>
                    </a:lnTo>
                    <a:lnTo>
                      <a:pt x="141" y="240"/>
                    </a:lnTo>
                    <a:lnTo>
                      <a:pt x="144" y="237"/>
                    </a:lnTo>
                    <a:lnTo>
                      <a:pt x="146" y="236"/>
                    </a:lnTo>
                    <a:lnTo>
                      <a:pt x="148" y="234"/>
                    </a:lnTo>
                    <a:lnTo>
                      <a:pt x="149" y="231"/>
                    </a:lnTo>
                    <a:lnTo>
                      <a:pt x="150" y="229"/>
                    </a:lnTo>
                    <a:lnTo>
                      <a:pt x="151" y="226"/>
                    </a:lnTo>
                    <a:lnTo>
                      <a:pt x="151" y="15"/>
                    </a:lnTo>
                    <a:lnTo>
                      <a:pt x="150" y="12"/>
                    </a:lnTo>
                    <a:lnTo>
                      <a:pt x="149" y="9"/>
                    </a:lnTo>
                    <a:lnTo>
                      <a:pt x="148" y="7"/>
                    </a:lnTo>
                    <a:lnTo>
                      <a:pt x="146" y="5"/>
                    </a:lnTo>
                    <a:lnTo>
                      <a:pt x="144" y="3"/>
                    </a:lnTo>
                    <a:lnTo>
                      <a:pt x="141" y="1"/>
                    </a:lnTo>
                    <a:lnTo>
                      <a:pt x="138" y="0"/>
                    </a:lnTo>
                    <a:lnTo>
                      <a:pt x="136" y="0"/>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37">
                <a:extLst>
                  <a:ext uri="{FF2B5EF4-FFF2-40B4-BE49-F238E27FC236}">
                    <a16:creationId xmlns:a16="http://schemas.microsoft.com/office/drawing/2014/main" id="{8F694EA6-0074-4DC1-9544-1E724207E9EC}"/>
                  </a:ext>
                </a:extLst>
              </p:cNvPr>
              <p:cNvSpPr>
                <a:spLocks/>
              </p:cNvSpPr>
              <p:nvPr/>
            </p:nvSpPr>
            <p:spPr bwMode="auto">
              <a:xfrm>
                <a:off x="7308850" y="2084388"/>
                <a:ext cx="47625" cy="114300"/>
              </a:xfrm>
              <a:custGeom>
                <a:avLst/>
                <a:gdLst>
                  <a:gd name="T0" fmla="*/ 135 w 150"/>
                  <a:gd name="T1" fmla="*/ 0 h 361"/>
                  <a:gd name="T2" fmla="*/ 15 w 150"/>
                  <a:gd name="T3" fmla="*/ 0 h 361"/>
                  <a:gd name="T4" fmla="*/ 12 w 150"/>
                  <a:gd name="T5" fmla="*/ 0 h 361"/>
                  <a:gd name="T6" fmla="*/ 9 w 150"/>
                  <a:gd name="T7" fmla="*/ 1 h 361"/>
                  <a:gd name="T8" fmla="*/ 7 w 150"/>
                  <a:gd name="T9" fmla="*/ 2 h 361"/>
                  <a:gd name="T10" fmla="*/ 4 w 150"/>
                  <a:gd name="T11" fmla="*/ 5 h 361"/>
                  <a:gd name="T12" fmla="*/ 2 w 150"/>
                  <a:gd name="T13" fmla="*/ 7 h 361"/>
                  <a:gd name="T14" fmla="*/ 1 w 150"/>
                  <a:gd name="T15" fmla="*/ 9 h 361"/>
                  <a:gd name="T16" fmla="*/ 0 w 150"/>
                  <a:gd name="T17" fmla="*/ 12 h 361"/>
                  <a:gd name="T18" fmla="*/ 0 w 150"/>
                  <a:gd name="T19" fmla="*/ 15 h 361"/>
                  <a:gd name="T20" fmla="*/ 0 w 150"/>
                  <a:gd name="T21" fmla="*/ 346 h 361"/>
                  <a:gd name="T22" fmla="*/ 0 w 150"/>
                  <a:gd name="T23" fmla="*/ 349 h 361"/>
                  <a:gd name="T24" fmla="*/ 1 w 150"/>
                  <a:gd name="T25" fmla="*/ 351 h 361"/>
                  <a:gd name="T26" fmla="*/ 2 w 150"/>
                  <a:gd name="T27" fmla="*/ 354 h 361"/>
                  <a:gd name="T28" fmla="*/ 4 w 150"/>
                  <a:gd name="T29" fmla="*/ 356 h 361"/>
                  <a:gd name="T30" fmla="*/ 7 w 150"/>
                  <a:gd name="T31" fmla="*/ 357 h 361"/>
                  <a:gd name="T32" fmla="*/ 9 w 150"/>
                  <a:gd name="T33" fmla="*/ 360 h 361"/>
                  <a:gd name="T34" fmla="*/ 12 w 150"/>
                  <a:gd name="T35" fmla="*/ 361 h 361"/>
                  <a:gd name="T36" fmla="*/ 15 w 150"/>
                  <a:gd name="T37" fmla="*/ 361 h 361"/>
                  <a:gd name="T38" fmla="*/ 135 w 150"/>
                  <a:gd name="T39" fmla="*/ 361 h 361"/>
                  <a:gd name="T40" fmla="*/ 137 w 150"/>
                  <a:gd name="T41" fmla="*/ 361 h 361"/>
                  <a:gd name="T42" fmla="*/ 141 w 150"/>
                  <a:gd name="T43" fmla="*/ 360 h 361"/>
                  <a:gd name="T44" fmla="*/ 143 w 150"/>
                  <a:gd name="T45" fmla="*/ 357 h 361"/>
                  <a:gd name="T46" fmla="*/ 146 w 150"/>
                  <a:gd name="T47" fmla="*/ 356 h 361"/>
                  <a:gd name="T48" fmla="*/ 147 w 150"/>
                  <a:gd name="T49" fmla="*/ 354 h 361"/>
                  <a:gd name="T50" fmla="*/ 149 w 150"/>
                  <a:gd name="T51" fmla="*/ 351 h 361"/>
                  <a:gd name="T52" fmla="*/ 149 w 150"/>
                  <a:gd name="T53" fmla="*/ 349 h 361"/>
                  <a:gd name="T54" fmla="*/ 150 w 150"/>
                  <a:gd name="T55" fmla="*/ 346 h 361"/>
                  <a:gd name="T56" fmla="*/ 150 w 150"/>
                  <a:gd name="T57" fmla="*/ 15 h 361"/>
                  <a:gd name="T58" fmla="*/ 149 w 150"/>
                  <a:gd name="T59" fmla="*/ 12 h 361"/>
                  <a:gd name="T60" fmla="*/ 149 w 150"/>
                  <a:gd name="T61" fmla="*/ 9 h 361"/>
                  <a:gd name="T62" fmla="*/ 147 w 150"/>
                  <a:gd name="T63" fmla="*/ 7 h 361"/>
                  <a:gd name="T64" fmla="*/ 146 w 150"/>
                  <a:gd name="T65" fmla="*/ 5 h 361"/>
                  <a:gd name="T66" fmla="*/ 143 w 150"/>
                  <a:gd name="T67" fmla="*/ 2 h 361"/>
                  <a:gd name="T68" fmla="*/ 141 w 150"/>
                  <a:gd name="T69" fmla="*/ 1 h 361"/>
                  <a:gd name="T70" fmla="*/ 137 w 150"/>
                  <a:gd name="T71" fmla="*/ 0 h 361"/>
                  <a:gd name="T72" fmla="*/ 135 w 150"/>
                  <a:gd name="T73" fmla="*/ 0 h 361"/>
                  <a:gd name="T74" fmla="*/ 135 w 150"/>
                  <a:gd name="T7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361">
                    <a:moveTo>
                      <a:pt x="135" y="0"/>
                    </a:moveTo>
                    <a:lnTo>
                      <a:pt x="15" y="0"/>
                    </a:lnTo>
                    <a:lnTo>
                      <a:pt x="12" y="0"/>
                    </a:lnTo>
                    <a:lnTo>
                      <a:pt x="9" y="1"/>
                    </a:lnTo>
                    <a:lnTo>
                      <a:pt x="7" y="2"/>
                    </a:lnTo>
                    <a:lnTo>
                      <a:pt x="4" y="5"/>
                    </a:lnTo>
                    <a:lnTo>
                      <a:pt x="2" y="7"/>
                    </a:lnTo>
                    <a:lnTo>
                      <a:pt x="1" y="9"/>
                    </a:lnTo>
                    <a:lnTo>
                      <a:pt x="0" y="12"/>
                    </a:lnTo>
                    <a:lnTo>
                      <a:pt x="0" y="15"/>
                    </a:lnTo>
                    <a:lnTo>
                      <a:pt x="0" y="346"/>
                    </a:lnTo>
                    <a:lnTo>
                      <a:pt x="0" y="349"/>
                    </a:lnTo>
                    <a:lnTo>
                      <a:pt x="1" y="351"/>
                    </a:lnTo>
                    <a:lnTo>
                      <a:pt x="2" y="354"/>
                    </a:lnTo>
                    <a:lnTo>
                      <a:pt x="4" y="356"/>
                    </a:lnTo>
                    <a:lnTo>
                      <a:pt x="7" y="357"/>
                    </a:lnTo>
                    <a:lnTo>
                      <a:pt x="9" y="360"/>
                    </a:lnTo>
                    <a:lnTo>
                      <a:pt x="12" y="361"/>
                    </a:lnTo>
                    <a:lnTo>
                      <a:pt x="15" y="361"/>
                    </a:lnTo>
                    <a:lnTo>
                      <a:pt x="135" y="361"/>
                    </a:lnTo>
                    <a:lnTo>
                      <a:pt x="137" y="361"/>
                    </a:lnTo>
                    <a:lnTo>
                      <a:pt x="141" y="360"/>
                    </a:lnTo>
                    <a:lnTo>
                      <a:pt x="143" y="357"/>
                    </a:lnTo>
                    <a:lnTo>
                      <a:pt x="146" y="356"/>
                    </a:lnTo>
                    <a:lnTo>
                      <a:pt x="147" y="354"/>
                    </a:lnTo>
                    <a:lnTo>
                      <a:pt x="149" y="351"/>
                    </a:lnTo>
                    <a:lnTo>
                      <a:pt x="149" y="349"/>
                    </a:lnTo>
                    <a:lnTo>
                      <a:pt x="150" y="346"/>
                    </a:lnTo>
                    <a:lnTo>
                      <a:pt x="150" y="15"/>
                    </a:lnTo>
                    <a:lnTo>
                      <a:pt x="149" y="12"/>
                    </a:lnTo>
                    <a:lnTo>
                      <a:pt x="149" y="9"/>
                    </a:lnTo>
                    <a:lnTo>
                      <a:pt x="147" y="7"/>
                    </a:lnTo>
                    <a:lnTo>
                      <a:pt x="146" y="5"/>
                    </a:lnTo>
                    <a:lnTo>
                      <a:pt x="143" y="2"/>
                    </a:lnTo>
                    <a:lnTo>
                      <a:pt x="141" y="1"/>
                    </a:lnTo>
                    <a:lnTo>
                      <a:pt x="137"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938">
                <a:extLst>
                  <a:ext uri="{FF2B5EF4-FFF2-40B4-BE49-F238E27FC236}">
                    <a16:creationId xmlns:a16="http://schemas.microsoft.com/office/drawing/2014/main" id="{AF131DF1-33E8-4E1F-BAD0-A5062A6390FF}"/>
                  </a:ext>
                </a:extLst>
              </p:cNvPr>
              <p:cNvSpPr>
                <a:spLocks/>
              </p:cNvSpPr>
              <p:nvPr/>
            </p:nvSpPr>
            <p:spPr bwMode="auto">
              <a:xfrm>
                <a:off x="7366000" y="2046288"/>
                <a:ext cx="47625" cy="152400"/>
              </a:xfrm>
              <a:custGeom>
                <a:avLst/>
                <a:gdLst>
                  <a:gd name="T0" fmla="*/ 135 w 150"/>
                  <a:gd name="T1" fmla="*/ 0 h 482"/>
                  <a:gd name="T2" fmla="*/ 15 w 150"/>
                  <a:gd name="T3" fmla="*/ 0 h 482"/>
                  <a:gd name="T4" fmla="*/ 12 w 150"/>
                  <a:gd name="T5" fmla="*/ 1 h 482"/>
                  <a:gd name="T6" fmla="*/ 9 w 150"/>
                  <a:gd name="T7" fmla="*/ 2 h 482"/>
                  <a:gd name="T8" fmla="*/ 7 w 150"/>
                  <a:gd name="T9" fmla="*/ 3 h 482"/>
                  <a:gd name="T10" fmla="*/ 5 w 150"/>
                  <a:gd name="T11" fmla="*/ 5 h 482"/>
                  <a:gd name="T12" fmla="*/ 2 w 150"/>
                  <a:gd name="T13" fmla="*/ 8 h 482"/>
                  <a:gd name="T14" fmla="*/ 1 w 150"/>
                  <a:gd name="T15" fmla="*/ 10 h 482"/>
                  <a:gd name="T16" fmla="*/ 0 w 150"/>
                  <a:gd name="T17" fmla="*/ 13 h 482"/>
                  <a:gd name="T18" fmla="*/ 0 w 150"/>
                  <a:gd name="T19" fmla="*/ 16 h 482"/>
                  <a:gd name="T20" fmla="*/ 0 w 150"/>
                  <a:gd name="T21" fmla="*/ 467 h 482"/>
                  <a:gd name="T22" fmla="*/ 0 w 150"/>
                  <a:gd name="T23" fmla="*/ 470 h 482"/>
                  <a:gd name="T24" fmla="*/ 1 w 150"/>
                  <a:gd name="T25" fmla="*/ 472 h 482"/>
                  <a:gd name="T26" fmla="*/ 2 w 150"/>
                  <a:gd name="T27" fmla="*/ 475 h 482"/>
                  <a:gd name="T28" fmla="*/ 5 w 150"/>
                  <a:gd name="T29" fmla="*/ 477 h 482"/>
                  <a:gd name="T30" fmla="*/ 7 w 150"/>
                  <a:gd name="T31" fmla="*/ 478 h 482"/>
                  <a:gd name="T32" fmla="*/ 9 w 150"/>
                  <a:gd name="T33" fmla="*/ 481 h 482"/>
                  <a:gd name="T34" fmla="*/ 12 w 150"/>
                  <a:gd name="T35" fmla="*/ 482 h 482"/>
                  <a:gd name="T36" fmla="*/ 15 w 150"/>
                  <a:gd name="T37" fmla="*/ 482 h 482"/>
                  <a:gd name="T38" fmla="*/ 135 w 150"/>
                  <a:gd name="T39" fmla="*/ 482 h 482"/>
                  <a:gd name="T40" fmla="*/ 139 w 150"/>
                  <a:gd name="T41" fmla="*/ 482 h 482"/>
                  <a:gd name="T42" fmla="*/ 141 w 150"/>
                  <a:gd name="T43" fmla="*/ 481 h 482"/>
                  <a:gd name="T44" fmla="*/ 144 w 150"/>
                  <a:gd name="T45" fmla="*/ 478 h 482"/>
                  <a:gd name="T46" fmla="*/ 146 w 150"/>
                  <a:gd name="T47" fmla="*/ 477 h 482"/>
                  <a:gd name="T48" fmla="*/ 147 w 150"/>
                  <a:gd name="T49" fmla="*/ 475 h 482"/>
                  <a:gd name="T50" fmla="*/ 149 w 150"/>
                  <a:gd name="T51" fmla="*/ 472 h 482"/>
                  <a:gd name="T52" fmla="*/ 149 w 150"/>
                  <a:gd name="T53" fmla="*/ 470 h 482"/>
                  <a:gd name="T54" fmla="*/ 150 w 150"/>
                  <a:gd name="T55" fmla="*/ 467 h 482"/>
                  <a:gd name="T56" fmla="*/ 150 w 150"/>
                  <a:gd name="T57" fmla="*/ 15 h 482"/>
                  <a:gd name="T58" fmla="*/ 149 w 150"/>
                  <a:gd name="T59" fmla="*/ 13 h 482"/>
                  <a:gd name="T60" fmla="*/ 149 w 150"/>
                  <a:gd name="T61" fmla="*/ 10 h 482"/>
                  <a:gd name="T62" fmla="*/ 147 w 150"/>
                  <a:gd name="T63" fmla="*/ 8 h 482"/>
                  <a:gd name="T64" fmla="*/ 146 w 150"/>
                  <a:gd name="T65" fmla="*/ 5 h 482"/>
                  <a:gd name="T66" fmla="*/ 144 w 150"/>
                  <a:gd name="T67" fmla="*/ 3 h 482"/>
                  <a:gd name="T68" fmla="*/ 141 w 150"/>
                  <a:gd name="T69" fmla="*/ 2 h 482"/>
                  <a:gd name="T70" fmla="*/ 139 w 150"/>
                  <a:gd name="T71" fmla="*/ 1 h 482"/>
                  <a:gd name="T72" fmla="*/ 135 w 150"/>
                  <a:gd name="T73" fmla="*/ 1 h 482"/>
                  <a:gd name="T74" fmla="*/ 135 w 150"/>
                  <a:gd name="T7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482">
                    <a:moveTo>
                      <a:pt x="135" y="0"/>
                    </a:moveTo>
                    <a:lnTo>
                      <a:pt x="15" y="0"/>
                    </a:lnTo>
                    <a:lnTo>
                      <a:pt x="12" y="1"/>
                    </a:lnTo>
                    <a:lnTo>
                      <a:pt x="9" y="2"/>
                    </a:lnTo>
                    <a:lnTo>
                      <a:pt x="7" y="3"/>
                    </a:lnTo>
                    <a:lnTo>
                      <a:pt x="5" y="5"/>
                    </a:lnTo>
                    <a:lnTo>
                      <a:pt x="2" y="8"/>
                    </a:lnTo>
                    <a:lnTo>
                      <a:pt x="1" y="10"/>
                    </a:lnTo>
                    <a:lnTo>
                      <a:pt x="0" y="13"/>
                    </a:lnTo>
                    <a:lnTo>
                      <a:pt x="0" y="16"/>
                    </a:lnTo>
                    <a:lnTo>
                      <a:pt x="0" y="467"/>
                    </a:lnTo>
                    <a:lnTo>
                      <a:pt x="0" y="470"/>
                    </a:lnTo>
                    <a:lnTo>
                      <a:pt x="1" y="472"/>
                    </a:lnTo>
                    <a:lnTo>
                      <a:pt x="2" y="475"/>
                    </a:lnTo>
                    <a:lnTo>
                      <a:pt x="5" y="477"/>
                    </a:lnTo>
                    <a:lnTo>
                      <a:pt x="7" y="478"/>
                    </a:lnTo>
                    <a:lnTo>
                      <a:pt x="9" y="481"/>
                    </a:lnTo>
                    <a:lnTo>
                      <a:pt x="12" y="482"/>
                    </a:lnTo>
                    <a:lnTo>
                      <a:pt x="15" y="482"/>
                    </a:lnTo>
                    <a:lnTo>
                      <a:pt x="135" y="482"/>
                    </a:lnTo>
                    <a:lnTo>
                      <a:pt x="139" y="482"/>
                    </a:lnTo>
                    <a:lnTo>
                      <a:pt x="141" y="481"/>
                    </a:lnTo>
                    <a:lnTo>
                      <a:pt x="144" y="478"/>
                    </a:lnTo>
                    <a:lnTo>
                      <a:pt x="146" y="477"/>
                    </a:lnTo>
                    <a:lnTo>
                      <a:pt x="147" y="475"/>
                    </a:lnTo>
                    <a:lnTo>
                      <a:pt x="149" y="472"/>
                    </a:lnTo>
                    <a:lnTo>
                      <a:pt x="149" y="470"/>
                    </a:lnTo>
                    <a:lnTo>
                      <a:pt x="150" y="467"/>
                    </a:lnTo>
                    <a:lnTo>
                      <a:pt x="150" y="15"/>
                    </a:lnTo>
                    <a:lnTo>
                      <a:pt x="149" y="13"/>
                    </a:lnTo>
                    <a:lnTo>
                      <a:pt x="149" y="10"/>
                    </a:lnTo>
                    <a:lnTo>
                      <a:pt x="147" y="8"/>
                    </a:lnTo>
                    <a:lnTo>
                      <a:pt x="146" y="5"/>
                    </a:lnTo>
                    <a:lnTo>
                      <a:pt x="144" y="3"/>
                    </a:lnTo>
                    <a:lnTo>
                      <a:pt x="141" y="2"/>
                    </a:lnTo>
                    <a:lnTo>
                      <a:pt x="139" y="1"/>
                    </a:lnTo>
                    <a:lnTo>
                      <a:pt x="135" y="1"/>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939">
                <a:extLst>
                  <a:ext uri="{FF2B5EF4-FFF2-40B4-BE49-F238E27FC236}">
                    <a16:creationId xmlns:a16="http://schemas.microsoft.com/office/drawing/2014/main" id="{BDE55C2B-5213-49FB-B7C5-B07313EDBF34}"/>
                  </a:ext>
                </a:extLst>
              </p:cNvPr>
              <p:cNvSpPr>
                <a:spLocks/>
              </p:cNvSpPr>
              <p:nvPr/>
            </p:nvSpPr>
            <p:spPr bwMode="auto">
              <a:xfrm>
                <a:off x="7423150" y="2008188"/>
                <a:ext cx="47625" cy="190500"/>
              </a:xfrm>
              <a:custGeom>
                <a:avLst/>
                <a:gdLst>
                  <a:gd name="T0" fmla="*/ 136 w 151"/>
                  <a:gd name="T1" fmla="*/ 0 h 602"/>
                  <a:gd name="T2" fmla="*/ 15 w 151"/>
                  <a:gd name="T3" fmla="*/ 0 h 602"/>
                  <a:gd name="T4" fmla="*/ 12 w 151"/>
                  <a:gd name="T5" fmla="*/ 1 h 602"/>
                  <a:gd name="T6" fmla="*/ 9 w 151"/>
                  <a:gd name="T7" fmla="*/ 2 h 602"/>
                  <a:gd name="T8" fmla="*/ 7 w 151"/>
                  <a:gd name="T9" fmla="*/ 3 h 602"/>
                  <a:gd name="T10" fmla="*/ 5 w 151"/>
                  <a:gd name="T11" fmla="*/ 5 h 602"/>
                  <a:gd name="T12" fmla="*/ 3 w 151"/>
                  <a:gd name="T13" fmla="*/ 7 h 602"/>
                  <a:gd name="T14" fmla="*/ 2 w 151"/>
                  <a:gd name="T15" fmla="*/ 10 h 602"/>
                  <a:gd name="T16" fmla="*/ 0 w 151"/>
                  <a:gd name="T17" fmla="*/ 13 h 602"/>
                  <a:gd name="T18" fmla="*/ 0 w 151"/>
                  <a:gd name="T19" fmla="*/ 16 h 602"/>
                  <a:gd name="T20" fmla="*/ 0 w 151"/>
                  <a:gd name="T21" fmla="*/ 587 h 602"/>
                  <a:gd name="T22" fmla="*/ 0 w 151"/>
                  <a:gd name="T23" fmla="*/ 590 h 602"/>
                  <a:gd name="T24" fmla="*/ 2 w 151"/>
                  <a:gd name="T25" fmla="*/ 592 h 602"/>
                  <a:gd name="T26" fmla="*/ 3 w 151"/>
                  <a:gd name="T27" fmla="*/ 595 h 602"/>
                  <a:gd name="T28" fmla="*/ 5 w 151"/>
                  <a:gd name="T29" fmla="*/ 597 h 602"/>
                  <a:gd name="T30" fmla="*/ 7 w 151"/>
                  <a:gd name="T31" fmla="*/ 598 h 602"/>
                  <a:gd name="T32" fmla="*/ 9 w 151"/>
                  <a:gd name="T33" fmla="*/ 601 h 602"/>
                  <a:gd name="T34" fmla="*/ 12 w 151"/>
                  <a:gd name="T35" fmla="*/ 602 h 602"/>
                  <a:gd name="T36" fmla="*/ 15 w 151"/>
                  <a:gd name="T37" fmla="*/ 602 h 602"/>
                  <a:gd name="T38" fmla="*/ 136 w 151"/>
                  <a:gd name="T39" fmla="*/ 602 h 602"/>
                  <a:gd name="T40" fmla="*/ 139 w 151"/>
                  <a:gd name="T41" fmla="*/ 602 h 602"/>
                  <a:gd name="T42" fmla="*/ 141 w 151"/>
                  <a:gd name="T43" fmla="*/ 601 h 602"/>
                  <a:gd name="T44" fmla="*/ 144 w 151"/>
                  <a:gd name="T45" fmla="*/ 598 h 602"/>
                  <a:gd name="T46" fmla="*/ 146 w 151"/>
                  <a:gd name="T47" fmla="*/ 597 h 602"/>
                  <a:gd name="T48" fmla="*/ 148 w 151"/>
                  <a:gd name="T49" fmla="*/ 595 h 602"/>
                  <a:gd name="T50" fmla="*/ 150 w 151"/>
                  <a:gd name="T51" fmla="*/ 592 h 602"/>
                  <a:gd name="T52" fmla="*/ 151 w 151"/>
                  <a:gd name="T53" fmla="*/ 590 h 602"/>
                  <a:gd name="T54" fmla="*/ 151 w 151"/>
                  <a:gd name="T55" fmla="*/ 587 h 602"/>
                  <a:gd name="T56" fmla="*/ 151 w 151"/>
                  <a:gd name="T57" fmla="*/ 15 h 602"/>
                  <a:gd name="T58" fmla="*/ 151 w 151"/>
                  <a:gd name="T59" fmla="*/ 13 h 602"/>
                  <a:gd name="T60" fmla="*/ 150 w 151"/>
                  <a:gd name="T61" fmla="*/ 10 h 602"/>
                  <a:gd name="T62" fmla="*/ 148 w 151"/>
                  <a:gd name="T63" fmla="*/ 7 h 602"/>
                  <a:gd name="T64" fmla="*/ 146 w 151"/>
                  <a:gd name="T65" fmla="*/ 5 h 602"/>
                  <a:gd name="T66" fmla="*/ 144 w 151"/>
                  <a:gd name="T67" fmla="*/ 3 h 602"/>
                  <a:gd name="T68" fmla="*/ 141 w 151"/>
                  <a:gd name="T69" fmla="*/ 2 h 602"/>
                  <a:gd name="T70" fmla="*/ 139 w 151"/>
                  <a:gd name="T71" fmla="*/ 1 h 602"/>
                  <a:gd name="T72" fmla="*/ 136 w 151"/>
                  <a:gd name="T73" fmla="*/ 0 h 602"/>
                  <a:gd name="T74" fmla="*/ 136 w 151"/>
                  <a:gd name="T75"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602">
                    <a:moveTo>
                      <a:pt x="136" y="0"/>
                    </a:moveTo>
                    <a:lnTo>
                      <a:pt x="15" y="0"/>
                    </a:lnTo>
                    <a:lnTo>
                      <a:pt x="12" y="1"/>
                    </a:lnTo>
                    <a:lnTo>
                      <a:pt x="9" y="2"/>
                    </a:lnTo>
                    <a:lnTo>
                      <a:pt x="7" y="3"/>
                    </a:lnTo>
                    <a:lnTo>
                      <a:pt x="5" y="5"/>
                    </a:lnTo>
                    <a:lnTo>
                      <a:pt x="3" y="7"/>
                    </a:lnTo>
                    <a:lnTo>
                      <a:pt x="2" y="10"/>
                    </a:lnTo>
                    <a:lnTo>
                      <a:pt x="0" y="13"/>
                    </a:lnTo>
                    <a:lnTo>
                      <a:pt x="0" y="16"/>
                    </a:lnTo>
                    <a:lnTo>
                      <a:pt x="0" y="587"/>
                    </a:lnTo>
                    <a:lnTo>
                      <a:pt x="0" y="590"/>
                    </a:lnTo>
                    <a:lnTo>
                      <a:pt x="2" y="592"/>
                    </a:lnTo>
                    <a:lnTo>
                      <a:pt x="3" y="595"/>
                    </a:lnTo>
                    <a:lnTo>
                      <a:pt x="5" y="597"/>
                    </a:lnTo>
                    <a:lnTo>
                      <a:pt x="7" y="598"/>
                    </a:lnTo>
                    <a:lnTo>
                      <a:pt x="9" y="601"/>
                    </a:lnTo>
                    <a:lnTo>
                      <a:pt x="12" y="602"/>
                    </a:lnTo>
                    <a:lnTo>
                      <a:pt x="15" y="602"/>
                    </a:lnTo>
                    <a:lnTo>
                      <a:pt x="136" y="602"/>
                    </a:lnTo>
                    <a:lnTo>
                      <a:pt x="139" y="602"/>
                    </a:lnTo>
                    <a:lnTo>
                      <a:pt x="141" y="601"/>
                    </a:lnTo>
                    <a:lnTo>
                      <a:pt x="144" y="598"/>
                    </a:lnTo>
                    <a:lnTo>
                      <a:pt x="146" y="597"/>
                    </a:lnTo>
                    <a:lnTo>
                      <a:pt x="148" y="595"/>
                    </a:lnTo>
                    <a:lnTo>
                      <a:pt x="150" y="592"/>
                    </a:lnTo>
                    <a:lnTo>
                      <a:pt x="151" y="590"/>
                    </a:lnTo>
                    <a:lnTo>
                      <a:pt x="151" y="587"/>
                    </a:lnTo>
                    <a:lnTo>
                      <a:pt x="151" y="15"/>
                    </a:lnTo>
                    <a:lnTo>
                      <a:pt x="151" y="13"/>
                    </a:lnTo>
                    <a:lnTo>
                      <a:pt x="150" y="10"/>
                    </a:lnTo>
                    <a:lnTo>
                      <a:pt x="148" y="7"/>
                    </a:lnTo>
                    <a:lnTo>
                      <a:pt x="146" y="5"/>
                    </a:lnTo>
                    <a:lnTo>
                      <a:pt x="144" y="3"/>
                    </a:lnTo>
                    <a:lnTo>
                      <a:pt x="141" y="2"/>
                    </a:lnTo>
                    <a:lnTo>
                      <a:pt x="139" y="1"/>
                    </a:lnTo>
                    <a:lnTo>
                      <a:pt x="136" y="0"/>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940">
                <a:extLst>
                  <a:ext uri="{FF2B5EF4-FFF2-40B4-BE49-F238E27FC236}">
                    <a16:creationId xmlns:a16="http://schemas.microsoft.com/office/drawing/2014/main" id="{7250DB81-EC32-47CC-A2D9-675B95E6F982}"/>
                  </a:ext>
                </a:extLst>
              </p:cNvPr>
              <p:cNvSpPr>
                <a:spLocks/>
              </p:cNvSpPr>
              <p:nvPr/>
            </p:nvSpPr>
            <p:spPr bwMode="auto">
              <a:xfrm>
                <a:off x="7480300" y="1970088"/>
                <a:ext cx="47625" cy="228600"/>
              </a:xfrm>
              <a:custGeom>
                <a:avLst/>
                <a:gdLst>
                  <a:gd name="T0" fmla="*/ 135 w 150"/>
                  <a:gd name="T1" fmla="*/ 0 h 722"/>
                  <a:gd name="T2" fmla="*/ 15 w 150"/>
                  <a:gd name="T3" fmla="*/ 0 h 722"/>
                  <a:gd name="T4" fmla="*/ 11 w 150"/>
                  <a:gd name="T5" fmla="*/ 1 h 722"/>
                  <a:gd name="T6" fmla="*/ 8 w 150"/>
                  <a:gd name="T7" fmla="*/ 1 h 722"/>
                  <a:gd name="T8" fmla="*/ 6 w 150"/>
                  <a:gd name="T9" fmla="*/ 3 h 722"/>
                  <a:gd name="T10" fmla="*/ 4 w 150"/>
                  <a:gd name="T11" fmla="*/ 4 h 722"/>
                  <a:gd name="T12" fmla="*/ 2 w 150"/>
                  <a:gd name="T13" fmla="*/ 7 h 722"/>
                  <a:gd name="T14" fmla="*/ 1 w 150"/>
                  <a:gd name="T15" fmla="*/ 9 h 722"/>
                  <a:gd name="T16" fmla="*/ 0 w 150"/>
                  <a:gd name="T17" fmla="*/ 13 h 722"/>
                  <a:gd name="T18" fmla="*/ 0 w 150"/>
                  <a:gd name="T19" fmla="*/ 15 h 722"/>
                  <a:gd name="T20" fmla="*/ 0 w 150"/>
                  <a:gd name="T21" fmla="*/ 707 h 722"/>
                  <a:gd name="T22" fmla="*/ 0 w 150"/>
                  <a:gd name="T23" fmla="*/ 710 h 722"/>
                  <a:gd name="T24" fmla="*/ 1 w 150"/>
                  <a:gd name="T25" fmla="*/ 712 h 722"/>
                  <a:gd name="T26" fmla="*/ 2 w 150"/>
                  <a:gd name="T27" fmla="*/ 715 h 722"/>
                  <a:gd name="T28" fmla="*/ 4 w 150"/>
                  <a:gd name="T29" fmla="*/ 717 h 722"/>
                  <a:gd name="T30" fmla="*/ 6 w 150"/>
                  <a:gd name="T31" fmla="*/ 718 h 722"/>
                  <a:gd name="T32" fmla="*/ 8 w 150"/>
                  <a:gd name="T33" fmla="*/ 721 h 722"/>
                  <a:gd name="T34" fmla="*/ 11 w 150"/>
                  <a:gd name="T35" fmla="*/ 722 h 722"/>
                  <a:gd name="T36" fmla="*/ 15 w 150"/>
                  <a:gd name="T37" fmla="*/ 722 h 722"/>
                  <a:gd name="T38" fmla="*/ 135 w 150"/>
                  <a:gd name="T39" fmla="*/ 722 h 722"/>
                  <a:gd name="T40" fmla="*/ 138 w 150"/>
                  <a:gd name="T41" fmla="*/ 722 h 722"/>
                  <a:gd name="T42" fmla="*/ 140 w 150"/>
                  <a:gd name="T43" fmla="*/ 721 h 722"/>
                  <a:gd name="T44" fmla="*/ 143 w 150"/>
                  <a:gd name="T45" fmla="*/ 718 h 722"/>
                  <a:gd name="T46" fmla="*/ 146 w 150"/>
                  <a:gd name="T47" fmla="*/ 717 h 722"/>
                  <a:gd name="T48" fmla="*/ 148 w 150"/>
                  <a:gd name="T49" fmla="*/ 715 h 722"/>
                  <a:gd name="T50" fmla="*/ 149 w 150"/>
                  <a:gd name="T51" fmla="*/ 712 h 722"/>
                  <a:gd name="T52" fmla="*/ 150 w 150"/>
                  <a:gd name="T53" fmla="*/ 710 h 722"/>
                  <a:gd name="T54" fmla="*/ 150 w 150"/>
                  <a:gd name="T55" fmla="*/ 707 h 722"/>
                  <a:gd name="T56" fmla="*/ 150 w 150"/>
                  <a:gd name="T57" fmla="*/ 15 h 722"/>
                  <a:gd name="T58" fmla="*/ 150 w 150"/>
                  <a:gd name="T59" fmla="*/ 13 h 722"/>
                  <a:gd name="T60" fmla="*/ 149 w 150"/>
                  <a:gd name="T61" fmla="*/ 9 h 722"/>
                  <a:gd name="T62" fmla="*/ 148 w 150"/>
                  <a:gd name="T63" fmla="*/ 7 h 722"/>
                  <a:gd name="T64" fmla="*/ 146 w 150"/>
                  <a:gd name="T65" fmla="*/ 4 h 722"/>
                  <a:gd name="T66" fmla="*/ 143 w 150"/>
                  <a:gd name="T67" fmla="*/ 3 h 722"/>
                  <a:gd name="T68" fmla="*/ 140 w 150"/>
                  <a:gd name="T69" fmla="*/ 2 h 722"/>
                  <a:gd name="T70" fmla="*/ 138 w 150"/>
                  <a:gd name="T71" fmla="*/ 1 h 722"/>
                  <a:gd name="T72" fmla="*/ 135 w 150"/>
                  <a:gd name="T73" fmla="*/ 0 h 722"/>
                  <a:gd name="T74" fmla="*/ 135 w 150"/>
                  <a:gd name="T7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722">
                    <a:moveTo>
                      <a:pt x="135" y="0"/>
                    </a:moveTo>
                    <a:lnTo>
                      <a:pt x="15" y="0"/>
                    </a:lnTo>
                    <a:lnTo>
                      <a:pt x="11" y="1"/>
                    </a:lnTo>
                    <a:lnTo>
                      <a:pt x="8" y="1"/>
                    </a:lnTo>
                    <a:lnTo>
                      <a:pt x="6" y="3"/>
                    </a:lnTo>
                    <a:lnTo>
                      <a:pt x="4" y="4"/>
                    </a:lnTo>
                    <a:lnTo>
                      <a:pt x="2" y="7"/>
                    </a:lnTo>
                    <a:lnTo>
                      <a:pt x="1" y="9"/>
                    </a:lnTo>
                    <a:lnTo>
                      <a:pt x="0" y="13"/>
                    </a:lnTo>
                    <a:lnTo>
                      <a:pt x="0" y="15"/>
                    </a:lnTo>
                    <a:lnTo>
                      <a:pt x="0" y="707"/>
                    </a:lnTo>
                    <a:lnTo>
                      <a:pt x="0" y="710"/>
                    </a:lnTo>
                    <a:lnTo>
                      <a:pt x="1" y="712"/>
                    </a:lnTo>
                    <a:lnTo>
                      <a:pt x="2" y="715"/>
                    </a:lnTo>
                    <a:lnTo>
                      <a:pt x="4" y="717"/>
                    </a:lnTo>
                    <a:lnTo>
                      <a:pt x="6" y="718"/>
                    </a:lnTo>
                    <a:lnTo>
                      <a:pt x="8" y="721"/>
                    </a:lnTo>
                    <a:lnTo>
                      <a:pt x="11" y="722"/>
                    </a:lnTo>
                    <a:lnTo>
                      <a:pt x="15" y="722"/>
                    </a:lnTo>
                    <a:lnTo>
                      <a:pt x="135" y="722"/>
                    </a:lnTo>
                    <a:lnTo>
                      <a:pt x="138" y="722"/>
                    </a:lnTo>
                    <a:lnTo>
                      <a:pt x="140" y="721"/>
                    </a:lnTo>
                    <a:lnTo>
                      <a:pt x="143" y="718"/>
                    </a:lnTo>
                    <a:lnTo>
                      <a:pt x="146" y="717"/>
                    </a:lnTo>
                    <a:lnTo>
                      <a:pt x="148" y="715"/>
                    </a:lnTo>
                    <a:lnTo>
                      <a:pt x="149" y="712"/>
                    </a:lnTo>
                    <a:lnTo>
                      <a:pt x="150" y="710"/>
                    </a:lnTo>
                    <a:lnTo>
                      <a:pt x="150" y="707"/>
                    </a:lnTo>
                    <a:lnTo>
                      <a:pt x="150" y="15"/>
                    </a:lnTo>
                    <a:lnTo>
                      <a:pt x="150" y="13"/>
                    </a:lnTo>
                    <a:lnTo>
                      <a:pt x="149" y="9"/>
                    </a:lnTo>
                    <a:lnTo>
                      <a:pt x="148" y="7"/>
                    </a:lnTo>
                    <a:lnTo>
                      <a:pt x="146" y="4"/>
                    </a:lnTo>
                    <a:lnTo>
                      <a:pt x="143" y="3"/>
                    </a:lnTo>
                    <a:lnTo>
                      <a:pt x="140" y="2"/>
                    </a:lnTo>
                    <a:lnTo>
                      <a:pt x="138" y="1"/>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7" name="Text Placeholder 62">
            <a:extLst>
              <a:ext uri="{FF2B5EF4-FFF2-40B4-BE49-F238E27FC236}">
                <a16:creationId xmlns:a16="http://schemas.microsoft.com/office/drawing/2014/main" id="{876B8A8D-286E-42A3-9899-0153D17C7011}"/>
              </a:ext>
            </a:extLst>
          </p:cNvPr>
          <p:cNvSpPr txBox="1">
            <a:spLocks/>
          </p:cNvSpPr>
          <p:nvPr/>
        </p:nvSpPr>
        <p:spPr>
          <a:xfrm>
            <a:off x="794799" y="2786532"/>
            <a:ext cx="3330124" cy="2215991"/>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Clr>
                <a:srgbClr val="FAAF40"/>
              </a:buClr>
              <a:buFont typeface="Arial" panose="020B0604020202020204" pitchFamily="34" charset="0"/>
              <a:buNone/>
              <a:defRPr lang="en-US" sz="2000" b="0" i="1" kern="1200" dirty="0" smtClean="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Clr>
                <a:srgbClr val="FAAF40"/>
              </a:buClr>
              <a:buFont typeface="Segoe UI Light" panose="020B0502040204020203" pitchFamily="34" charset="0"/>
              <a:buNone/>
              <a:defRPr lang="en-US" sz="2000" kern="1200">
                <a:solidFill>
                  <a:schemeClr val="tx1">
                    <a:tint val="75000"/>
                  </a:schemeClr>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Clr>
                <a:srgbClr val="FAAF40"/>
              </a:buClr>
              <a:buFont typeface="Segoe UI Light" panose="020B0502040204020203" pitchFamily="34" charset="0"/>
              <a:buNone/>
              <a:defRPr lang="en-US" sz="1800" kern="1200">
                <a:solidFill>
                  <a:schemeClr val="tx1">
                    <a:tint val="75000"/>
                  </a:schemeClr>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Clr>
                <a:srgbClr val="FAAF40"/>
              </a:buClr>
              <a:buFont typeface="Segoe UI Light" panose="020B0502040204020203" pitchFamily="34" charset="0"/>
              <a:buNone/>
              <a:defRPr lang="en-US" sz="1600" kern="1200">
                <a:solidFill>
                  <a:schemeClr val="tx1">
                    <a:tint val="75000"/>
                  </a:schemeClr>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Clr>
                <a:srgbClr val="FAAF40"/>
              </a:buClr>
              <a:buFont typeface="Segoe UI Light" panose="020B0502040204020203" pitchFamily="34" charset="0"/>
              <a:buNone/>
              <a:defRPr lang="id-ID" sz="1600" kern="1200">
                <a:solidFill>
                  <a:schemeClr val="tx1">
                    <a:tint val="75000"/>
                  </a:schemeClr>
                </a:solidFill>
                <a:latin typeface="Segoe UI Light" panose="020B0502040204020203" pitchFamily="34" charset="0"/>
                <a:ea typeface="+mn-ea"/>
                <a:cs typeface="Segoe UI Light"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b="1" dirty="0"/>
              <a:t>In this part we will show you our graphs and our conclusions from them.</a:t>
            </a:r>
          </a:p>
        </p:txBody>
      </p:sp>
      <p:sp>
        <p:nvSpPr>
          <p:cNvPr id="39" name="Slide Number Placeholder 38">
            <a:extLst>
              <a:ext uri="{FF2B5EF4-FFF2-40B4-BE49-F238E27FC236}">
                <a16:creationId xmlns:a16="http://schemas.microsoft.com/office/drawing/2014/main" id="{4AD335A3-2D7A-429F-9763-22394FC6A7C2}"/>
              </a:ext>
            </a:extLst>
          </p:cNvPr>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14</a:t>
            </a:fld>
            <a:endParaRPr lang="en-US" dirty="0"/>
          </a:p>
        </p:txBody>
      </p:sp>
    </p:spTree>
    <p:extLst>
      <p:ext uri="{BB962C8B-B14F-4D97-AF65-F5344CB8AC3E}">
        <p14:creationId xmlns:p14="http://schemas.microsoft.com/office/powerpoint/2010/main" val="223745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r>
              <a:rPr lang="en-US" sz="5400" dirty="0">
                <a:solidFill>
                  <a:schemeClr val="bg1"/>
                </a:solidFill>
                <a:latin typeface="Segoe UI Light" panose="020B0502040204020203" pitchFamily="34" charset="0"/>
                <a:cs typeface="Segoe UI Light" panose="020B0502040204020203" pitchFamily="34" charset="0"/>
              </a:rPr>
              <a:t>About The Dataset</a:t>
            </a:r>
            <a:endParaRPr lang="he-IL" sz="5400" dirty="0"/>
          </a:p>
        </p:txBody>
      </p:sp>
      <p:sp>
        <p:nvSpPr>
          <p:cNvPr id="6" name="Subtitle 5">
            <a:extLst>
              <a:ext uri="{FF2B5EF4-FFF2-40B4-BE49-F238E27FC236}">
                <a16:creationId xmlns:a16="http://schemas.microsoft.com/office/drawing/2014/main" id="{3094FF76-9917-4C2E-8D35-02C64443B069}"/>
              </a:ext>
            </a:extLst>
          </p:cNvPr>
          <p:cNvSpPr>
            <a:spLocks noGrp="1"/>
          </p:cNvSpPr>
          <p:nvPr>
            <p:ph type="subTitle" idx="10"/>
          </p:nvPr>
        </p:nvSpPr>
        <p:spPr>
          <a:xfrm>
            <a:off x="554285" y="1938595"/>
            <a:ext cx="11121358" cy="4629288"/>
          </a:xfrm>
        </p:spPr>
        <p:txBody>
          <a:bodyPr>
            <a:normAutofit/>
          </a:bodyPr>
          <a:lstStyle/>
          <a:p>
            <a:pPr marL="457200" indent="-457200">
              <a:buFont typeface="+mj-lt"/>
              <a:buAutoNum type="arabicPeriod"/>
            </a:pPr>
            <a:r>
              <a:rPr lang="en-US" u="sng" dirty="0"/>
              <a:t>name:</a:t>
            </a:r>
            <a:r>
              <a:rPr lang="en-US" dirty="0"/>
              <a:t> Name of the game.</a:t>
            </a:r>
          </a:p>
          <a:p>
            <a:pPr marL="457200" indent="-457200">
              <a:buFont typeface="+mj-lt"/>
              <a:buAutoNum type="arabicPeriod"/>
            </a:pPr>
            <a:r>
              <a:rPr lang="en-US" u="sng" dirty="0"/>
              <a:t>developer:</a:t>
            </a:r>
            <a:r>
              <a:rPr lang="en-US" dirty="0"/>
              <a:t> The company that design the game</a:t>
            </a:r>
          </a:p>
          <a:p>
            <a:pPr marL="457200" indent="-457200">
              <a:buFont typeface="+mj-lt"/>
              <a:buAutoNum type="arabicPeriod"/>
            </a:pPr>
            <a:r>
              <a:rPr lang="en-US" u="sng" dirty="0"/>
              <a:t>platform:</a:t>
            </a:r>
            <a:r>
              <a:rPr lang="en-US" dirty="0"/>
              <a:t> Name of the game machine. For example, PS2, Xbox, and so on.</a:t>
            </a:r>
          </a:p>
          <a:p>
            <a:pPr marL="457200" indent="-457200">
              <a:buFont typeface="+mj-lt"/>
              <a:buAutoNum type="arabicPeriod"/>
            </a:pPr>
            <a:r>
              <a:rPr lang="en-US" u="sng" dirty="0"/>
              <a:t>genre:</a:t>
            </a:r>
            <a:r>
              <a:rPr lang="en-US" dirty="0"/>
              <a:t> The genre of the game. For example “Just Dance” – Music.</a:t>
            </a:r>
          </a:p>
          <a:p>
            <a:pPr marL="457200" indent="-457200">
              <a:buFont typeface="+mj-lt"/>
              <a:buAutoNum type="arabicPeriod"/>
            </a:pPr>
            <a:r>
              <a:rPr lang="en-US" u="sng" dirty="0" err="1"/>
              <a:t>total_sales</a:t>
            </a:r>
            <a:r>
              <a:rPr lang="en-US" u="sng" dirty="0"/>
              <a:t>: </a:t>
            </a:r>
            <a:r>
              <a:rPr lang="en-US" dirty="0"/>
              <a:t>The Video Games Sales for all markets.</a:t>
            </a:r>
          </a:p>
          <a:p>
            <a:pPr marL="457200" indent="-457200">
              <a:buFont typeface="+mj-lt"/>
              <a:buAutoNum type="arabicPeriod"/>
            </a:pPr>
            <a:r>
              <a:rPr lang="en-US" u="sng" dirty="0" err="1"/>
              <a:t>na_Sales</a:t>
            </a:r>
            <a:r>
              <a:rPr lang="en-US" u="sng" dirty="0"/>
              <a:t>: </a:t>
            </a:r>
            <a:r>
              <a:rPr lang="en-US" dirty="0"/>
              <a:t>The Video Games Sales in North American.</a:t>
            </a:r>
          </a:p>
          <a:p>
            <a:pPr marL="457200" indent="-457200">
              <a:buFont typeface="+mj-lt"/>
              <a:buAutoNum type="arabicPeriod"/>
            </a:pPr>
            <a:r>
              <a:rPr lang="en-US" u="sng" dirty="0" err="1"/>
              <a:t>eu_Sales</a:t>
            </a:r>
            <a:r>
              <a:rPr lang="en-US" u="sng" dirty="0"/>
              <a:t>: </a:t>
            </a:r>
            <a:r>
              <a:rPr lang="en-US" dirty="0"/>
              <a:t>The Video Games Sales in Europe.</a:t>
            </a:r>
          </a:p>
          <a:p>
            <a:pPr marL="457200" indent="-457200">
              <a:buFont typeface="+mj-lt"/>
              <a:buAutoNum type="arabicPeriod"/>
            </a:pPr>
            <a:r>
              <a:rPr lang="en-US" u="sng" dirty="0" err="1"/>
              <a:t>jp_Sales</a:t>
            </a:r>
            <a:r>
              <a:rPr lang="en-US" u="sng" dirty="0"/>
              <a:t>: </a:t>
            </a:r>
            <a:r>
              <a:rPr lang="en-US" dirty="0"/>
              <a:t>The Video Games Sales in Japan.</a:t>
            </a:r>
          </a:p>
          <a:p>
            <a:pPr marL="457200" indent="-457200">
              <a:buFont typeface="+mj-lt"/>
              <a:buAutoNum type="arabicPeriod"/>
            </a:pPr>
            <a:r>
              <a:rPr lang="en-US" u="sng" dirty="0" err="1"/>
              <a:t>other_Sales</a:t>
            </a:r>
            <a:r>
              <a:rPr lang="en-US" u="sng" dirty="0"/>
              <a:t>: </a:t>
            </a:r>
            <a:r>
              <a:rPr lang="en-US" dirty="0"/>
              <a:t>The Video Games Sales in the rest of areas.</a:t>
            </a:r>
          </a:p>
          <a:p>
            <a:pPr marL="457200" indent="-457200">
              <a:buFont typeface="+mj-lt"/>
              <a:buAutoNum type="arabicPeriod"/>
            </a:pPr>
            <a:r>
              <a:rPr lang="en-US" u="sng" dirty="0" err="1"/>
              <a:t>release_year</a:t>
            </a:r>
            <a:r>
              <a:rPr lang="en-US" u="sng" dirty="0"/>
              <a:t>: </a:t>
            </a:r>
            <a:r>
              <a:rPr lang="en-US" dirty="0"/>
              <a:t>It is a number describing when did the game release.</a:t>
            </a:r>
          </a:p>
        </p:txBody>
      </p:sp>
      <p:pic>
        <p:nvPicPr>
          <p:cNvPr id="9" name="Picture 8">
            <a:extLst>
              <a:ext uri="{FF2B5EF4-FFF2-40B4-BE49-F238E27FC236}">
                <a16:creationId xmlns:a16="http://schemas.microsoft.com/office/drawing/2014/main" id="{B4483B90-A373-48C5-ABB5-26C3FFC8F4F8}"/>
              </a:ext>
            </a:extLst>
          </p:cNvPr>
          <p:cNvPicPr>
            <a:picLocks noChangeAspect="1"/>
          </p:cNvPicPr>
          <p:nvPr/>
        </p:nvPicPr>
        <p:blipFill>
          <a:blip r:embed="rId2"/>
          <a:stretch>
            <a:fillRect/>
          </a:stretch>
        </p:blipFill>
        <p:spPr>
          <a:xfrm>
            <a:off x="554285" y="1105898"/>
            <a:ext cx="11279403" cy="556799"/>
          </a:xfrm>
          <a:prstGeom prst="rect">
            <a:avLst/>
          </a:prstGeom>
        </p:spPr>
      </p:pic>
      <p:sp>
        <p:nvSpPr>
          <p:cNvPr id="5" name="Slide Number Placeholder 316">
            <a:extLst>
              <a:ext uri="{FF2B5EF4-FFF2-40B4-BE49-F238E27FC236}">
                <a16:creationId xmlns:a16="http://schemas.microsoft.com/office/drawing/2014/main" id="{E8EED59F-7766-480E-A10B-AE2789461BDE}"/>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15</a:t>
            </a:fld>
            <a:endParaRPr lang="en-US" dirty="0"/>
          </a:p>
        </p:txBody>
      </p:sp>
    </p:spTree>
    <p:extLst>
      <p:ext uri="{BB962C8B-B14F-4D97-AF65-F5344CB8AC3E}">
        <p14:creationId xmlns:p14="http://schemas.microsoft.com/office/powerpoint/2010/main" val="97077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6" name="Subtitle 5">
            <a:extLst>
              <a:ext uri="{FF2B5EF4-FFF2-40B4-BE49-F238E27FC236}">
                <a16:creationId xmlns:a16="http://schemas.microsoft.com/office/drawing/2014/main" id="{3094FF76-9917-4C2E-8D35-02C64443B069}"/>
              </a:ext>
            </a:extLst>
          </p:cNvPr>
          <p:cNvSpPr>
            <a:spLocks noGrp="1"/>
          </p:cNvSpPr>
          <p:nvPr>
            <p:ph type="subTitle" idx="10"/>
          </p:nvPr>
        </p:nvSpPr>
        <p:spPr>
          <a:xfrm>
            <a:off x="554284" y="1262269"/>
            <a:ext cx="3153011" cy="815009"/>
          </a:xfrm>
        </p:spPr>
        <p:txBody>
          <a:bodyPr>
            <a:normAutofit/>
          </a:bodyPr>
          <a:lstStyle/>
          <a:p>
            <a:r>
              <a:rPr lang="en-US" sz="2400" b="1" u="sng" dirty="0"/>
              <a:t>Univariate Analysis:</a:t>
            </a:r>
          </a:p>
        </p:txBody>
      </p:sp>
      <p:pic>
        <p:nvPicPr>
          <p:cNvPr id="4" name="Picture 3">
            <a:extLst>
              <a:ext uri="{FF2B5EF4-FFF2-40B4-BE49-F238E27FC236}">
                <a16:creationId xmlns:a16="http://schemas.microsoft.com/office/drawing/2014/main" id="{FCB39BD5-F20A-4379-8876-4EB2E0504F92}"/>
              </a:ext>
            </a:extLst>
          </p:cNvPr>
          <p:cNvPicPr>
            <a:picLocks noChangeAspect="1"/>
          </p:cNvPicPr>
          <p:nvPr/>
        </p:nvPicPr>
        <p:blipFill>
          <a:blip r:embed="rId3"/>
          <a:stretch>
            <a:fillRect/>
          </a:stretch>
        </p:blipFill>
        <p:spPr>
          <a:xfrm>
            <a:off x="1868556" y="1689652"/>
            <a:ext cx="8272670" cy="3754307"/>
          </a:xfrm>
          <a:prstGeom prst="rect">
            <a:avLst/>
          </a:prstGeom>
        </p:spPr>
      </p:pic>
      <p:sp>
        <p:nvSpPr>
          <p:cNvPr id="7" name="Subtitle 5">
            <a:extLst>
              <a:ext uri="{FF2B5EF4-FFF2-40B4-BE49-F238E27FC236}">
                <a16:creationId xmlns:a16="http://schemas.microsoft.com/office/drawing/2014/main" id="{E17DCDB8-EC52-477E-8448-DBFF36E9DA35}"/>
              </a:ext>
            </a:extLst>
          </p:cNvPr>
          <p:cNvSpPr txBox="1">
            <a:spLocks/>
          </p:cNvSpPr>
          <p:nvPr/>
        </p:nvSpPr>
        <p:spPr>
          <a:xfrm>
            <a:off x="198783" y="5603768"/>
            <a:ext cx="11320669" cy="815009"/>
          </a:xfrm>
          <a:prstGeom prst="rect">
            <a:avLst/>
          </a:prstGeom>
        </p:spPr>
        <p:txBody>
          <a:bodyPr vert="horz" lIns="0" tIns="0" rIns="0" bIns="0" rtlCol="0">
            <a:normAutofit fontScale="92500" lnSpcReduction="10000"/>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Our plot above gives us an idea of how many games per console our data contains but we immediately noticed that our platforms include handhelds, consoles, and the PC. so we group these and see what our distribution looks like.</a:t>
            </a:r>
          </a:p>
        </p:txBody>
      </p:sp>
      <p:sp>
        <p:nvSpPr>
          <p:cNvPr id="8" name="Slide Number Placeholder 316">
            <a:extLst>
              <a:ext uri="{FF2B5EF4-FFF2-40B4-BE49-F238E27FC236}">
                <a16:creationId xmlns:a16="http://schemas.microsoft.com/office/drawing/2014/main" id="{B2289CEC-190D-439F-A5AA-5A843A63FC43}"/>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16</a:t>
            </a:fld>
            <a:endParaRPr lang="en-US" dirty="0"/>
          </a:p>
        </p:txBody>
      </p:sp>
    </p:spTree>
    <p:extLst>
      <p:ext uri="{BB962C8B-B14F-4D97-AF65-F5344CB8AC3E}">
        <p14:creationId xmlns:p14="http://schemas.microsoft.com/office/powerpoint/2010/main" val="291586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pic>
        <p:nvPicPr>
          <p:cNvPr id="9" name="Picture 8">
            <a:extLst>
              <a:ext uri="{FF2B5EF4-FFF2-40B4-BE49-F238E27FC236}">
                <a16:creationId xmlns:a16="http://schemas.microsoft.com/office/drawing/2014/main" id="{15C98CAF-1CFC-4999-82E5-5E55B47605DD}"/>
              </a:ext>
            </a:extLst>
          </p:cNvPr>
          <p:cNvPicPr>
            <a:picLocks noChangeAspect="1"/>
          </p:cNvPicPr>
          <p:nvPr/>
        </p:nvPicPr>
        <p:blipFill>
          <a:blip r:embed="rId2"/>
          <a:stretch>
            <a:fillRect/>
          </a:stretch>
        </p:blipFill>
        <p:spPr>
          <a:xfrm>
            <a:off x="345800" y="4063854"/>
            <a:ext cx="10706514" cy="2600507"/>
          </a:xfrm>
          <a:prstGeom prst="rect">
            <a:avLst/>
          </a:prstGeom>
        </p:spPr>
      </p:pic>
      <p:grpSp>
        <p:nvGrpSpPr>
          <p:cNvPr id="39" name="Group 38">
            <a:extLst>
              <a:ext uri="{FF2B5EF4-FFF2-40B4-BE49-F238E27FC236}">
                <a16:creationId xmlns:a16="http://schemas.microsoft.com/office/drawing/2014/main" id="{27EB0190-9287-4CE0-AB69-B8CFB77378E4}"/>
              </a:ext>
            </a:extLst>
          </p:cNvPr>
          <p:cNvGrpSpPr/>
          <p:nvPr/>
        </p:nvGrpSpPr>
        <p:grpSpPr>
          <a:xfrm>
            <a:off x="1080804" y="1279928"/>
            <a:ext cx="9452762" cy="2600507"/>
            <a:chOff x="1011230" y="1198683"/>
            <a:chExt cx="9452762" cy="2600507"/>
          </a:xfrm>
        </p:grpSpPr>
        <p:grpSp>
          <p:nvGrpSpPr>
            <p:cNvPr id="10" name="Group 9">
              <a:extLst>
                <a:ext uri="{FF2B5EF4-FFF2-40B4-BE49-F238E27FC236}">
                  <a16:creationId xmlns:a16="http://schemas.microsoft.com/office/drawing/2014/main" id="{E4E12C49-4238-4700-9AC8-F4D62661B677}"/>
                </a:ext>
              </a:extLst>
            </p:cNvPr>
            <p:cNvGrpSpPr/>
            <p:nvPr/>
          </p:nvGrpSpPr>
          <p:grpSpPr>
            <a:xfrm>
              <a:off x="1011230" y="1198683"/>
              <a:ext cx="3322231" cy="2600507"/>
              <a:chOff x="554030" y="2002971"/>
              <a:chExt cx="4676827" cy="3956962"/>
            </a:xfrm>
          </p:grpSpPr>
          <p:sp>
            <p:nvSpPr>
              <p:cNvPr id="11" name="Oval 10">
                <a:extLst>
                  <a:ext uri="{FF2B5EF4-FFF2-40B4-BE49-F238E27FC236}">
                    <a16:creationId xmlns:a16="http://schemas.microsoft.com/office/drawing/2014/main" id="{63EC17CF-7ED8-4231-8DD9-6A47FCA0139A}"/>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cxnSp>
            <p:nvCxnSpPr>
              <p:cNvPr id="12" name="Straight Connector 11">
                <a:extLst>
                  <a:ext uri="{FF2B5EF4-FFF2-40B4-BE49-F238E27FC236}">
                    <a16:creationId xmlns:a16="http://schemas.microsoft.com/office/drawing/2014/main" id="{D4C40403-75E2-467B-848C-CDED9DBE5081}"/>
                  </a:ext>
                </a:extLst>
              </p:cNvPr>
              <p:cNvCxnSpPr>
                <a:cxnSpLocks/>
                <a:endCxn id="34" idx="2"/>
              </p:cNvCxnSpPr>
              <p:nvPr/>
            </p:nvCxnSpPr>
            <p:spPr>
              <a:xfrm>
                <a:off x="3590925" y="2266460"/>
                <a:ext cx="1374501"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grpSp>
            <p:nvGrpSpPr>
              <p:cNvPr id="13" name="Group 12">
                <a:extLst>
                  <a:ext uri="{FF2B5EF4-FFF2-40B4-BE49-F238E27FC236}">
                    <a16:creationId xmlns:a16="http://schemas.microsoft.com/office/drawing/2014/main" id="{6E9615B2-8B4F-4C41-BDB8-1862FE8F948E}"/>
                  </a:ext>
                </a:extLst>
              </p:cNvPr>
              <p:cNvGrpSpPr/>
              <p:nvPr/>
            </p:nvGrpSpPr>
            <p:grpSpPr>
              <a:xfrm>
                <a:off x="4965425" y="2156289"/>
                <a:ext cx="221312" cy="220342"/>
                <a:chOff x="842652" y="1771650"/>
                <a:chExt cx="213450" cy="212517"/>
              </a:xfrm>
            </p:grpSpPr>
            <p:sp>
              <p:nvSpPr>
                <p:cNvPr id="33" name="Oval 32">
                  <a:extLst>
                    <a:ext uri="{FF2B5EF4-FFF2-40B4-BE49-F238E27FC236}">
                      <a16:creationId xmlns:a16="http://schemas.microsoft.com/office/drawing/2014/main" id="{79296F13-F64F-4CA5-A2CD-3EE817D7D119}"/>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34" name="Freeform 38">
                  <a:extLst>
                    <a:ext uri="{FF2B5EF4-FFF2-40B4-BE49-F238E27FC236}">
                      <a16:creationId xmlns:a16="http://schemas.microsoft.com/office/drawing/2014/main" id="{78297015-CBEF-44E8-81B1-123F9042884C}"/>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sp>
            <p:nvSpPr>
              <p:cNvPr id="14" name="Oval 13">
                <a:extLst>
                  <a:ext uri="{FF2B5EF4-FFF2-40B4-BE49-F238E27FC236}">
                    <a16:creationId xmlns:a16="http://schemas.microsoft.com/office/drawing/2014/main" id="{135CBC08-6AE8-4B5F-9475-D86960450AA5}"/>
                  </a:ext>
                </a:extLst>
              </p:cNvPr>
              <p:cNvSpPr/>
              <p:nvPr/>
            </p:nvSpPr>
            <p:spPr>
              <a:xfrm>
                <a:off x="4921307" y="3360332"/>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5" name="Group 14">
                <a:extLst>
                  <a:ext uri="{FF2B5EF4-FFF2-40B4-BE49-F238E27FC236}">
                    <a16:creationId xmlns:a16="http://schemas.microsoft.com/office/drawing/2014/main" id="{B741049A-8E49-4616-A933-DB561F81CEF2}"/>
                  </a:ext>
                </a:extLst>
              </p:cNvPr>
              <p:cNvGrpSpPr/>
              <p:nvPr/>
            </p:nvGrpSpPr>
            <p:grpSpPr>
              <a:xfrm>
                <a:off x="4965425" y="3404935"/>
                <a:ext cx="221312" cy="220342"/>
                <a:chOff x="842652" y="1771650"/>
                <a:chExt cx="213450" cy="212517"/>
              </a:xfrm>
            </p:grpSpPr>
            <p:sp>
              <p:nvSpPr>
                <p:cNvPr id="31" name="Oval 30">
                  <a:extLst>
                    <a:ext uri="{FF2B5EF4-FFF2-40B4-BE49-F238E27FC236}">
                      <a16:creationId xmlns:a16="http://schemas.microsoft.com/office/drawing/2014/main" id="{6E851935-6657-4CBD-82B7-C2AAB8F846F4}"/>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dirty="0">
                    <a:solidFill>
                      <a:prstClr val="white"/>
                    </a:solidFill>
                    <a:latin typeface="Segoe UI Light"/>
                  </a:endParaRPr>
                </a:p>
              </p:txBody>
            </p:sp>
            <p:sp>
              <p:nvSpPr>
                <p:cNvPr id="32" name="Freeform 38">
                  <a:extLst>
                    <a:ext uri="{FF2B5EF4-FFF2-40B4-BE49-F238E27FC236}">
                      <a16:creationId xmlns:a16="http://schemas.microsoft.com/office/drawing/2014/main" id="{E906AF48-386B-4DB3-A73B-E2864D1DBB5F}"/>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sp>
            <p:nvSpPr>
              <p:cNvPr id="16" name="Oval 15">
                <a:extLst>
                  <a:ext uri="{FF2B5EF4-FFF2-40B4-BE49-F238E27FC236}">
                    <a16:creationId xmlns:a16="http://schemas.microsoft.com/office/drawing/2014/main" id="{0AA3FCEB-3343-4DA8-AF04-D7A0CC8B80F2}"/>
                  </a:ext>
                </a:extLst>
              </p:cNvPr>
              <p:cNvSpPr/>
              <p:nvPr/>
            </p:nvSpPr>
            <p:spPr>
              <a:xfrm>
                <a:off x="4921307" y="46829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7" name="Group 16">
                <a:extLst>
                  <a:ext uri="{FF2B5EF4-FFF2-40B4-BE49-F238E27FC236}">
                    <a16:creationId xmlns:a16="http://schemas.microsoft.com/office/drawing/2014/main" id="{A95931AB-F0A0-4FA7-BD8B-19965D912A7E}"/>
                  </a:ext>
                </a:extLst>
              </p:cNvPr>
              <p:cNvGrpSpPr/>
              <p:nvPr/>
            </p:nvGrpSpPr>
            <p:grpSpPr>
              <a:xfrm>
                <a:off x="4965425" y="4727589"/>
                <a:ext cx="221312" cy="220342"/>
                <a:chOff x="842652" y="1771650"/>
                <a:chExt cx="213450" cy="212517"/>
              </a:xfrm>
            </p:grpSpPr>
            <p:sp>
              <p:nvSpPr>
                <p:cNvPr id="29" name="Oval 28">
                  <a:extLst>
                    <a:ext uri="{FF2B5EF4-FFF2-40B4-BE49-F238E27FC236}">
                      <a16:creationId xmlns:a16="http://schemas.microsoft.com/office/drawing/2014/main" id="{67BBC5AC-EE61-4A9C-9144-AC27D03B6CB9}"/>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30" name="Freeform 38">
                  <a:extLst>
                    <a:ext uri="{FF2B5EF4-FFF2-40B4-BE49-F238E27FC236}">
                      <a16:creationId xmlns:a16="http://schemas.microsoft.com/office/drawing/2014/main" id="{AEC32167-A898-4DA7-BDB8-66EA5A170965}"/>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nvGrpSpPr>
              <p:cNvPr id="18" name="Group 17">
                <a:extLst>
                  <a:ext uri="{FF2B5EF4-FFF2-40B4-BE49-F238E27FC236}">
                    <a16:creationId xmlns:a16="http://schemas.microsoft.com/office/drawing/2014/main" id="{7C037D66-F983-473A-A75A-2C219AA6F188}"/>
                  </a:ext>
                </a:extLst>
              </p:cNvPr>
              <p:cNvGrpSpPr/>
              <p:nvPr/>
            </p:nvGrpSpPr>
            <p:grpSpPr>
              <a:xfrm>
                <a:off x="554030" y="2002971"/>
                <a:ext cx="3956962" cy="3956962"/>
                <a:chOff x="554030" y="1828806"/>
                <a:chExt cx="4305292" cy="4305292"/>
              </a:xfrm>
            </p:grpSpPr>
            <p:sp>
              <p:nvSpPr>
                <p:cNvPr id="27" name="Oval 26">
                  <a:extLst>
                    <a:ext uri="{FF2B5EF4-FFF2-40B4-BE49-F238E27FC236}">
                      <a16:creationId xmlns:a16="http://schemas.microsoft.com/office/drawing/2014/main" id="{FE717BFB-D443-4B47-B01B-4798C16E85B6}"/>
                    </a:ext>
                  </a:extLst>
                </p:cNvPr>
                <p:cNvSpPr/>
                <p:nvPr/>
              </p:nvSpPr>
              <p:spPr>
                <a:xfrm>
                  <a:off x="554030" y="1828806"/>
                  <a:ext cx="4305292" cy="4305292"/>
                </a:xfrm>
                <a:prstGeom prst="ellipse">
                  <a:avLst/>
                </a:prstGeom>
                <a:solidFill>
                  <a:schemeClr val="tx1">
                    <a:lumMod val="65000"/>
                    <a:lumOff val="35000"/>
                  </a:schemeClr>
                </a:solidFill>
                <a:ln>
                  <a:noFill/>
                </a:ln>
                <a:effectLst>
                  <a:outerShdw dist="1397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9A41ED-E442-4E01-B034-5BF6FB898B22}"/>
                    </a:ext>
                  </a:extLst>
                </p:cNvPr>
                <p:cNvSpPr/>
                <p:nvPr/>
              </p:nvSpPr>
              <p:spPr>
                <a:xfrm>
                  <a:off x="901453" y="2176230"/>
                  <a:ext cx="3610448" cy="3610446"/>
                </a:xfrm>
                <a:prstGeom prst="ellipse">
                  <a:avLst/>
                </a:prstGeom>
                <a:solidFill>
                  <a:srgbClr val="FAAF40"/>
                </a:solidFill>
                <a:ln>
                  <a:noFill/>
                </a:ln>
                <a:effectLst>
                  <a:outerShdw dist="1397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EACB69B-BB93-44A2-AF50-566DBD390B39}"/>
                  </a:ext>
                </a:extLst>
              </p:cNvPr>
              <p:cNvGrpSpPr/>
              <p:nvPr/>
            </p:nvGrpSpPr>
            <p:grpSpPr>
              <a:xfrm>
                <a:off x="1177822" y="3257550"/>
                <a:ext cx="2709378" cy="1441797"/>
                <a:chOff x="1177822" y="3257550"/>
                <a:chExt cx="2709378" cy="1441797"/>
              </a:xfrm>
              <a:effectLst/>
            </p:grpSpPr>
            <p:sp>
              <p:nvSpPr>
                <p:cNvPr id="23" name="Rectangle: Rounded Corners 22">
                  <a:extLst>
                    <a:ext uri="{FF2B5EF4-FFF2-40B4-BE49-F238E27FC236}">
                      <a16:creationId xmlns:a16="http://schemas.microsoft.com/office/drawing/2014/main" id="{DC3E9F66-FBAD-49E7-9E46-1F22DEE99C1A}"/>
                    </a:ext>
                  </a:extLst>
                </p:cNvPr>
                <p:cNvSpPr/>
                <p:nvPr/>
              </p:nvSpPr>
              <p:spPr>
                <a:xfrm>
                  <a:off x="3274396" y="3539386"/>
                  <a:ext cx="441960" cy="97165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C4FE573A-FC35-441F-9F36-06EC34476B7B}"/>
                    </a:ext>
                  </a:extLst>
                </p:cNvPr>
                <p:cNvSpPr/>
                <p:nvPr/>
              </p:nvSpPr>
              <p:spPr>
                <a:xfrm>
                  <a:off x="1873409" y="3568007"/>
                  <a:ext cx="1332476" cy="971654"/>
                </a:xfrm>
                <a:prstGeom prst="roundRect">
                  <a:avLst>
                    <a:gd name="adj" fmla="val 194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7D835BA8-360B-470D-A5A7-12F1BC366081}"/>
                    </a:ext>
                  </a:extLst>
                </p:cNvPr>
                <p:cNvSpPr/>
                <p:nvPr/>
              </p:nvSpPr>
              <p:spPr>
                <a:xfrm>
                  <a:off x="1379220" y="3539386"/>
                  <a:ext cx="441960" cy="971654"/>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raphic 209">
                  <a:extLst>
                    <a:ext uri="{FF2B5EF4-FFF2-40B4-BE49-F238E27FC236}">
                      <a16:creationId xmlns:a16="http://schemas.microsoft.com/office/drawing/2014/main" id="{0B3F5912-08FF-4591-8EF0-93B471AE5CB8}"/>
                    </a:ext>
                  </a:extLst>
                </p:cNvPr>
                <p:cNvSpPr/>
                <p:nvPr/>
              </p:nvSpPr>
              <p:spPr>
                <a:xfrm>
                  <a:off x="1177822" y="3257550"/>
                  <a:ext cx="2709378" cy="1441797"/>
                </a:xfrm>
                <a:custGeom>
                  <a:avLst/>
                  <a:gdLst>
                    <a:gd name="connsiteX0" fmla="*/ 2049996 w 2709378"/>
                    <a:gd name="connsiteY0" fmla="*/ 122613 h 1441796"/>
                    <a:gd name="connsiteX1" fmla="*/ 1448826 w 2709378"/>
                    <a:gd name="connsiteY1" fmla="*/ 122613 h 1441796"/>
                    <a:gd name="connsiteX2" fmla="*/ 1296296 w 2709378"/>
                    <a:gd name="connsiteY2" fmla="*/ 0 h 1441796"/>
                    <a:gd name="connsiteX3" fmla="*/ 1134094 w 2709378"/>
                    <a:gd name="connsiteY3" fmla="*/ 0 h 1441796"/>
                    <a:gd name="connsiteX4" fmla="*/ 1007937 w 2709378"/>
                    <a:gd name="connsiteY4" fmla="*/ 64220 h 1441796"/>
                    <a:gd name="connsiteX5" fmla="*/ 881779 w 2709378"/>
                    <a:gd name="connsiteY5" fmla="*/ 0 h 1441796"/>
                    <a:gd name="connsiteX6" fmla="*/ 719577 w 2709378"/>
                    <a:gd name="connsiteY6" fmla="*/ 0 h 1441796"/>
                    <a:gd name="connsiteX7" fmla="*/ 565665 w 2709378"/>
                    <a:gd name="connsiteY7" fmla="*/ 129642 h 1441796"/>
                    <a:gd name="connsiteX8" fmla="*/ 0 w 2709378"/>
                    <a:gd name="connsiteY8" fmla="*/ 784938 h 1441796"/>
                    <a:gd name="connsiteX9" fmla="*/ 662326 w 2709378"/>
                    <a:gd name="connsiteY9" fmla="*/ 1447263 h 1441796"/>
                    <a:gd name="connsiteX10" fmla="*/ 2049996 w 2709378"/>
                    <a:gd name="connsiteY10" fmla="*/ 1447263 h 1441796"/>
                    <a:gd name="connsiteX11" fmla="*/ 2712322 w 2709378"/>
                    <a:gd name="connsiteY11" fmla="*/ 784938 h 1441796"/>
                    <a:gd name="connsiteX12" fmla="*/ 2049996 w 2709378"/>
                    <a:gd name="connsiteY12" fmla="*/ 122613 h 1441796"/>
                    <a:gd name="connsiteX13" fmla="*/ 418962 w 2709378"/>
                    <a:gd name="connsiteY13" fmla="*/ 389706 h 1441796"/>
                    <a:gd name="connsiteX14" fmla="*/ 505050 w 2709378"/>
                    <a:gd name="connsiteY14" fmla="*/ 475793 h 1441796"/>
                    <a:gd name="connsiteX15" fmla="*/ 418962 w 2709378"/>
                    <a:gd name="connsiteY15" fmla="*/ 561880 h 1441796"/>
                    <a:gd name="connsiteX16" fmla="*/ 332875 w 2709378"/>
                    <a:gd name="connsiteY16" fmla="*/ 475793 h 1441796"/>
                    <a:gd name="connsiteX17" fmla="*/ 418962 w 2709378"/>
                    <a:gd name="connsiteY17" fmla="*/ 389706 h 1441796"/>
                    <a:gd name="connsiteX18" fmla="*/ 418962 w 2709378"/>
                    <a:gd name="connsiteY18" fmla="*/ 1180111 h 1441796"/>
                    <a:gd name="connsiteX19" fmla="*/ 332875 w 2709378"/>
                    <a:gd name="connsiteY19" fmla="*/ 1094023 h 1441796"/>
                    <a:gd name="connsiteX20" fmla="*/ 418962 w 2709378"/>
                    <a:gd name="connsiteY20" fmla="*/ 1007936 h 1441796"/>
                    <a:gd name="connsiteX21" fmla="*/ 505050 w 2709378"/>
                    <a:gd name="connsiteY21" fmla="*/ 1094023 h 1441796"/>
                    <a:gd name="connsiteX22" fmla="*/ 418962 w 2709378"/>
                    <a:gd name="connsiteY22" fmla="*/ 1180111 h 1441796"/>
                    <a:gd name="connsiteX23" fmla="*/ 554551 w 2709378"/>
                    <a:gd name="connsiteY23" fmla="*/ 900822 h 1441796"/>
                    <a:gd name="connsiteX24" fmla="*/ 529260 w 2709378"/>
                    <a:gd name="connsiteY24" fmla="*/ 926114 h 1441796"/>
                    <a:gd name="connsiteX25" fmla="*/ 308665 w 2709378"/>
                    <a:gd name="connsiteY25" fmla="*/ 926114 h 1441796"/>
                    <a:gd name="connsiteX26" fmla="*/ 283373 w 2709378"/>
                    <a:gd name="connsiteY26" fmla="*/ 900822 h 1441796"/>
                    <a:gd name="connsiteX27" fmla="*/ 283373 w 2709378"/>
                    <a:gd name="connsiteY27" fmla="*/ 668994 h 1441796"/>
                    <a:gd name="connsiteX28" fmla="*/ 308665 w 2709378"/>
                    <a:gd name="connsiteY28" fmla="*/ 643702 h 1441796"/>
                    <a:gd name="connsiteX29" fmla="*/ 529260 w 2709378"/>
                    <a:gd name="connsiteY29" fmla="*/ 643702 h 1441796"/>
                    <a:gd name="connsiteX30" fmla="*/ 554551 w 2709378"/>
                    <a:gd name="connsiteY30" fmla="*/ 668994 h 1441796"/>
                    <a:gd name="connsiteX31" fmla="*/ 554551 w 2709378"/>
                    <a:gd name="connsiteY31" fmla="*/ 900822 h 1441796"/>
                    <a:gd name="connsiteX32" fmla="*/ 1951834 w 2709378"/>
                    <a:gd name="connsiteY32" fmla="*/ 1104416 h 1441796"/>
                    <a:gd name="connsiteX33" fmla="*/ 1861721 w 2709378"/>
                    <a:gd name="connsiteY33" fmla="*/ 1194528 h 1441796"/>
                    <a:gd name="connsiteX34" fmla="*/ 856488 w 2709378"/>
                    <a:gd name="connsiteY34" fmla="*/ 1194528 h 1441796"/>
                    <a:gd name="connsiteX35" fmla="*/ 766376 w 2709378"/>
                    <a:gd name="connsiteY35" fmla="*/ 1104416 h 1441796"/>
                    <a:gd name="connsiteX36" fmla="*/ 766376 w 2709378"/>
                    <a:gd name="connsiteY36" fmla="*/ 465400 h 1441796"/>
                    <a:gd name="connsiteX37" fmla="*/ 856488 w 2709378"/>
                    <a:gd name="connsiteY37" fmla="*/ 375288 h 1441796"/>
                    <a:gd name="connsiteX38" fmla="*/ 1861721 w 2709378"/>
                    <a:gd name="connsiteY38" fmla="*/ 375288 h 1441796"/>
                    <a:gd name="connsiteX39" fmla="*/ 1951834 w 2709378"/>
                    <a:gd name="connsiteY39" fmla="*/ 465400 h 1441796"/>
                    <a:gd name="connsiteX40" fmla="*/ 1951834 w 2709378"/>
                    <a:gd name="connsiteY40" fmla="*/ 1104416 h 1441796"/>
                    <a:gd name="connsiteX41" fmla="*/ 2315767 w 2709378"/>
                    <a:gd name="connsiteY41" fmla="*/ 1094444 h 1441796"/>
                    <a:gd name="connsiteX42" fmla="*/ 2187507 w 2709378"/>
                    <a:gd name="connsiteY42" fmla="*/ 966184 h 1441796"/>
                    <a:gd name="connsiteX43" fmla="*/ 2315767 w 2709378"/>
                    <a:gd name="connsiteY43" fmla="*/ 837924 h 1441796"/>
                    <a:gd name="connsiteX44" fmla="*/ 2444027 w 2709378"/>
                    <a:gd name="connsiteY44" fmla="*/ 966184 h 1441796"/>
                    <a:gd name="connsiteX45" fmla="*/ 2315767 w 2709378"/>
                    <a:gd name="connsiteY45" fmla="*/ 1094444 h 1441796"/>
                    <a:gd name="connsiteX46" fmla="*/ 2315767 w 2709378"/>
                    <a:gd name="connsiteY46" fmla="*/ 731892 h 1441796"/>
                    <a:gd name="connsiteX47" fmla="*/ 2187507 w 2709378"/>
                    <a:gd name="connsiteY47" fmla="*/ 603632 h 1441796"/>
                    <a:gd name="connsiteX48" fmla="*/ 2315767 w 2709378"/>
                    <a:gd name="connsiteY48" fmla="*/ 475372 h 1441796"/>
                    <a:gd name="connsiteX49" fmla="*/ 2444027 w 2709378"/>
                    <a:gd name="connsiteY49" fmla="*/ 603632 h 1441796"/>
                    <a:gd name="connsiteX50" fmla="*/ 2315767 w 2709378"/>
                    <a:gd name="connsiteY50" fmla="*/ 731892 h 144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709378" h="1441796">
                      <a:moveTo>
                        <a:pt x="2049996" y="122613"/>
                      </a:moveTo>
                      <a:lnTo>
                        <a:pt x="1448826" y="122613"/>
                      </a:lnTo>
                      <a:cubicBezTo>
                        <a:pt x="1433387" y="52565"/>
                        <a:pt x="1370909" y="0"/>
                        <a:pt x="1296296" y="0"/>
                      </a:cubicBezTo>
                      <a:lnTo>
                        <a:pt x="1134094" y="0"/>
                      </a:lnTo>
                      <a:cubicBezTo>
                        <a:pt x="1082309" y="0"/>
                        <a:pt x="1036352" y="25352"/>
                        <a:pt x="1007937" y="64220"/>
                      </a:cubicBezTo>
                      <a:cubicBezTo>
                        <a:pt x="979521" y="25352"/>
                        <a:pt x="933564" y="0"/>
                        <a:pt x="881779" y="0"/>
                      </a:cubicBezTo>
                      <a:lnTo>
                        <a:pt x="719577" y="0"/>
                      </a:lnTo>
                      <a:cubicBezTo>
                        <a:pt x="642501" y="0"/>
                        <a:pt x="578341" y="56170"/>
                        <a:pt x="565665" y="129642"/>
                      </a:cubicBezTo>
                      <a:cubicBezTo>
                        <a:pt x="246127" y="176620"/>
                        <a:pt x="0" y="452544"/>
                        <a:pt x="0" y="784938"/>
                      </a:cubicBezTo>
                      <a:cubicBezTo>
                        <a:pt x="0" y="1150133"/>
                        <a:pt x="297130" y="1447263"/>
                        <a:pt x="662326" y="1447263"/>
                      </a:cubicBezTo>
                      <a:lnTo>
                        <a:pt x="2049996" y="1447263"/>
                      </a:lnTo>
                      <a:cubicBezTo>
                        <a:pt x="2415191" y="1447263"/>
                        <a:pt x="2712322" y="1150133"/>
                        <a:pt x="2712322" y="784938"/>
                      </a:cubicBezTo>
                      <a:cubicBezTo>
                        <a:pt x="2712322" y="419743"/>
                        <a:pt x="2415191" y="122613"/>
                        <a:pt x="2049996" y="122613"/>
                      </a:cubicBezTo>
                      <a:close/>
                      <a:moveTo>
                        <a:pt x="418962" y="389706"/>
                      </a:moveTo>
                      <a:cubicBezTo>
                        <a:pt x="466482" y="389706"/>
                        <a:pt x="505050" y="428274"/>
                        <a:pt x="505050" y="475793"/>
                      </a:cubicBezTo>
                      <a:cubicBezTo>
                        <a:pt x="505050" y="523312"/>
                        <a:pt x="466482" y="561880"/>
                        <a:pt x="418962" y="561880"/>
                      </a:cubicBezTo>
                      <a:cubicBezTo>
                        <a:pt x="371443" y="561880"/>
                        <a:pt x="332875" y="523372"/>
                        <a:pt x="332875" y="475793"/>
                      </a:cubicBezTo>
                      <a:cubicBezTo>
                        <a:pt x="332875" y="428274"/>
                        <a:pt x="371443" y="389706"/>
                        <a:pt x="418962" y="389706"/>
                      </a:cubicBezTo>
                      <a:close/>
                      <a:moveTo>
                        <a:pt x="418962" y="1180111"/>
                      </a:moveTo>
                      <a:cubicBezTo>
                        <a:pt x="371443" y="1180111"/>
                        <a:pt x="332875" y="1141542"/>
                        <a:pt x="332875" y="1094023"/>
                      </a:cubicBezTo>
                      <a:cubicBezTo>
                        <a:pt x="332875" y="1046504"/>
                        <a:pt x="371443" y="1007936"/>
                        <a:pt x="418962" y="1007936"/>
                      </a:cubicBezTo>
                      <a:cubicBezTo>
                        <a:pt x="466482" y="1007936"/>
                        <a:pt x="505050" y="1046504"/>
                        <a:pt x="505050" y="1094023"/>
                      </a:cubicBezTo>
                      <a:cubicBezTo>
                        <a:pt x="505050" y="1141542"/>
                        <a:pt x="466482" y="1180111"/>
                        <a:pt x="418962" y="1180111"/>
                      </a:cubicBezTo>
                      <a:close/>
                      <a:moveTo>
                        <a:pt x="554551" y="900822"/>
                      </a:moveTo>
                      <a:cubicBezTo>
                        <a:pt x="554551" y="914760"/>
                        <a:pt x="543137" y="926114"/>
                        <a:pt x="529260" y="926114"/>
                      </a:cubicBezTo>
                      <a:lnTo>
                        <a:pt x="308665" y="926114"/>
                      </a:lnTo>
                      <a:cubicBezTo>
                        <a:pt x="294727" y="926114"/>
                        <a:pt x="283373" y="914700"/>
                        <a:pt x="283373" y="900822"/>
                      </a:cubicBezTo>
                      <a:lnTo>
                        <a:pt x="283373" y="668994"/>
                      </a:lnTo>
                      <a:cubicBezTo>
                        <a:pt x="283373" y="655056"/>
                        <a:pt x="294788" y="643702"/>
                        <a:pt x="308665" y="643702"/>
                      </a:cubicBezTo>
                      <a:lnTo>
                        <a:pt x="529260" y="643702"/>
                      </a:lnTo>
                      <a:cubicBezTo>
                        <a:pt x="543197" y="643702"/>
                        <a:pt x="554551" y="655116"/>
                        <a:pt x="554551" y="668994"/>
                      </a:cubicBezTo>
                      <a:cubicBezTo>
                        <a:pt x="554551" y="668994"/>
                        <a:pt x="554551" y="900822"/>
                        <a:pt x="554551" y="900822"/>
                      </a:cubicBezTo>
                      <a:close/>
                      <a:moveTo>
                        <a:pt x="1951834" y="1104416"/>
                      </a:moveTo>
                      <a:cubicBezTo>
                        <a:pt x="1951834" y="1153978"/>
                        <a:pt x="1911283" y="1194528"/>
                        <a:pt x="1861721" y="1194528"/>
                      </a:cubicBezTo>
                      <a:lnTo>
                        <a:pt x="856488" y="1194528"/>
                      </a:lnTo>
                      <a:cubicBezTo>
                        <a:pt x="806926" y="1194528"/>
                        <a:pt x="766376" y="1153978"/>
                        <a:pt x="766376" y="1104416"/>
                      </a:cubicBezTo>
                      <a:lnTo>
                        <a:pt x="766376" y="465400"/>
                      </a:lnTo>
                      <a:cubicBezTo>
                        <a:pt x="766376" y="415838"/>
                        <a:pt x="806926" y="375288"/>
                        <a:pt x="856488" y="375288"/>
                      </a:cubicBezTo>
                      <a:lnTo>
                        <a:pt x="1861721" y="375288"/>
                      </a:lnTo>
                      <a:cubicBezTo>
                        <a:pt x="1911283" y="375288"/>
                        <a:pt x="1951834" y="415838"/>
                        <a:pt x="1951834" y="465400"/>
                      </a:cubicBezTo>
                      <a:lnTo>
                        <a:pt x="1951834" y="1104416"/>
                      </a:lnTo>
                      <a:close/>
                      <a:moveTo>
                        <a:pt x="2315767" y="1094444"/>
                      </a:moveTo>
                      <a:cubicBezTo>
                        <a:pt x="2245059" y="1094444"/>
                        <a:pt x="2187507" y="1036892"/>
                        <a:pt x="2187507" y="966184"/>
                      </a:cubicBezTo>
                      <a:cubicBezTo>
                        <a:pt x="2187507" y="895476"/>
                        <a:pt x="2245059" y="837924"/>
                        <a:pt x="2315767" y="837924"/>
                      </a:cubicBezTo>
                      <a:cubicBezTo>
                        <a:pt x="2386476" y="837924"/>
                        <a:pt x="2444027" y="895476"/>
                        <a:pt x="2444027" y="966184"/>
                      </a:cubicBezTo>
                      <a:cubicBezTo>
                        <a:pt x="2444027" y="1036892"/>
                        <a:pt x="2386476" y="1094444"/>
                        <a:pt x="2315767" y="1094444"/>
                      </a:cubicBezTo>
                      <a:close/>
                      <a:moveTo>
                        <a:pt x="2315767" y="731892"/>
                      </a:moveTo>
                      <a:cubicBezTo>
                        <a:pt x="2245059" y="731892"/>
                        <a:pt x="2187507" y="674340"/>
                        <a:pt x="2187507" y="603632"/>
                      </a:cubicBezTo>
                      <a:cubicBezTo>
                        <a:pt x="2187507" y="532924"/>
                        <a:pt x="2245059" y="475372"/>
                        <a:pt x="2315767" y="475372"/>
                      </a:cubicBezTo>
                      <a:cubicBezTo>
                        <a:pt x="2386476" y="475372"/>
                        <a:pt x="2444027" y="532924"/>
                        <a:pt x="2444027" y="603632"/>
                      </a:cubicBezTo>
                      <a:cubicBezTo>
                        <a:pt x="2444027" y="674400"/>
                        <a:pt x="2386476" y="731892"/>
                        <a:pt x="2315767" y="731892"/>
                      </a:cubicBezTo>
                      <a:close/>
                    </a:path>
                  </a:pathLst>
                </a:custGeom>
                <a:solidFill>
                  <a:srgbClr val="404040"/>
                </a:solidFill>
                <a:ln w="5998" cap="flat">
                  <a:noFill/>
                  <a:prstDash val="solid"/>
                  <a:miter/>
                </a:ln>
                <a:effectLst/>
              </p:spPr>
              <p:txBody>
                <a:bodyPr rtlCol="0" anchor="ctr"/>
                <a:lstStyle/>
                <a:p>
                  <a:endParaRPr lang="en-US"/>
                </a:p>
              </p:txBody>
            </p:sp>
          </p:grpSp>
          <p:cxnSp>
            <p:nvCxnSpPr>
              <p:cNvPr id="20" name="Straight Connector 19">
                <a:extLst>
                  <a:ext uri="{FF2B5EF4-FFF2-40B4-BE49-F238E27FC236}">
                    <a16:creationId xmlns:a16="http://schemas.microsoft.com/office/drawing/2014/main" id="{CB656BA7-823B-487C-9743-CC4E3AE29FEF}"/>
                  </a:ext>
                </a:extLst>
              </p:cNvPr>
              <p:cNvCxnSpPr>
                <a:cxnSpLocks/>
                <a:endCxn id="30" idx="2"/>
              </p:cNvCxnSpPr>
              <p:nvPr/>
            </p:nvCxnSpPr>
            <p:spPr>
              <a:xfrm>
                <a:off x="4305300" y="4837760"/>
                <a:ext cx="660126"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cxnSp>
            <p:nvCxnSpPr>
              <p:cNvPr id="21" name="Straight Connector 20">
                <a:extLst>
                  <a:ext uri="{FF2B5EF4-FFF2-40B4-BE49-F238E27FC236}">
                    <a16:creationId xmlns:a16="http://schemas.microsoft.com/office/drawing/2014/main" id="{E3767F7B-FC45-48F5-AFA4-D8AF448D64F4}"/>
                  </a:ext>
                </a:extLst>
              </p:cNvPr>
              <p:cNvCxnSpPr>
                <a:cxnSpLocks/>
                <a:endCxn id="32" idx="2"/>
              </p:cNvCxnSpPr>
              <p:nvPr/>
            </p:nvCxnSpPr>
            <p:spPr>
              <a:xfrm>
                <a:off x="4452938" y="3515106"/>
                <a:ext cx="512488" cy="0"/>
              </a:xfrm>
              <a:prstGeom prst="line">
                <a:avLst/>
              </a:prstGeom>
              <a:noFill/>
              <a:ln w="6350" cap="flat" cmpd="sng" algn="ctr">
                <a:gradFill>
                  <a:gsLst>
                    <a:gs pos="0">
                      <a:sysClr val="window" lastClr="FFFFFF">
                        <a:alpha val="0"/>
                      </a:sysClr>
                    </a:gs>
                    <a:gs pos="50000">
                      <a:sysClr val="window" lastClr="FFFFFF"/>
                    </a:gs>
                    <a:gs pos="100000">
                      <a:sysClr val="window" lastClr="FFFFFF"/>
                    </a:gs>
                  </a:gsLst>
                  <a:lin ang="0" scaled="0"/>
                </a:gradFill>
                <a:prstDash val="solid"/>
                <a:miter lim="800000"/>
              </a:ln>
              <a:effectLst/>
            </p:spPr>
          </p:cxnSp>
          <p:sp>
            <p:nvSpPr>
              <p:cNvPr id="22" name="Freeform: Shape 21">
                <a:extLst>
                  <a:ext uri="{FF2B5EF4-FFF2-40B4-BE49-F238E27FC236}">
                    <a16:creationId xmlns:a16="http://schemas.microsoft.com/office/drawing/2014/main" id="{5AFBB58E-36EE-4D11-908A-F9F522992A18}"/>
                  </a:ext>
                </a:extLst>
              </p:cNvPr>
              <p:cNvSpPr/>
              <p:nvPr/>
            </p:nvSpPr>
            <p:spPr>
              <a:xfrm rot="2700000">
                <a:off x="1910727" y="3284950"/>
                <a:ext cx="2044524" cy="2290689"/>
              </a:xfrm>
              <a:custGeom>
                <a:avLst/>
                <a:gdLst>
                  <a:gd name="connsiteX0" fmla="*/ 1032073 w 2044524"/>
                  <a:gd name="connsiteY0" fmla="*/ 775 h 2290689"/>
                  <a:gd name="connsiteX1" fmla="*/ 1621052 w 2044524"/>
                  <a:gd name="connsiteY1" fmla="*/ 0 h 2290689"/>
                  <a:gd name="connsiteX2" fmla="*/ 1672462 w 2044524"/>
                  <a:gd name="connsiteY2" fmla="*/ 56879 h 2290689"/>
                  <a:gd name="connsiteX3" fmla="*/ 1558565 w 2044524"/>
                  <a:gd name="connsiteY3" fmla="*/ 2277285 h 2290689"/>
                  <a:gd name="connsiteX4" fmla="*/ 1543736 w 2044524"/>
                  <a:gd name="connsiteY4" fmla="*/ 2290689 h 2290689"/>
                  <a:gd name="connsiteX5" fmla="*/ 0 w 2044524"/>
                  <a:gd name="connsiteY5" fmla="*/ 2288745 h 2290689"/>
                  <a:gd name="connsiteX6" fmla="*/ 61651 w 2044524"/>
                  <a:gd name="connsiteY6" fmla="*/ 2282849 h 2290689"/>
                  <a:gd name="connsiteX7" fmla="*/ 403412 w 2044524"/>
                  <a:gd name="connsiteY7" fmla="*/ 2101279 h 2290689"/>
                  <a:gd name="connsiteX8" fmla="*/ 1384643 w 2044524"/>
                  <a:gd name="connsiteY8" fmla="*/ 1120048 h 2290689"/>
                  <a:gd name="connsiteX9" fmla="*/ 1384643 w 2044524"/>
                  <a:gd name="connsiteY9" fmla="*/ 183379 h 2290689"/>
                  <a:gd name="connsiteX10" fmla="*/ 1042882 w 2044524"/>
                  <a:gd name="connsiteY10" fmla="*/ 1809 h 229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524" h="2290689">
                    <a:moveTo>
                      <a:pt x="1032073" y="775"/>
                    </a:moveTo>
                    <a:lnTo>
                      <a:pt x="1621052" y="0"/>
                    </a:lnTo>
                    <a:lnTo>
                      <a:pt x="1672462" y="56879"/>
                    </a:lnTo>
                    <a:cubicBezTo>
                      <a:pt x="2203980" y="708556"/>
                      <a:pt x="2166014" y="1669836"/>
                      <a:pt x="1558565" y="2277285"/>
                    </a:cubicBezTo>
                    <a:lnTo>
                      <a:pt x="1543736" y="2290689"/>
                    </a:lnTo>
                    <a:lnTo>
                      <a:pt x="0" y="2288745"/>
                    </a:lnTo>
                    <a:lnTo>
                      <a:pt x="61651" y="2282849"/>
                    </a:lnTo>
                    <a:cubicBezTo>
                      <a:pt x="186960" y="2258640"/>
                      <a:pt x="306575" y="2198116"/>
                      <a:pt x="403412" y="2101279"/>
                    </a:cubicBezTo>
                    <a:lnTo>
                      <a:pt x="1384643" y="1120048"/>
                    </a:lnTo>
                    <a:cubicBezTo>
                      <a:pt x="1642874" y="861816"/>
                      <a:pt x="1642875" y="441610"/>
                      <a:pt x="1384643" y="183379"/>
                    </a:cubicBezTo>
                    <a:cubicBezTo>
                      <a:pt x="1287806" y="86541"/>
                      <a:pt x="1168191" y="26018"/>
                      <a:pt x="1042882" y="1809"/>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5" name="Group 34">
              <a:extLst>
                <a:ext uri="{FF2B5EF4-FFF2-40B4-BE49-F238E27FC236}">
                  <a16:creationId xmlns:a16="http://schemas.microsoft.com/office/drawing/2014/main" id="{D71089A7-1B40-430E-BAC6-E81DF70C0673}"/>
                </a:ext>
              </a:extLst>
            </p:cNvPr>
            <p:cNvGrpSpPr/>
            <p:nvPr/>
          </p:nvGrpSpPr>
          <p:grpSpPr>
            <a:xfrm>
              <a:off x="4624932" y="1272415"/>
              <a:ext cx="5839060" cy="1927783"/>
              <a:chOff x="5263193" y="2125203"/>
              <a:chExt cx="5839060" cy="1927783"/>
            </a:xfrm>
          </p:grpSpPr>
          <p:sp>
            <p:nvSpPr>
              <p:cNvPr id="36" name="TextBox 35">
                <a:extLst>
                  <a:ext uri="{FF2B5EF4-FFF2-40B4-BE49-F238E27FC236}">
                    <a16:creationId xmlns:a16="http://schemas.microsoft.com/office/drawing/2014/main" id="{95349C96-D733-4D05-9D51-D710B0604888}"/>
                  </a:ext>
                </a:extLst>
              </p:cNvPr>
              <p:cNvSpPr txBox="1"/>
              <p:nvPr/>
            </p:nvSpPr>
            <p:spPr>
              <a:xfrm>
                <a:off x="5263193" y="2125203"/>
                <a:ext cx="5839060" cy="276999"/>
              </a:xfrm>
              <a:prstGeom prst="rect">
                <a:avLst/>
              </a:prstGeom>
              <a:noFill/>
            </p:spPr>
            <p:txBody>
              <a:bodyPr wrap="square" lIns="0" tIns="0" rIns="0" bIns="0" rtlCol="0" anchor="ctr">
                <a:spAutoFit/>
              </a:bodyPr>
              <a:lstStyle/>
              <a:p>
                <a:r>
                  <a:rPr lang="en-US" b="1" dirty="0">
                    <a:solidFill>
                      <a:srgbClr val="FAAF40"/>
                    </a:solidFill>
                    <a:latin typeface="Segoe UI"/>
                  </a:rPr>
                  <a:t>PC</a:t>
                </a:r>
              </a:p>
            </p:txBody>
          </p:sp>
          <p:sp>
            <p:nvSpPr>
              <p:cNvPr id="37" name="TextBox 36">
                <a:extLst>
                  <a:ext uri="{FF2B5EF4-FFF2-40B4-BE49-F238E27FC236}">
                    <a16:creationId xmlns:a16="http://schemas.microsoft.com/office/drawing/2014/main" id="{876E45BE-7D9D-4C53-B932-9CA921B0AA54}"/>
                  </a:ext>
                </a:extLst>
              </p:cNvPr>
              <p:cNvSpPr txBox="1"/>
              <p:nvPr/>
            </p:nvSpPr>
            <p:spPr>
              <a:xfrm>
                <a:off x="5263193" y="2906742"/>
                <a:ext cx="5839060" cy="276999"/>
              </a:xfrm>
              <a:prstGeom prst="rect">
                <a:avLst/>
              </a:prstGeom>
              <a:noFill/>
            </p:spPr>
            <p:txBody>
              <a:bodyPr wrap="square" lIns="0" tIns="0" rIns="0" bIns="0" rtlCol="0" anchor="ctr">
                <a:spAutoFit/>
              </a:bodyPr>
              <a:lstStyle/>
              <a:p>
                <a:r>
                  <a:rPr lang="en-US" b="1" dirty="0">
                    <a:solidFill>
                      <a:srgbClr val="FAAF40"/>
                    </a:solidFill>
                    <a:latin typeface="Segoe UI"/>
                  </a:rPr>
                  <a:t>Console</a:t>
                </a:r>
              </a:p>
            </p:txBody>
          </p:sp>
          <p:sp>
            <p:nvSpPr>
              <p:cNvPr id="38" name="TextBox 37">
                <a:extLst>
                  <a:ext uri="{FF2B5EF4-FFF2-40B4-BE49-F238E27FC236}">
                    <a16:creationId xmlns:a16="http://schemas.microsoft.com/office/drawing/2014/main" id="{F819DE12-6D32-4C38-A6B7-BB400C119E73}"/>
                  </a:ext>
                </a:extLst>
              </p:cNvPr>
              <p:cNvSpPr txBox="1"/>
              <p:nvPr/>
            </p:nvSpPr>
            <p:spPr>
              <a:xfrm>
                <a:off x="5263193" y="3775987"/>
                <a:ext cx="5839060" cy="276999"/>
              </a:xfrm>
              <a:prstGeom prst="rect">
                <a:avLst/>
              </a:prstGeom>
              <a:noFill/>
            </p:spPr>
            <p:txBody>
              <a:bodyPr wrap="square" lIns="0" tIns="0" rIns="0" bIns="0" rtlCol="0" anchor="ctr">
                <a:spAutoFit/>
              </a:bodyPr>
              <a:lstStyle/>
              <a:p>
                <a:r>
                  <a:rPr lang="en-US" b="1" dirty="0">
                    <a:solidFill>
                      <a:srgbClr val="FAAF40"/>
                    </a:solidFill>
                    <a:latin typeface="Segoe UI"/>
                  </a:rPr>
                  <a:t>Handheld</a:t>
                </a:r>
              </a:p>
            </p:txBody>
          </p:sp>
        </p:grpSp>
      </p:grpSp>
      <p:sp>
        <p:nvSpPr>
          <p:cNvPr id="40" name="Slide Number Placeholder 316">
            <a:extLst>
              <a:ext uri="{FF2B5EF4-FFF2-40B4-BE49-F238E27FC236}">
                <a16:creationId xmlns:a16="http://schemas.microsoft.com/office/drawing/2014/main" id="{FFD0DD08-EB2E-4D3C-A3B4-2EB38C5CF34A}"/>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17</a:t>
            </a:fld>
            <a:endParaRPr lang="en-US" dirty="0"/>
          </a:p>
        </p:txBody>
      </p:sp>
    </p:spTree>
    <p:extLst>
      <p:ext uri="{BB962C8B-B14F-4D97-AF65-F5344CB8AC3E}">
        <p14:creationId xmlns:p14="http://schemas.microsoft.com/office/powerpoint/2010/main" val="17353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7" name="Subtitle 5">
            <a:extLst>
              <a:ext uri="{FF2B5EF4-FFF2-40B4-BE49-F238E27FC236}">
                <a16:creationId xmlns:a16="http://schemas.microsoft.com/office/drawing/2014/main" id="{E17DCDB8-EC52-477E-8448-DBFF36E9DA35}"/>
              </a:ext>
            </a:extLst>
          </p:cNvPr>
          <p:cNvSpPr txBox="1">
            <a:spLocks/>
          </p:cNvSpPr>
          <p:nvPr/>
        </p:nvSpPr>
        <p:spPr>
          <a:xfrm>
            <a:off x="554285" y="5628815"/>
            <a:ext cx="11320669" cy="815009"/>
          </a:xfrm>
          <a:prstGeom prst="rect">
            <a:avLst/>
          </a:prstGeom>
        </p:spPr>
        <p:txBody>
          <a:bodyPr vert="horz" lIns="0" tIns="0" rIns="0" bIns="0" rtlCol="0">
            <a:normAutofit fontScale="92500"/>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We can see that there are about ~9,500 more console games than PC releases in our data.</a:t>
            </a:r>
          </a:p>
          <a:p>
            <a:r>
              <a:rPr lang="en-US" sz="2400" dirty="0"/>
              <a:t>we will see later how these compare in sales figures.</a:t>
            </a:r>
          </a:p>
        </p:txBody>
      </p:sp>
      <p:pic>
        <p:nvPicPr>
          <p:cNvPr id="9" name="Picture 8">
            <a:extLst>
              <a:ext uri="{FF2B5EF4-FFF2-40B4-BE49-F238E27FC236}">
                <a16:creationId xmlns:a16="http://schemas.microsoft.com/office/drawing/2014/main" id="{13F85F86-5911-4617-95CF-8E42BA2DAF72}"/>
              </a:ext>
            </a:extLst>
          </p:cNvPr>
          <p:cNvPicPr>
            <a:picLocks noChangeAspect="1"/>
          </p:cNvPicPr>
          <p:nvPr/>
        </p:nvPicPr>
        <p:blipFill>
          <a:blip r:embed="rId2"/>
          <a:stretch>
            <a:fillRect/>
          </a:stretch>
        </p:blipFill>
        <p:spPr>
          <a:xfrm>
            <a:off x="2481262" y="1323975"/>
            <a:ext cx="7229475" cy="4210050"/>
          </a:xfrm>
          <a:prstGeom prst="rect">
            <a:avLst/>
          </a:prstGeom>
        </p:spPr>
      </p:pic>
      <p:sp>
        <p:nvSpPr>
          <p:cNvPr id="5" name="Slide Number Placeholder 316">
            <a:extLst>
              <a:ext uri="{FF2B5EF4-FFF2-40B4-BE49-F238E27FC236}">
                <a16:creationId xmlns:a16="http://schemas.microsoft.com/office/drawing/2014/main" id="{607F92CF-BE0F-4C5B-8088-BDF9B4FD8A8E}"/>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18</a:t>
            </a:fld>
            <a:endParaRPr lang="en-US" dirty="0"/>
          </a:p>
        </p:txBody>
      </p:sp>
    </p:spTree>
    <p:extLst>
      <p:ext uri="{BB962C8B-B14F-4D97-AF65-F5344CB8AC3E}">
        <p14:creationId xmlns:p14="http://schemas.microsoft.com/office/powerpoint/2010/main" val="184159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1181"/>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7" name="Subtitle 5">
            <a:extLst>
              <a:ext uri="{FF2B5EF4-FFF2-40B4-BE49-F238E27FC236}">
                <a16:creationId xmlns:a16="http://schemas.microsoft.com/office/drawing/2014/main" id="{E17DCDB8-EC52-477E-8448-DBFF36E9DA35}"/>
              </a:ext>
            </a:extLst>
          </p:cNvPr>
          <p:cNvSpPr txBox="1">
            <a:spLocks/>
          </p:cNvSpPr>
          <p:nvPr/>
        </p:nvSpPr>
        <p:spPr>
          <a:xfrm>
            <a:off x="626166" y="5591925"/>
            <a:ext cx="11320669" cy="815009"/>
          </a:xfrm>
          <a:prstGeom prst="rect">
            <a:avLst/>
          </a:prstGeom>
        </p:spPr>
        <p:txBody>
          <a:bodyPr vert="horz" lIns="0" tIns="0" rIns="0" bIns="0" rtlCol="0">
            <a:normAutofit/>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It looks like our data has left skew, indicating that there are more game releases in recent history ~(2005 - 2010)</a:t>
            </a:r>
          </a:p>
        </p:txBody>
      </p:sp>
      <p:pic>
        <p:nvPicPr>
          <p:cNvPr id="4" name="Picture 3">
            <a:extLst>
              <a:ext uri="{FF2B5EF4-FFF2-40B4-BE49-F238E27FC236}">
                <a16:creationId xmlns:a16="http://schemas.microsoft.com/office/drawing/2014/main" id="{F4AD208D-9435-475F-89A7-C02F7F44F24B}"/>
              </a:ext>
            </a:extLst>
          </p:cNvPr>
          <p:cNvPicPr>
            <a:picLocks noChangeAspect="1"/>
          </p:cNvPicPr>
          <p:nvPr/>
        </p:nvPicPr>
        <p:blipFill>
          <a:blip r:embed="rId2"/>
          <a:stretch>
            <a:fillRect/>
          </a:stretch>
        </p:blipFill>
        <p:spPr>
          <a:xfrm>
            <a:off x="904460" y="1303869"/>
            <a:ext cx="9909313" cy="4092538"/>
          </a:xfrm>
          <a:prstGeom prst="rect">
            <a:avLst/>
          </a:prstGeom>
        </p:spPr>
      </p:pic>
      <p:sp>
        <p:nvSpPr>
          <p:cNvPr id="5" name="Slide Number Placeholder 316">
            <a:extLst>
              <a:ext uri="{FF2B5EF4-FFF2-40B4-BE49-F238E27FC236}">
                <a16:creationId xmlns:a16="http://schemas.microsoft.com/office/drawing/2014/main" id="{AD82FFD4-18AF-44B6-A3D4-CD9E2DE6CC79}"/>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19</a:t>
            </a:fld>
            <a:endParaRPr lang="en-US" dirty="0"/>
          </a:p>
        </p:txBody>
      </p:sp>
    </p:spTree>
    <p:extLst>
      <p:ext uri="{BB962C8B-B14F-4D97-AF65-F5344CB8AC3E}">
        <p14:creationId xmlns:p14="http://schemas.microsoft.com/office/powerpoint/2010/main" val="221665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Group 226">
            <a:extLst>
              <a:ext uri="{FF2B5EF4-FFF2-40B4-BE49-F238E27FC236}">
                <a16:creationId xmlns:a16="http://schemas.microsoft.com/office/drawing/2014/main" id="{6AC2A722-E692-4F18-BEDC-8E12C29A9051}"/>
              </a:ext>
            </a:extLst>
          </p:cNvPr>
          <p:cNvGrpSpPr/>
          <p:nvPr/>
        </p:nvGrpSpPr>
        <p:grpSpPr>
          <a:xfrm>
            <a:off x="3375160" y="1309259"/>
            <a:ext cx="8185845" cy="4075024"/>
            <a:chOff x="3375160" y="1347359"/>
            <a:chExt cx="8185845" cy="4075024"/>
          </a:xfrm>
        </p:grpSpPr>
        <p:grpSp>
          <p:nvGrpSpPr>
            <p:cNvPr id="182" name="Group 181">
              <a:extLst>
                <a:ext uri="{FF2B5EF4-FFF2-40B4-BE49-F238E27FC236}">
                  <a16:creationId xmlns:a16="http://schemas.microsoft.com/office/drawing/2014/main" id="{D20BA894-7E04-470A-8C94-22F6F99BFF7A}"/>
                </a:ext>
              </a:extLst>
            </p:cNvPr>
            <p:cNvGrpSpPr/>
            <p:nvPr/>
          </p:nvGrpSpPr>
          <p:grpSpPr>
            <a:xfrm>
              <a:off x="5780311" y="2342032"/>
              <a:ext cx="2038646" cy="1922598"/>
              <a:chOff x="3096550" y="2495963"/>
              <a:chExt cx="2399561" cy="2262968"/>
            </a:xfrm>
          </p:grpSpPr>
          <p:sp>
            <p:nvSpPr>
              <p:cNvPr id="34" name="Arc 33">
                <a:extLst>
                  <a:ext uri="{FF2B5EF4-FFF2-40B4-BE49-F238E27FC236}">
                    <a16:creationId xmlns:a16="http://schemas.microsoft.com/office/drawing/2014/main" id="{DDE002E6-65E5-4519-8F8C-CF0735E05032}"/>
                  </a:ext>
                </a:extLst>
              </p:cNvPr>
              <p:cNvSpPr/>
              <p:nvPr/>
            </p:nvSpPr>
            <p:spPr>
              <a:xfrm>
                <a:off x="3096550" y="2495963"/>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642BF077-20E1-4E9B-BBEA-4878E3F82B4B}"/>
                  </a:ext>
                </a:extLst>
              </p:cNvPr>
              <p:cNvSpPr/>
              <p:nvPr/>
            </p:nvSpPr>
            <p:spPr>
              <a:xfrm rot="10800000">
                <a:off x="4296331" y="3559152"/>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E77F7366-1091-4491-ABDB-8E8880AEE043}"/>
                  </a:ext>
                </a:extLst>
              </p:cNvPr>
              <p:cNvCxnSpPr>
                <a:stCxn id="34" idx="2"/>
                <a:endCxn id="38" idx="2"/>
              </p:cNvCxnSpPr>
              <p:nvPr/>
            </p:nvCxnSpPr>
            <p:spPr>
              <a:xfrm>
                <a:off x="4296331"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18C0866D-5B50-4CC6-8E59-BB177A8C705F}"/>
                </a:ext>
              </a:extLst>
            </p:cNvPr>
            <p:cNvGrpSpPr/>
            <p:nvPr/>
          </p:nvGrpSpPr>
          <p:grpSpPr>
            <a:xfrm>
              <a:off x="8122854" y="2342032"/>
              <a:ext cx="2038644" cy="1922598"/>
              <a:chOff x="5496111" y="2495963"/>
              <a:chExt cx="2399559" cy="2262968"/>
            </a:xfrm>
          </p:grpSpPr>
          <p:sp>
            <p:nvSpPr>
              <p:cNvPr id="41" name="Arc 40">
                <a:extLst>
                  <a:ext uri="{FF2B5EF4-FFF2-40B4-BE49-F238E27FC236}">
                    <a16:creationId xmlns:a16="http://schemas.microsoft.com/office/drawing/2014/main" id="{CF74BC65-E2DC-4E0D-B1F5-BA299C022067}"/>
                  </a:ext>
                </a:extLst>
              </p:cNvPr>
              <p:cNvSpPr/>
              <p:nvPr/>
            </p:nvSpPr>
            <p:spPr>
              <a:xfrm>
                <a:off x="5496111" y="2495963"/>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8EB7D715-4D8C-4897-82FD-C85D977E0DF8}"/>
                  </a:ext>
                </a:extLst>
              </p:cNvPr>
              <p:cNvSpPr/>
              <p:nvPr/>
            </p:nvSpPr>
            <p:spPr>
              <a:xfrm rot="10800000">
                <a:off x="6695890" y="3559152"/>
                <a:ext cx="1199780" cy="1199779"/>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627F689A-4B9E-43DB-B0EC-DA0CAA0F4B8A}"/>
                  </a:ext>
                </a:extLst>
              </p:cNvPr>
              <p:cNvCxnSpPr>
                <a:stCxn id="41" idx="2"/>
                <a:endCxn id="44" idx="2"/>
              </p:cNvCxnSpPr>
              <p:nvPr/>
            </p:nvCxnSpPr>
            <p:spPr>
              <a:xfrm>
                <a:off x="669589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6353309B-AEAB-4114-8FD4-405D6049E2BB}"/>
                </a:ext>
              </a:extLst>
            </p:cNvPr>
            <p:cNvGrpSpPr/>
            <p:nvPr/>
          </p:nvGrpSpPr>
          <p:grpSpPr>
            <a:xfrm>
              <a:off x="9294124" y="2342032"/>
              <a:ext cx="2038645" cy="1922598"/>
              <a:chOff x="6695891" y="2495963"/>
              <a:chExt cx="2399560" cy="2262968"/>
            </a:xfrm>
          </p:grpSpPr>
          <p:sp>
            <p:nvSpPr>
              <p:cNvPr id="45" name="Arc 44">
                <a:extLst>
                  <a:ext uri="{FF2B5EF4-FFF2-40B4-BE49-F238E27FC236}">
                    <a16:creationId xmlns:a16="http://schemas.microsoft.com/office/drawing/2014/main" id="{EC9D8E8F-7CBD-486E-9992-7F0D1C52228C}"/>
                  </a:ext>
                </a:extLst>
              </p:cNvPr>
              <p:cNvSpPr/>
              <p:nvPr/>
            </p:nvSpPr>
            <p:spPr>
              <a:xfrm rot="5400000">
                <a:off x="6695891"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D792DD85-AB0C-4F42-905B-0ED72B569DC3}"/>
                  </a:ext>
                </a:extLst>
              </p:cNvPr>
              <p:cNvSpPr/>
              <p:nvPr/>
            </p:nvSpPr>
            <p:spPr>
              <a:xfrm rot="16200000">
                <a:off x="7895671"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4B4BF6A-5E32-499C-915D-E1ACA223ECA2}"/>
                  </a:ext>
                </a:extLst>
              </p:cNvPr>
              <p:cNvCxnSpPr>
                <a:stCxn id="48" idx="0"/>
                <a:endCxn id="45" idx="0"/>
              </p:cNvCxnSpPr>
              <p:nvPr/>
            </p:nvCxnSpPr>
            <p:spPr>
              <a:xfrm>
                <a:off x="789567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1D1A7CD5-6FBE-404D-B24B-A283D5E0CF42}"/>
                </a:ext>
              </a:extLst>
            </p:cNvPr>
            <p:cNvGrpSpPr/>
            <p:nvPr/>
          </p:nvGrpSpPr>
          <p:grpSpPr>
            <a:xfrm>
              <a:off x="6951583" y="2342032"/>
              <a:ext cx="2038645" cy="1922598"/>
              <a:chOff x="4296332" y="2495963"/>
              <a:chExt cx="2399560" cy="2262968"/>
            </a:xfrm>
          </p:grpSpPr>
          <p:sp>
            <p:nvSpPr>
              <p:cNvPr id="39" name="Arc 38">
                <a:extLst>
                  <a:ext uri="{FF2B5EF4-FFF2-40B4-BE49-F238E27FC236}">
                    <a16:creationId xmlns:a16="http://schemas.microsoft.com/office/drawing/2014/main" id="{1DAC7D3F-02C6-42D5-BC4B-7BBE2ED21664}"/>
                  </a:ext>
                </a:extLst>
              </p:cNvPr>
              <p:cNvSpPr/>
              <p:nvPr/>
            </p:nvSpPr>
            <p:spPr>
              <a:xfrm rot="5400000">
                <a:off x="4296332"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a:extLst>
                  <a:ext uri="{FF2B5EF4-FFF2-40B4-BE49-F238E27FC236}">
                    <a16:creationId xmlns:a16="http://schemas.microsoft.com/office/drawing/2014/main" id="{18715B23-EF6D-4C72-93DA-2816DDA040C5}"/>
                  </a:ext>
                </a:extLst>
              </p:cNvPr>
              <p:cNvSpPr/>
              <p:nvPr/>
            </p:nvSpPr>
            <p:spPr>
              <a:xfrm rot="16200000">
                <a:off x="5496112"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3F929E23-481F-4503-A243-2EF9221592A9}"/>
                  </a:ext>
                </a:extLst>
              </p:cNvPr>
              <p:cNvCxnSpPr>
                <a:stCxn id="42" idx="0"/>
                <a:endCxn id="39" idx="0"/>
              </p:cNvCxnSpPr>
              <p:nvPr/>
            </p:nvCxnSpPr>
            <p:spPr>
              <a:xfrm>
                <a:off x="5496111"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DB09DA1B-E028-4820-82A2-56D5789C7563}"/>
                </a:ext>
              </a:extLst>
            </p:cNvPr>
            <p:cNvGrpSpPr/>
            <p:nvPr/>
          </p:nvGrpSpPr>
          <p:grpSpPr>
            <a:xfrm>
              <a:off x="4609040" y="2342032"/>
              <a:ext cx="2038645" cy="1922598"/>
              <a:chOff x="1896771" y="2495963"/>
              <a:chExt cx="2399560" cy="2262968"/>
            </a:xfrm>
          </p:grpSpPr>
          <p:sp>
            <p:nvSpPr>
              <p:cNvPr id="35" name="Arc 34">
                <a:extLst>
                  <a:ext uri="{FF2B5EF4-FFF2-40B4-BE49-F238E27FC236}">
                    <a16:creationId xmlns:a16="http://schemas.microsoft.com/office/drawing/2014/main" id="{C982C7BD-E398-4D6D-85F7-ACBEC3384ED9}"/>
                  </a:ext>
                </a:extLst>
              </p:cNvPr>
              <p:cNvSpPr/>
              <p:nvPr/>
            </p:nvSpPr>
            <p:spPr>
              <a:xfrm rot="16200000">
                <a:off x="3096551" y="2495963"/>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a:extLst>
                  <a:ext uri="{FF2B5EF4-FFF2-40B4-BE49-F238E27FC236}">
                    <a16:creationId xmlns:a16="http://schemas.microsoft.com/office/drawing/2014/main" id="{8C68F42E-01F5-4F94-A7A6-65317785B257}"/>
                  </a:ext>
                </a:extLst>
              </p:cNvPr>
              <p:cNvSpPr/>
              <p:nvPr/>
            </p:nvSpPr>
            <p:spPr>
              <a:xfrm rot="5400000">
                <a:off x="1896771" y="3559152"/>
                <a:ext cx="1199779" cy="1199780"/>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F4C5A93D-3925-4304-A0DE-B4F8EF492029}"/>
                  </a:ext>
                </a:extLst>
              </p:cNvPr>
              <p:cNvCxnSpPr>
                <a:endCxn id="65" idx="0"/>
              </p:cNvCxnSpPr>
              <p:nvPr/>
            </p:nvCxnSpPr>
            <p:spPr>
              <a:xfrm>
                <a:off x="3096550" y="3095853"/>
                <a:ext cx="0" cy="1063189"/>
              </a:xfrm>
              <a:prstGeom prst="line">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3CCEE4C-7DB5-4169-8EC6-E3322C1629CD}"/>
                </a:ext>
              </a:extLst>
            </p:cNvPr>
            <p:cNvGrpSpPr/>
            <p:nvPr/>
          </p:nvGrpSpPr>
          <p:grpSpPr>
            <a:xfrm rot="16200000">
              <a:off x="5492561" y="3144165"/>
              <a:ext cx="275998" cy="275997"/>
              <a:chOff x="4921307" y="2111686"/>
              <a:chExt cx="309550" cy="309548"/>
            </a:xfrm>
          </p:grpSpPr>
          <p:sp>
            <p:nvSpPr>
              <p:cNvPr id="20" name="Oval 19">
                <a:extLst>
                  <a:ext uri="{FF2B5EF4-FFF2-40B4-BE49-F238E27FC236}">
                    <a16:creationId xmlns:a16="http://schemas.microsoft.com/office/drawing/2014/main" id="{ADD7F65E-6250-4D99-99DA-7DF51F678FD2}"/>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21" name="Group 20">
                <a:extLst>
                  <a:ext uri="{FF2B5EF4-FFF2-40B4-BE49-F238E27FC236}">
                    <a16:creationId xmlns:a16="http://schemas.microsoft.com/office/drawing/2014/main" id="{07ED5FD5-4664-43CC-8027-A53D113B39D5}"/>
                  </a:ext>
                </a:extLst>
              </p:cNvPr>
              <p:cNvGrpSpPr/>
              <p:nvPr/>
            </p:nvGrpSpPr>
            <p:grpSpPr>
              <a:xfrm>
                <a:off x="4965425" y="2156289"/>
                <a:ext cx="221312" cy="220342"/>
                <a:chOff x="842652" y="1771650"/>
                <a:chExt cx="213450" cy="212517"/>
              </a:xfrm>
            </p:grpSpPr>
            <p:sp>
              <p:nvSpPr>
                <p:cNvPr id="22" name="Oval 21">
                  <a:extLst>
                    <a:ext uri="{FF2B5EF4-FFF2-40B4-BE49-F238E27FC236}">
                      <a16:creationId xmlns:a16="http://schemas.microsoft.com/office/drawing/2014/main" id="{8A640AA2-5345-4DD8-B9A4-35D297AFB7F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23" name="Freeform 38">
                  <a:extLst>
                    <a:ext uri="{FF2B5EF4-FFF2-40B4-BE49-F238E27FC236}">
                      <a16:creationId xmlns:a16="http://schemas.microsoft.com/office/drawing/2014/main" id="{1536E11C-CBBB-4064-9D68-10D5E76C11E6}"/>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86" name="Group 85">
              <a:extLst>
                <a:ext uri="{FF2B5EF4-FFF2-40B4-BE49-F238E27FC236}">
                  <a16:creationId xmlns:a16="http://schemas.microsoft.com/office/drawing/2014/main" id="{6B4B707A-80AB-4272-813E-436532684B89}"/>
                </a:ext>
              </a:extLst>
            </p:cNvPr>
            <p:cNvGrpSpPr/>
            <p:nvPr/>
          </p:nvGrpSpPr>
          <p:grpSpPr>
            <a:xfrm rot="5400000">
              <a:off x="6668305" y="3144165"/>
              <a:ext cx="275998" cy="275997"/>
              <a:chOff x="4921307" y="2111686"/>
              <a:chExt cx="309550" cy="309548"/>
            </a:xfrm>
          </p:grpSpPr>
          <p:sp>
            <p:nvSpPr>
              <p:cNvPr id="87" name="Oval 86">
                <a:extLst>
                  <a:ext uri="{FF2B5EF4-FFF2-40B4-BE49-F238E27FC236}">
                    <a16:creationId xmlns:a16="http://schemas.microsoft.com/office/drawing/2014/main" id="{15BE434E-9DFB-4EB9-A733-A5F0BF85DD58}"/>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88" name="Group 87">
                <a:extLst>
                  <a:ext uri="{FF2B5EF4-FFF2-40B4-BE49-F238E27FC236}">
                    <a16:creationId xmlns:a16="http://schemas.microsoft.com/office/drawing/2014/main" id="{C69B96E6-3986-4887-87E2-CDC72BDF2ABE}"/>
                  </a:ext>
                </a:extLst>
              </p:cNvPr>
              <p:cNvGrpSpPr/>
              <p:nvPr/>
            </p:nvGrpSpPr>
            <p:grpSpPr>
              <a:xfrm>
                <a:off x="4965425" y="2156289"/>
                <a:ext cx="221312" cy="220342"/>
                <a:chOff x="842652" y="1771650"/>
                <a:chExt cx="213450" cy="212517"/>
              </a:xfrm>
            </p:grpSpPr>
            <p:sp>
              <p:nvSpPr>
                <p:cNvPr id="89" name="Oval 88">
                  <a:extLst>
                    <a:ext uri="{FF2B5EF4-FFF2-40B4-BE49-F238E27FC236}">
                      <a16:creationId xmlns:a16="http://schemas.microsoft.com/office/drawing/2014/main" id="{EAA05966-D98A-4B6B-BC46-23A52A66CE0A}"/>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90" name="Freeform 38">
                  <a:extLst>
                    <a:ext uri="{FF2B5EF4-FFF2-40B4-BE49-F238E27FC236}">
                      <a16:creationId xmlns:a16="http://schemas.microsoft.com/office/drawing/2014/main" id="{C13E7F86-FAAC-42BD-B82B-4D6C86B728B1}"/>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96" name="Group 95">
              <a:extLst>
                <a:ext uri="{FF2B5EF4-FFF2-40B4-BE49-F238E27FC236}">
                  <a16:creationId xmlns:a16="http://schemas.microsoft.com/office/drawing/2014/main" id="{D71D0B4E-836B-4DC0-9E89-5DAD9E038C5B}"/>
                </a:ext>
              </a:extLst>
            </p:cNvPr>
            <p:cNvGrpSpPr/>
            <p:nvPr/>
          </p:nvGrpSpPr>
          <p:grpSpPr>
            <a:xfrm rot="5400000">
              <a:off x="9019791" y="3144165"/>
              <a:ext cx="275998" cy="275997"/>
              <a:chOff x="4921307" y="2111686"/>
              <a:chExt cx="309550" cy="309548"/>
            </a:xfrm>
          </p:grpSpPr>
          <p:sp>
            <p:nvSpPr>
              <p:cNvPr id="97" name="Oval 96">
                <a:extLst>
                  <a:ext uri="{FF2B5EF4-FFF2-40B4-BE49-F238E27FC236}">
                    <a16:creationId xmlns:a16="http://schemas.microsoft.com/office/drawing/2014/main" id="{05D4717F-5230-4227-BB65-D689450A9AA0}"/>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98" name="Group 97">
                <a:extLst>
                  <a:ext uri="{FF2B5EF4-FFF2-40B4-BE49-F238E27FC236}">
                    <a16:creationId xmlns:a16="http://schemas.microsoft.com/office/drawing/2014/main" id="{89BB53CF-5335-4876-AE35-13A71AAB9224}"/>
                  </a:ext>
                </a:extLst>
              </p:cNvPr>
              <p:cNvGrpSpPr/>
              <p:nvPr/>
            </p:nvGrpSpPr>
            <p:grpSpPr>
              <a:xfrm>
                <a:off x="4965425" y="2156289"/>
                <a:ext cx="221312" cy="220342"/>
                <a:chOff x="842652" y="1771650"/>
                <a:chExt cx="213450" cy="212517"/>
              </a:xfrm>
            </p:grpSpPr>
            <p:sp>
              <p:nvSpPr>
                <p:cNvPr id="99" name="Oval 98">
                  <a:extLst>
                    <a:ext uri="{FF2B5EF4-FFF2-40B4-BE49-F238E27FC236}">
                      <a16:creationId xmlns:a16="http://schemas.microsoft.com/office/drawing/2014/main" id="{C2DFD5A2-7FD7-4BCD-9E77-8AC72283E3C2}"/>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00" name="Freeform 38">
                  <a:extLst>
                    <a:ext uri="{FF2B5EF4-FFF2-40B4-BE49-F238E27FC236}">
                      <a16:creationId xmlns:a16="http://schemas.microsoft.com/office/drawing/2014/main" id="{7A757D90-DE35-4858-9217-F9D8B3912067}"/>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101" name="Group 100">
              <a:extLst>
                <a:ext uri="{FF2B5EF4-FFF2-40B4-BE49-F238E27FC236}">
                  <a16:creationId xmlns:a16="http://schemas.microsoft.com/office/drawing/2014/main" id="{9E382A63-6432-4937-BF82-81EFA4CC6750}"/>
                </a:ext>
              </a:extLst>
            </p:cNvPr>
            <p:cNvGrpSpPr/>
            <p:nvPr/>
          </p:nvGrpSpPr>
          <p:grpSpPr>
            <a:xfrm rot="16200000">
              <a:off x="10195535" y="3144165"/>
              <a:ext cx="275998" cy="275997"/>
              <a:chOff x="4921307" y="2111686"/>
              <a:chExt cx="309550" cy="309548"/>
            </a:xfrm>
          </p:grpSpPr>
          <p:sp>
            <p:nvSpPr>
              <p:cNvPr id="102" name="Oval 101">
                <a:extLst>
                  <a:ext uri="{FF2B5EF4-FFF2-40B4-BE49-F238E27FC236}">
                    <a16:creationId xmlns:a16="http://schemas.microsoft.com/office/drawing/2014/main" id="{01523C73-DA0F-4DDA-82D8-BC7C4C440527}"/>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03" name="Group 102">
                <a:extLst>
                  <a:ext uri="{FF2B5EF4-FFF2-40B4-BE49-F238E27FC236}">
                    <a16:creationId xmlns:a16="http://schemas.microsoft.com/office/drawing/2014/main" id="{931D52F2-4A97-4A04-98C7-478C526E5F7F}"/>
                  </a:ext>
                </a:extLst>
              </p:cNvPr>
              <p:cNvGrpSpPr/>
              <p:nvPr/>
            </p:nvGrpSpPr>
            <p:grpSpPr>
              <a:xfrm>
                <a:off x="4965425" y="2156289"/>
                <a:ext cx="221312" cy="220342"/>
                <a:chOff x="842652" y="1771650"/>
                <a:chExt cx="213450" cy="212517"/>
              </a:xfrm>
            </p:grpSpPr>
            <p:sp>
              <p:nvSpPr>
                <p:cNvPr id="104" name="Oval 103">
                  <a:extLst>
                    <a:ext uri="{FF2B5EF4-FFF2-40B4-BE49-F238E27FC236}">
                      <a16:creationId xmlns:a16="http://schemas.microsoft.com/office/drawing/2014/main" id="{651391CA-8989-4D63-A79E-81A6B7577840}"/>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05" name="Freeform 38">
                  <a:extLst>
                    <a:ext uri="{FF2B5EF4-FFF2-40B4-BE49-F238E27FC236}">
                      <a16:creationId xmlns:a16="http://schemas.microsoft.com/office/drawing/2014/main" id="{2710B601-07A3-474C-ABE3-7F258494A69D}"/>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grpSp>
          <p:nvGrpSpPr>
            <p:cNvPr id="106" name="Group 105">
              <a:extLst>
                <a:ext uri="{FF2B5EF4-FFF2-40B4-BE49-F238E27FC236}">
                  <a16:creationId xmlns:a16="http://schemas.microsoft.com/office/drawing/2014/main" id="{5B2B9EDE-4284-4D00-BDEF-4E73D7B1B4F0}"/>
                </a:ext>
              </a:extLst>
            </p:cNvPr>
            <p:cNvGrpSpPr/>
            <p:nvPr/>
          </p:nvGrpSpPr>
          <p:grpSpPr>
            <a:xfrm rot="16200000">
              <a:off x="7844048" y="3144165"/>
              <a:ext cx="275998" cy="275997"/>
              <a:chOff x="4921307" y="2111686"/>
              <a:chExt cx="309550" cy="309548"/>
            </a:xfrm>
          </p:grpSpPr>
          <p:sp>
            <p:nvSpPr>
              <p:cNvPr id="107" name="Oval 106">
                <a:extLst>
                  <a:ext uri="{FF2B5EF4-FFF2-40B4-BE49-F238E27FC236}">
                    <a16:creationId xmlns:a16="http://schemas.microsoft.com/office/drawing/2014/main" id="{B6A0EA3C-236A-4CB4-A73B-D8F1C244849A}"/>
                  </a:ext>
                </a:extLst>
              </p:cNvPr>
              <p:cNvSpPr/>
              <p:nvPr/>
            </p:nvSpPr>
            <p:spPr>
              <a:xfrm>
                <a:off x="4921307" y="2111686"/>
                <a:ext cx="309550" cy="309548"/>
              </a:xfrm>
              <a:prstGeom prst="ellipse">
                <a:avLst/>
              </a:prstGeom>
              <a:solidFill>
                <a:srgbClr val="C6232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108" name="Group 107">
                <a:extLst>
                  <a:ext uri="{FF2B5EF4-FFF2-40B4-BE49-F238E27FC236}">
                    <a16:creationId xmlns:a16="http://schemas.microsoft.com/office/drawing/2014/main" id="{A66B4F0E-11AF-4D52-B0B1-968A373438A2}"/>
                  </a:ext>
                </a:extLst>
              </p:cNvPr>
              <p:cNvGrpSpPr/>
              <p:nvPr/>
            </p:nvGrpSpPr>
            <p:grpSpPr>
              <a:xfrm>
                <a:off x="4965425" y="2156289"/>
                <a:ext cx="221312" cy="220342"/>
                <a:chOff x="842652" y="1771650"/>
                <a:chExt cx="213450" cy="212517"/>
              </a:xfrm>
            </p:grpSpPr>
            <p:sp>
              <p:nvSpPr>
                <p:cNvPr id="109" name="Oval 108">
                  <a:extLst>
                    <a:ext uri="{FF2B5EF4-FFF2-40B4-BE49-F238E27FC236}">
                      <a16:creationId xmlns:a16="http://schemas.microsoft.com/office/drawing/2014/main" id="{E674AE44-2936-4FA7-8FB2-A69D3CEE0B75}"/>
                    </a:ext>
                  </a:extLst>
                </p:cNvPr>
                <p:cNvSpPr/>
                <p:nvPr/>
              </p:nvSpPr>
              <p:spPr>
                <a:xfrm>
                  <a:off x="843584" y="1771651"/>
                  <a:ext cx="212518" cy="212516"/>
                </a:xfrm>
                <a:prstGeom prst="ellipse">
                  <a:avLst/>
                </a:prstGeom>
                <a:solidFill>
                  <a:srgbClr val="C6232E"/>
                </a:solidFill>
                <a:ln w="12700" cap="flat" cmpd="sng" algn="ctr">
                  <a:noFill/>
                  <a:prstDash val="solid"/>
                  <a:miter lim="800000"/>
                </a:ln>
                <a:effectLst>
                  <a:outerShdw dist="25400" dir="2700000" algn="tl" rotWithShape="0">
                    <a:prstClr val="black">
                      <a:alpha val="30000"/>
                    </a:prstClr>
                  </a:outerShdw>
                </a:effectLst>
              </p:spPr>
              <p:txBody>
                <a:bodyPr rtlCol="0" anchor="ctr"/>
                <a:lstStyle/>
                <a:p>
                  <a:pPr algn="ctr"/>
                  <a:endParaRPr lang="id-ID" sz="1600" kern="0">
                    <a:solidFill>
                      <a:prstClr val="white"/>
                    </a:solidFill>
                    <a:latin typeface="Segoe UI Light"/>
                  </a:endParaRPr>
                </a:p>
              </p:txBody>
            </p:sp>
            <p:sp>
              <p:nvSpPr>
                <p:cNvPr id="110" name="Freeform 38">
                  <a:extLst>
                    <a:ext uri="{FF2B5EF4-FFF2-40B4-BE49-F238E27FC236}">
                      <a16:creationId xmlns:a16="http://schemas.microsoft.com/office/drawing/2014/main" id="{433DBC0B-4448-4A54-81AB-345C4C9EB091}"/>
                    </a:ext>
                  </a:extLst>
                </p:cNvPr>
                <p:cNvSpPr>
                  <a:spLocks noEditPoints="1"/>
                </p:cNvSpPr>
                <p:nvPr/>
              </p:nvSpPr>
              <p:spPr bwMode="auto">
                <a:xfrm rot="5400000">
                  <a:off x="843119" y="1771183"/>
                  <a:ext cx="212516" cy="21345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9 w 96"/>
                    <a:gd name="T11" fmla="*/ 49 h 96"/>
                    <a:gd name="T12" fmla="*/ 71 w 96"/>
                    <a:gd name="T13" fmla="*/ 57 h 96"/>
                    <a:gd name="T14" fmla="*/ 70 w 96"/>
                    <a:gd name="T15" fmla="*/ 58 h 96"/>
                    <a:gd name="T16" fmla="*/ 69 w 96"/>
                    <a:gd name="T17" fmla="*/ 57 h 96"/>
                    <a:gd name="T18" fmla="*/ 56 w 96"/>
                    <a:gd name="T19" fmla="*/ 45 h 96"/>
                    <a:gd name="T20" fmla="*/ 56 w 96"/>
                    <a:gd name="T21" fmla="*/ 78 h 96"/>
                    <a:gd name="T22" fmla="*/ 54 w 96"/>
                    <a:gd name="T23" fmla="*/ 80 h 96"/>
                    <a:gd name="T24" fmla="*/ 42 w 96"/>
                    <a:gd name="T25" fmla="*/ 80 h 96"/>
                    <a:gd name="T26" fmla="*/ 40 w 96"/>
                    <a:gd name="T27" fmla="*/ 78 h 96"/>
                    <a:gd name="T28" fmla="*/ 40 w 96"/>
                    <a:gd name="T29" fmla="*/ 45 h 96"/>
                    <a:gd name="T30" fmla="*/ 27 w 96"/>
                    <a:gd name="T31" fmla="*/ 57 h 96"/>
                    <a:gd name="T32" fmla="*/ 26 w 96"/>
                    <a:gd name="T33" fmla="*/ 58 h 96"/>
                    <a:gd name="T34" fmla="*/ 25 w 96"/>
                    <a:gd name="T35" fmla="*/ 57 h 96"/>
                    <a:gd name="T36" fmla="*/ 17 w 96"/>
                    <a:gd name="T37" fmla="*/ 49 h 96"/>
                    <a:gd name="T38" fmla="*/ 17 w 96"/>
                    <a:gd name="T39" fmla="*/ 47 h 96"/>
                    <a:gd name="T40" fmla="*/ 47 w 96"/>
                    <a:gd name="T41" fmla="*/ 17 h 96"/>
                    <a:gd name="T42" fmla="*/ 49 w 96"/>
                    <a:gd name="T43" fmla="*/ 17 h 96"/>
                    <a:gd name="T44" fmla="*/ 79 w 96"/>
                    <a:gd name="T45" fmla="*/ 47 h 96"/>
                    <a:gd name="T46" fmla="*/ 79 w 96"/>
                    <a:gd name="T47"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9" y="49"/>
                      </a:moveTo>
                      <a:cubicBezTo>
                        <a:pt x="71" y="57"/>
                        <a:pt x="71" y="57"/>
                        <a:pt x="71" y="57"/>
                      </a:cubicBezTo>
                      <a:cubicBezTo>
                        <a:pt x="71" y="58"/>
                        <a:pt x="71" y="58"/>
                        <a:pt x="70" y="58"/>
                      </a:cubicBezTo>
                      <a:cubicBezTo>
                        <a:pt x="69" y="58"/>
                        <a:pt x="69" y="58"/>
                        <a:pt x="69" y="57"/>
                      </a:cubicBezTo>
                      <a:cubicBezTo>
                        <a:pt x="56" y="45"/>
                        <a:pt x="56" y="45"/>
                        <a:pt x="56" y="45"/>
                      </a:cubicBezTo>
                      <a:cubicBezTo>
                        <a:pt x="56" y="78"/>
                        <a:pt x="56" y="78"/>
                        <a:pt x="56" y="78"/>
                      </a:cubicBezTo>
                      <a:cubicBezTo>
                        <a:pt x="56" y="79"/>
                        <a:pt x="55" y="80"/>
                        <a:pt x="54" y="80"/>
                      </a:cubicBezTo>
                      <a:cubicBezTo>
                        <a:pt x="42" y="80"/>
                        <a:pt x="42" y="80"/>
                        <a:pt x="42" y="80"/>
                      </a:cubicBezTo>
                      <a:cubicBezTo>
                        <a:pt x="41" y="80"/>
                        <a:pt x="40" y="79"/>
                        <a:pt x="40" y="78"/>
                      </a:cubicBezTo>
                      <a:cubicBezTo>
                        <a:pt x="40" y="45"/>
                        <a:pt x="40" y="45"/>
                        <a:pt x="40" y="45"/>
                      </a:cubicBezTo>
                      <a:cubicBezTo>
                        <a:pt x="27" y="57"/>
                        <a:pt x="27" y="57"/>
                        <a:pt x="27" y="57"/>
                      </a:cubicBezTo>
                      <a:cubicBezTo>
                        <a:pt x="27" y="58"/>
                        <a:pt x="27" y="58"/>
                        <a:pt x="26" y="58"/>
                      </a:cubicBezTo>
                      <a:cubicBezTo>
                        <a:pt x="26" y="58"/>
                        <a:pt x="25" y="58"/>
                        <a:pt x="25" y="57"/>
                      </a:cubicBezTo>
                      <a:cubicBezTo>
                        <a:pt x="17" y="49"/>
                        <a:pt x="17" y="49"/>
                        <a:pt x="17" y="49"/>
                      </a:cubicBezTo>
                      <a:cubicBezTo>
                        <a:pt x="16" y="49"/>
                        <a:pt x="16" y="47"/>
                        <a:pt x="17" y="47"/>
                      </a:cubicBezTo>
                      <a:cubicBezTo>
                        <a:pt x="47" y="17"/>
                        <a:pt x="47" y="17"/>
                        <a:pt x="47" y="17"/>
                      </a:cubicBezTo>
                      <a:cubicBezTo>
                        <a:pt x="47" y="16"/>
                        <a:pt x="49" y="16"/>
                        <a:pt x="49" y="17"/>
                      </a:cubicBezTo>
                      <a:cubicBezTo>
                        <a:pt x="79" y="47"/>
                        <a:pt x="79" y="47"/>
                        <a:pt x="79" y="47"/>
                      </a:cubicBezTo>
                      <a:cubicBezTo>
                        <a:pt x="80" y="47"/>
                        <a:pt x="80" y="49"/>
                        <a:pt x="79"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a:ln>
                      <a:noFill/>
                    </a:ln>
                    <a:solidFill>
                      <a:prstClr val="black"/>
                    </a:solidFill>
                    <a:effectLst/>
                    <a:uLnTx/>
                    <a:uFillTx/>
                    <a:latin typeface="Segoe UI Light"/>
                  </a:endParaRPr>
                </a:p>
              </p:txBody>
            </p:sp>
          </p:grpSp>
        </p:grpSp>
        <p:sp>
          <p:nvSpPr>
            <p:cNvPr id="64" name="Arc 63">
              <a:extLst>
                <a:ext uri="{FF2B5EF4-FFF2-40B4-BE49-F238E27FC236}">
                  <a16:creationId xmlns:a16="http://schemas.microsoft.com/office/drawing/2014/main" id="{B813E6EA-DD95-40C0-B3D0-33DFE25B0984}"/>
                </a:ext>
              </a:extLst>
            </p:cNvPr>
            <p:cNvSpPr/>
            <p:nvPr/>
          </p:nvSpPr>
          <p:spPr>
            <a:xfrm rot="10800000">
              <a:off x="4457091" y="3245307"/>
              <a:ext cx="1019323" cy="1019321"/>
            </a:xfrm>
            <a:prstGeom prst="arc">
              <a:avLst/>
            </a:prstGeom>
            <a:ln w="206375"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Arc 80">
              <a:extLst>
                <a:ext uri="{FF2B5EF4-FFF2-40B4-BE49-F238E27FC236}">
                  <a16:creationId xmlns:a16="http://schemas.microsoft.com/office/drawing/2014/main" id="{80EE176C-B5AA-4D05-92DE-22C9FCC5F42A}"/>
                </a:ext>
              </a:extLst>
            </p:cNvPr>
            <p:cNvSpPr/>
            <p:nvPr/>
          </p:nvSpPr>
          <p:spPr>
            <a:xfrm>
              <a:off x="3437689" y="3303330"/>
              <a:ext cx="1019323" cy="1019321"/>
            </a:xfrm>
            <a:prstGeom prst="arc">
              <a:avLst/>
            </a:prstGeom>
            <a:ln w="206375" cap="flat">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0" name="Straight Connector 159">
              <a:extLst>
                <a:ext uri="{FF2B5EF4-FFF2-40B4-BE49-F238E27FC236}">
                  <a16:creationId xmlns:a16="http://schemas.microsoft.com/office/drawing/2014/main" id="{4BA55C57-C21C-4690-9AC5-FE080F9A620F}"/>
                </a:ext>
              </a:extLst>
            </p:cNvPr>
            <p:cNvCxnSpPr>
              <a:cxnSpLocks/>
              <a:stCxn id="81" idx="0"/>
            </p:cNvCxnSpPr>
            <p:nvPr/>
          </p:nvCxnSpPr>
          <p:spPr>
            <a:xfrm flipH="1">
              <a:off x="3375160" y="3303330"/>
              <a:ext cx="572190" cy="192"/>
            </a:xfrm>
            <a:prstGeom prst="line">
              <a:avLst/>
            </a:prstGeom>
            <a:ln w="206375" cap="flat">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C91FB1FE-A493-447C-A120-980B49ACD6FD}"/>
                </a:ext>
              </a:extLst>
            </p:cNvPr>
            <p:cNvGrpSpPr/>
            <p:nvPr/>
          </p:nvGrpSpPr>
          <p:grpSpPr>
            <a:xfrm>
              <a:off x="6859031" y="3729487"/>
              <a:ext cx="1070289" cy="1070289"/>
              <a:chOff x="554030" y="1828806"/>
              <a:chExt cx="4305292" cy="4305292"/>
            </a:xfrm>
          </p:grpSpPr>
          <p:sp>
            <p:nvSpPr>
              <p:cNvPr id="129" name="Oval 128">
                <a:extLst>
                  <a:ext uri="{FF2B5EF4-FFF2-40B4-BE49-F238E27FC236}">
                    <a16:creationId xmlns:a16="http://schemas.microsoft.com/office/drawing/2014/main" id="{5843D904-30FB-4AC7-9EC0-6E1E50B5BFD8}"/>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FAE9CB35-D7E2-48FA-A2DF-38517970E6BF}"/>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1" name="Graphic 160">
              <a:extLst>
                <a:ext uri="{FF2B5EF4-FFF2-40B4-BE49-F238E27FC236}">
                  <a16:creationId xmlns:a16="http://schemas.microsoft.com/office/drawing/2014/main" id="{C81B31B5-4884-4F9D-85BA-7E4E00EFF2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85140" y="3995786"/>
              <a:ext cx="418070" cy="537691"/>
            </a:xfrm>
            <a:prstGeom prst="rect">
              <a:avLst/>
            </a:prstGeom>
            <a:effectLst>
              <a:outerShdw dist="63500" dir="2700000" algn="tl" rotWithShape="0">
                <a:prstClr val="black">
                  <a:alpha val="30000"/>
                </a:prstClr>
              </a:outerShdw>
            </a:effectLst>
          </p:spPr>
        </p:pic>
        <p:grpSp>
          <p:nvGrpSpPr>
            <p:cNvPr id="132" name="Group 131">
              <a:extLst>
                <a:ext uri="{FF2B5EF4-FFF2-40B4-BE49-F238E27FC236}">
                  <a16:creationId xmlns:a16="http://schemas.microsoft.com/office/drawing/2014/main" id="{FBB19BEF-F5AE-45C8-BD35-ED13E1B9C076}"/>
                </a:ext>
              </a:extLst>
            </p:cNvPr>
            <p:cNvGrpSpPr/>
            <p:nvPr/>
          </p:nvGrpSpPr>
          <p:grpSpPr>
            <a:xfrm>
              <a:off x="9210515" y="3729487"/>
              <a:ext cx="1070289" cy="1070289"/>
              <a:chOff x="554030" y="1828806"/>
              <a:chExt cx="4305292" cy="4305292"/>
            </a:xfrm>
          </p:grpSpPr>
          <p:sp>
            <p:nvSpPr>
              <p:cNvPr id="134" name="Oval 133">
                <a:extLst>
                  <a:ext uri="{FF2B5EF4-FFF2-40B4-BE49-F238E27FC236}">
                    <a16:creationId xmlns:a16="http://schemas.microsoft.com/office/drawing/2014/main" id="{5BF0CF20-0540-4B01-864B-63F2EF7CA6D8}"/>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Oval 134">
                <a:extLst>
                  <a:ext uri="{FF2B5EF4-FFF2-40B4-BE49-F238E27FC236}">
                    <a16:creationId xmlns:a16="http://schemas.microsoft.com/office/drawing/2014/main" id="{17E43BBE-72B4-485A-9CBC-7C4ED6DA353A}"/>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63" name="Graphic 162">
              <a:extLst>
                <a:ext uri="{FF2B5EF4-FFF2-40B4-BE49-F238E27FC236}">
                  <a16:creationId xmlns:a16="http://schemas.microsoft.com/office/drawing/2014/main" id="{A389F3C0-38B0-4787-83A8-906E13294C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10647" y="3999412"/>
              <a:ext cx="470025" cy="530440"/>
            </a:xfrm>
            <a:prstGeom prst="rect">
              <a:avLst/>
            </a:prstGeom>
            <a:effectLst>
              <a:outerShdw dist="63500" dir="2700000" algn="tl" rotWithShape="0">
                <a:prstClr val="black">
                  <a:alpha val="30000"/>
                </a:prstClr>
              </a:outerShdw>
            </a:effectLst>
          </p:spPr>
        </p:pic>
        <p:grpSp>
          <p:nvGrpSpPr>
            <p:cNvPr id="217" name="Group 216">
              <a:extLst>
                <a:ext uri="{FF2B5EF4-FFF2-40B4-BE49-F238E27FC236}">
                  <a16:creationId xmlns:a16="http://schemas.microsoft.com/office/drawing/2014/main" id="{F9B946E2-E0BE-4871-80C5-CA97540AFD2B}"/>
                </a:ext>
              </a:extLst>
            </p:cNvPr>
            <p:cNvGrpSpPr/>
            <p:nvPr/>
          </p:nvGrpSpPr>
          <p:grpSpPr>
            <a:xfrm>
              <a:off x="3877237" y="3729487"/>
              <a:ext cx="2482928" cy="1692896"/>
              <a:chOff x="2707574" y="3729487"/>
              <a:chExt cx="2482928" cy="1692896"/>
            </a:xfrm>
          </p:grpSpPr>
          <p:grpSp>
            <p:nvGrpSpPr>
              <p:cNvPr id="121" name="Group 120">
                <a:extLst>
                  <a:ext uri="{FF2B5EF4-FFF2-40B4-BE49-F238E27FC236}">
                    <a16:creationId xmlns:a16="http://schemas.microsoft.com/office/drawing/2014/main" id="{1EE88CFA-2BDB-4A1A-AD98-CF4D653B41DB}"/>
                  </a:ext>
                </a:extLst>
              </p:cNvPr>
              <p:cNvGrpSpPr/>
              <p:nvPr/>
            </p:nvGrpSpPr>
            <p:grpSpPr>
              <a:xfrm>
                <a:off x="3337880" y="3729487"/>
                <a:ext cx="1070289" cy="1070289"/>
                <a:chOff x="554030" y="1828806"/>
                <a:chExt cx="4305292" cy="4305292"/>
              </a:xfrm>
            </p:grpSpPr>
            <p:sp>
              <p:nvSpPr>
                <p:cNvPr id="122" name="Oval 121">
                  <a:extLst>
                    <a:ext uri="{FF2B5EF4-FFF2-40B4-BE49-F238E27FC236}">
                      <a16:creationId xmlns:a16="http://schemas.microsoft.com/office/drawing/2014/main" id="{5506A432-A430-4631-A413-C8A88F794AC7}"/>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Oval 122">
                  <a:extLst>
                    <a:ext uri="{FF2B5EF4-FFF2-40B4-BE49-F238E27FC236}">
                      <a16:creationId xmlns:a16="http://schemas.microsoft.com/office/drawing/2014/main" id="{2A94E179-F7E5-425F-BD57-7C141C656CC0}"/>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68" name="Graphic 167">
                <a:extLst>
                  <a:ext uri="{FF2B5EF4-FFF2-40B4-BE49-F238E27FC236}">
                    <a16:creationId xmlns:a16="http://schemas.microsoft.com/office/drawing/2014/main" id="{6DD25535-22A0-4876-8635-7A83DAE5B63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19886" y="4011494"/>
                <a:ext cx="506276" cy="506276"/>
              </a:xfrm>
              <a:prstGeom prst="rect">
                <a:avLst/>
              </a:prstGeom>
              <a:effectLst>
                <a:outerShdw dist="63500" dir="2700000" algn="tl" rotWithShape="0">
                  <a:prstClr val="black">
                    <a:alpha val="30000"/>
                  </a:prstClr>
                </a:outerShdw>
              </a:effectLst>
            </p:spPr>
          </p:pic>
          <p:sp>
            <p:nvSpPr>
              <p:cNvPr id="169" name="TextBox 168">
                <a:extLst>
                  <a:ext uri="{FF2B5EF4-FFF2-40B4-BE49-F238E27FC236}">
                    <a16:creationId xmlns:a16="http://schemas.microsoft.com/office/drawing/2014/main" id="{F718A3A7-0424-444A-A227-7A39150DA494}"/>
                  </a:ext>
                </a:extLst>
              </p:cNvPr>
              <p:cNvSpPr txBox="1"/>
              <p:nvPr/>
            </p:nvSpPr>
            <p:spPr>
              <a:xfrm>
                <a:off x="2707574" y="4806830"/>
                <a:ext cx="2482928" cy="615553"/>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Presenting the prediction question</a:t>
                </a:r>
              </a:p>
            </p:txBody>
          </p:sp>
        </p:grpSp>
        <p:sp>
          <p:nvSpPr>
            <p:cNvPr id="170" name="TextBox 169">
              <a:extLst>
                <a:ext uri="{FF2B5EF4-FFF2-40B4-BE49-F238E27FC236}">
                  <a16:creationId xmlns:a16="http://schemas.microsoft.com/office/drawing/2014/main" id="{CFB09215-B2CC-42DA-AAC3-804B6A349B3A}"/>
                </a:ext>
              </a:extLst>
            </p:cNvPr>
            <p:cNvSpPr txBox="1"/>
            <p:nvPr/>
          </p:nvSpPr>
          <p:spPr>
            <a:xfrm>
              <a:off x="6443598" y="4951909"/>
              <a:ext cx="1901161"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Cleaning the data</a:t>
              </a:r>
            </a:p>
          </p:txBody>
        </p:sp>
        <p:sp>
          <p:nvSpPr>
            <p:cNvPr id="171" name="TextBox 170">
              <a:extLst>
                <a:ext uri="{FF2B5EF4-FFF2-40B4-BE49-F238E27FC236}">
                  <a16:creationId xmlns:a16="http://schemas.microsoft.com/office/drawing/2014/main" id="{0A36F214-1157-434A-A2D5-37932C826533}"/>
                </a:ext>
              </a:extLst>
            </p:cNvPr>
            <p:cNvSpPr txBox="1"/>
            <p:nvPr/>
          </p:nvSpPr>
          <p:spPr>
            <a:xfrm>
              <a:off x="9580553" y="4951909"/>
              <a:ext cx="330219"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ML</a:t>
              </a:r>
            </a:p>
          </p:txBody>
        </p:sp>
        <p:grpSp>
          <p:nvGrpSpPr>
            <p:cNvPr id="216" name="Group 215">
              <a:extLst>
                <a:ext uri="{FF2B5EF4-FFF2-40B4-BE49-F238E27FC236}">
                  <a16:creationId xmlns:a16="http://schemas.microsoft.com/office/drawing/2014/main" id="{56082015-681A-4685-AC4E-EB38B0500E28}"/>
                </a:ext>
              </a:extLst>
            </p:cNvPr>
            <p:cNvGrpSpPr/>
            <p:nvPr/>
          </p:nvGrpSpPr>
          <p:grpSpPr>
            <a:xfrm>
              <a:off x="5683286" y="1347359"/>
              <a:ext cx="1070289" cy="1530198"/>
              <a:chOff x="4513623" y="1347359"/>
              <a:chExt cx="1070289" cy="1530198"/>
            </a:xfrm>
          </p:grpSpPr>
          <p:sp>
            <p:nvSpPr>
              <p:cNvPr id="174" name="TextBox 173">
                <a:extLst>
                  <a:ext uri="{FF2B5EF4-FFF2-40B4-BE49-F238E27FC236}">
                    <a16:creationId xmlns:a16="http://schemas.microsoft.com/office/drawing/2014/main" id="{573FEA16-1A50-406F-92AD-C8CAC7D26C8D}"/>
                  </a:ext>
                </a:extLst>
              </p:cNvPr>
              <p:cNvSpPr txBox="1"/>
              <p:nvPr/>
            </p:nvSpPr>
            <p:spPr>
              <a:xfrm>
                <a:off x="4583096" y="1347359"/>
                <a:ext cx="931345"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Crawling</a:t>
                </a:r>
              </a:p>
            </p:txBody>
          </p:sp>
          <p:grpSp>
            <p:nvGrpSpPr>
              <p:cNvPr id="142" name="Group 141">
                <a:extLst>
                  <a:ext uri="{FF2B5EF4-FFF2-40B4-BE49-F238E27FC236}">
                    <a16:creationId xmlns:a16="http://schemas.microsoft.com/office/drawing/2014/main" id="{0B69DBE1-3503-41CE-AA6D-D47C33546298}"/>
                  </a:ext>
                </a:extLst>
              </p:cNvPr>
              <p:cNvGrpSpPr/>
              <p:nvPr/>
            </p:nvGrpSpPr>
            <p:grpSpPr>
              <a:xfrm>
                <a:off x="4513623" y="1807268"/>
                <a:ext cx="1070289" cy="1070289"/>
                <a:chOff x="554030" y="1828806"/>
                <a:chExt cx="4305292" cy="4305292"/>
              </a:xfrm>
            </p:grpSpPr>
            <p:sp>
              <p:nvSpPr>
                <p:cNvPr id="144" name="Oval 143">
                  <a:extLst>
                    <a:ext uri="{FF2B5EF4-FFF2-40B4-BE49-F238E27FC236}">
                      <a16:creationId xmlns:a16="http://schemas.microsoft.com/office/drawing/2014/main" id="{0272B8BF-51F4-4DEE-A687-0BCE6DABE295}"/>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AC2157E7-8314-44E4-9CF1-C3B3DE19DBB1}"/>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6" name="Graphic 165">
                <a:extLst>
                  <a:ext uri="{FF2B5EF4-FFF2-40B4-BE49-F238E27FC236}">
                    <a16:creationId xmlns:a16="http://schemas.microsoft.com/office/drawing/2014/main" id="{B8C29E4B-AEB8-49F6-9024-69A4797AD6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68127" y="2101961"/>
                <a:ext cx="361281" cy="480902"/>
              </a:xfrm>
              <a:prstGeom prst="rect">
                <a:avLst/>
              </a:prstGeom>
              <a:effectLst>
                <a:outerShdw dist="63500" dir="2700000" algn="tl" rotWithShape="0">
                  <a:prstClr val="black">
                    <a:alpha val="30000"/>
                  </a:prstClr>
                </a:outerShdw>
              </a:effectLst>
            </p:spPr>
          </p:pic>
        </p:grpSp>
        <p:grpSp>
          <p:nvGrpSpPr>
            <p:cNvPr id="215" name="Group 214">
              <a:extLst>
                <a:ext uri="{FF2B5EF4-FFF2-40B4-BE49-F238E27FC236}">
                  <a16:creationId xmlns:a16="http://schemas.microsoft.com/office/drawing/2014/main" id="{C9973621-68F2-4790-8634-959862DD2FAA}"/>
                </a:ext>
              </a:extLst>
            </p:cNvPr>
            <p:cNvGrpSpPr/>
            <p:nvPr/>
          </p:nvGrpSpPr>
          <p:grpSpPr>
            <a:xfrm>
              <a:off x="8034772" y="1347359"/>
              <a:ext cx="1070289" cy="1530198"/>
              <a:chOff x="6865109" y="1347359"/>
              <a:chExt cx="1070289" cy="1530198"/>
            </a:xfrm>
          </p:grpSpPr>
          <p:sp>
            <p:nvSpPr>
              <p:cNvPr id="175" name="TextBox 174">
                <a:extLst>
                  <a:ext uri="{FF2B5EF4-FFF2-40B4-BE49-F238E27FC236}">
                    <a16:creationId xmlns:a16="http://schemas.microsoft.com/office/drawing/2014/main" id="{AE2AC6DB-E3DE-4091-9048-53239CB853D8}"/>
                  </a:ext>
                </a:extLst>
              </p:cNvPr>
              <p:cNvSpPr txBox="1"/>
              <p:nvPr/>
            </p:nvSpPr>
            <p:spPr>
              <a:xfrm>
                <a:off x="7171700" y="1347359"/>
                <a:ext cx="457113"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EDA</a:t>
                </a:r>
              </a:p>
            </p:txBody>
          </p:sp>
          <p:grpSp>
            <p:nvGrpSpPr>
              <p:cNvPr id="147" name="Group 146">
                <a:extLst>
                  <a:ext uri="{FF2B5EF4-FFF2-40B4-BE49-F238E27FC236}">
                    <a16:creationId xmlns:a16="http://schemas.microsoft.com/office/drawing/2014/main" id="{F8D3B3F9-0A15-4A77-8FA0-5E2ADFCF474F}"/>
                  </a:ext>
                </a:extLst>
              </p:cNvPr>
              <p:cNvGrpSpPr/>
              <p:nvPr/>
            </p:nvGrpSpPr>
            <p:grpSpPr>
              <a:xfrm>
                <a:off x="6865109" y="1807268"/>
                <a:ext cx="1070289" cy="1070289"/>
                <a:chOff x="554030" y="1828806"/>
                <a:chExt cx="4305292" cy="4305292"/>
              </a:xfrm>
            </p:grpSpPr>
            <p:sp>
              <p:nvSpPr>
                <p:cNvPr id="149" name="Oval 148">
                  <a:extLst>
                    <a:ext uri="{FF2B5EF4-FFF2-40B4-BE49-F238E27FC236}">
                      <a16:creationId xmlns:a16="http://schemas.microsoft.com/office/drawing/2014/main" id="{BD2E047F-562C-4A69-8C7D-BE96907522F9}"/>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0" name="Oval 149">
                  <a:extLst>
                    <a:ext uri="{FF2B5EF4-FFF2-40B4-BE49-F238E27FC236}">
                      <a16:creationId xmlns:a16="http://schemas.microsoft.com/office/drawing/2014/main" id="{3AB7B56C-51A0-4BFD-A131-E55CD8655511}"/>
                    </a:ext>
                  </a:extLst>
                </p:cNvPr>
                <p:cNvSpPr/>
                <p:nvPr/>
              </p:nvSpPr>
              <p:spPr>
                <a:xfrm>
                  <a:off x="1097713" y="2372498"/>
                  <a:ext cx="3217932" cy="3217919"/>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62" name="Graphic 161">
                <a:extLst>
                  <a:ext uri="{FF2B5EF4-FFF2-40B4-BE49-F238E27FC236}">
                    <a16:creationId xmlns:a16="http://schemas.microsoft.com/office/drawing/2014/main" id="{62B4D14A-5D6A-430D-96E3-83BE668693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16593" y="2092899"/>
                <a:ext cx="367322" cy="499026"/>
              </a:xfrm>
              <a:prstGeom prst="rect">
                <a:avLst/>
              </a:prstGeom>
              <a:effectLst>
                <a:outerShdw dist="63500" dir="2700000" algn="tl" rotWithShape="0">
                  <a:prstClr val="black">
                    <a:alpha val="30000"/>
                  </a:prstClr>
                </a:outerShdw>
              </a:effectLst>
            </p:spPr>
          </p:pic>
        </p:grpSp>
        <p:grpSp>
          <p:nvGrpSpPr>
            <p:cNvPr id="214" name="Group 213">
              <a:extLst>
                <a:ext uri="{FF2B5EF4-FFF2-40B4-BE49-F238E27FC236}">
                  <a16:creationId xmlns:a16="http://schemas.microsoft.com/office/drawing/2014/main" id="{87EE75C0-962D-4851-93A9-B2D47821041A}"/>
                </a:ext>
              </a:extLst>
            </p:cNvPr>
            <p:cNvGrpSpPr/>
            <p:nvPr/>
          </p:nvGrpSpPr>
          <p:grpSpPr>
            <a:xfrm>
              <a:off x="10281809" y="1347359"/>
              <a:ext cx="1279196" cy="1530198"/>
              <a:chOff x="9112146" y="1347359"/>
              <a:chExt cx="1279196" cy="1530198"/>
            </a:xfrm>
          </p:grpSpPr>
          <p:sp>
            <p:nvSpPr>
              <p:cNvPr id="176" name="TextBox 175">
                <a:extLst>
                  <a:ext uri="{FF2B5EF4-FFF2-40B4-BE49-F238E27FC236}">
                    <a16:creationId xmlns:a16="http://schemas.microsoft.com/office/drawing/2014/main" id="{471C7F98-B750-4C97-B64E-415957903BF8}"/>
                  </a:ext>
                </a:extLst>
              </p:cNvPr>
              <p:cNvSpPr txBox="1"/>
              <p:nvPr/>
            </p:nvSpPr>
            <p:spPr>
              <a:xfrm>
                <a:off x="9112146" y="1347359"/>
                <a:ext cx="1279196" cy="307777"/>
              </a:xfrm>
              <a:prstGeom prst="rect">
                <a:avLst/>
              </a:prstGeom>
              <a:noFill/>
            </p:spPr>
            <p:txBody>
              <a:bodyPr wrap="non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Conclusions</a:t>
                </a:r>
              </a:p>
            </p:txBody>
          </p:sp>
          <p:grpSp>
            <p:nvGrpSpPr>
              <p:cNvPr id="152" name="Group 151">
                <a:extLst>
                  <a:ext uri="{FF2B5EF4-FFF2-40B4-BE49-F238E27FC236}">
                    <a16:creationId xmlns:a16="http://schemas.microsoft.com/office/drawing/2014/main" id="{08CEB18C-AEA8-4242-9335-8515A7D632B7}"/>
                  </a:ext>
                </a:extLst>
              </p:cNvPr>
              <p:cNvGrpSpPr/>
              <p:nvPr/>
            </p:nvGrpSpPr>
            <p:grpSpPr>
              <a:xfrm>
                <a:off x="9216597" y="1807268"/>
                <a:ext cx="1070289" cy="1070289"/>
                <a:chOff x="554030" y="1828806"/>
                <a:chExt cx="4305292" cy="4305292"/>
              </a:xfrm>
            </p:grpSpPr>
            <p:sp>
              <p:nvSpPr>
                <p:cNvPr id="154" name="Oval 153">
                  <a:extLst>
                    <a:ext uri="{FF2B5EF4-FFF2-40B4-BE49-F238E27FC236}">
                      <a16:creationId xmlns:a16="http://schemas.microsoft.com/office/drawing/2014/main" id="{5FD4AB12-A88A-4BC9-A4A0-1C786E064410}"/>
                    </a:ext>
                  </a:extLst>
                </p:cNvPr>
                <p:cNvSpPr/>
                <p:nvPr/>
              </p:nvSpPr>
              <p:spPr>
                <a:xfrm>
                  <a:off x="554030" y="1828806"/>
                  <a:ext cx="4305292" cy="4305292"/>
                </a:xfrm>
                <a:prstGeom prst="ellipse">
                  <a:avLst/>
                </a:prstGeom>
                <a:solidFill>
                  <a:srgbClr val="FAAF40"/>
                </a:solidFill>
                <a:ln>
                  <a:noFill/>
                </a:ln>
                <a:effectLst>
                  <a:outerShdw dist="762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9AACEB8D-DE12-4157-AE4B-263E176CD61C}"/>
                    </a:ext>
                  </a:extLst>
                </p:cNvPr>
                <p:cNvSpPr/>
                <p:nvPr/>
              </p:nvSpPr>
              <p:spPr>
                <a:xfrm>
                  <a:off x="1097714" y="2372498"/>
                  <a:ext cx="3217932" cy="3217920"/>
                </a:xfrm>
                <a:prstGeom prst="ellipse">
                  <a:avLst/>
                </a:prstGeom>
                <a:solidFill>
                  <a:schemeClr val="tx1">
                    <a:lumMod val="65000"/>
                    <a:lumOff val="35000"/>
                  </a:schemeClr>
                </a:solidFill>
                <a:ln>
                  <a:noFill/>
                </a:ln>
                <a:effectLst>
                  <a:outerShdw dist="508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164" name="Graphic 163">
                <a:extLst>
                  <a:ext uri="{FF2B5EF4-FFF2-40B4-BE49-F238E27FC236}">
                    <a16:creationId xmlns:a16="http://schemas.microsoft.com/office/drawing/2014/main" id="{50B34596-DD99-4007-9C9C-466EDDF1DAB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58414" y="2079608"/>
                <a:ext cx="386655" cy="525609"/>
              </a:xfrm>
              <a:prstGeom prst="rect">
                <a:avLst/>
              </a:prstGeom>
              <a:effectLst>
                <a:outerShdw dist="63500" dir="2700000" algn="tl" rotWithShape="0">
                  <a:prstClr val="black">
                    <a:alpha val="30000"/>
                  </a:prstClr>
                </a:outerShdw>
              </a:effectLst>
            </p:spPr>
          </p:pic>
        </p:grpSp>
      </p:grpSp>
      <p:sp>
        <p:nvSpPr>
          <p:cNvPr id="202" name="Rectangle: Top Corners Rounded 201">
            <a:extLst>
              <a:ext uri="{FF2B5EF4-FFF2-40B4-BE49-F238E27FC236}">
                <a16:creationId xmlns:a16="http://schemas.microsoft.com/office/drawing/2014/main" id="{FC819853-5788-441D-BB81-502571EFE631}"/>
              </a:ext>
            </a:extLst>
          </p:cNvPr>
          <p:cNvSpPr/>
          <p:nvPr/>
        </p:nvSpPr>
        <p:spPr>
          <a:xfrm rot="5400000">
            <a:off x="1652695" y="1215253"/>
            <a:ext cx="794954" cy="4100344"/>
          </a:xfrm>
          <a:prstGeom prst="round2SameRect">
            <a:avLst>
              <a:gd name="adj1" fmla="val 50000"/>
              <a:gd name="adj2" fmla="val 0"/>
            </a:avLst>
          </a:prstGeom>
          <a:solidFill>
            <a:srgbClr val="C6232E"/>
          </a:solidFill>
          <a:ln>
            <a:noFill/>
          </a:ln>
          <a:effectLst>
            <a:outerShdw dist="889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itle 60">
            <a:extLst>
              <a:ext uri="{FF2B5EF4-FFF2-40B4-BE49-F238E27FC236}">
                <a16:creationId xmlns:a16="http://schemas.microsoft.com/office/drawing/2014/main" id="{E9596489-B946-4AA4-8A3A-CC94A267CD3A}"/>
              </a:ext>
            </a:extLst>
          </p:cNvPr>
          <p:cNvSpPr txBox="1">
            <a:spLocks/>
          </p:cNvSpPr>
          <p:nvPr/>
        </p:nvSpPr>
        <p:spPr>
          <a:xfrm>
            <a:off x="1772263" y="2969960"/>
            <a:ext cx="1867499" cy="590931"/>
          </a:xfrm>
          <a:prstGeom prst="rect">
            <a:avLst/>
          </a:prstGeom>
          <a:ln>
            <a:noFill/>
          </a:ln>
          <a:effectLst>
            <a:outerShdw dist="38100" dir="2700000" algn="t" rotWithShape="0">
              <a:prstClr val="black">
                <a:alpha val="30000"/>
              </a:prstClr>
            </a:outerShdw>
          </a:effectLst>
        </p:spPr>
        <p:txBody>
          <a:bodyPr vert="horz" wrap="square" lIns="0" tIns="45720" rIns="0" bIns="45720" rtlCol="0" anchor="ctr">
            <a:spAutoFit/>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r>
              <a:rPr lang="en-US" i="0" dirty="0">
                <a:solidFill>
                  <a:sysClr val="window" lastClr="FFFFFF"/>
                </a:solidFill>
              </a:rPr>
              <a:t>Timeline</a:t>
            </a:r>
          </a:p>
        </p:txBody>
      </p:sp>
      <p:grpSp>
        <p:nvGrpSpPr>
          <p:cNvPr id="222" name="Group 221">
            <a:extLst>
              <a:ext uri="{FF2B5EF4-FFF2-40B4-BE49-F238E27FC236}">
                <a16:creationId xmlns:a16="http://schemas.microsoft.com/office/drawing/2014/main" id="{5A03DA54-8AEC-472C-9F02-4386AA617E18}"/>
              </a:ext>
            </a:extLst>
          </p:cNvPr>
          <p:cNvGrpSpPr/>
          <p:nvPr/>
        </p:nvGrpSpPr>
        <p:grpSpPr>
          <a:xfrm>
            <a:off x="554030" y="2763585"/>
            <a:ext cx="1003678" cy="1003676"/>
            <a:chOff x="1254371" y="1824069"/>
            <a:chExt cx="751235" cy="751235"/>
          </a:xfrm>
        </p:grpSpPr>
        <p:sp>
          <p:nvSpPr>
            <p:cNvPr id="223" name="Oval 222">
              <a:extLst>
                <a:ext uri="{FF2B5EF4-FFF2-40B4-BE49-F238E27FC236}">
                  <a16:creationId xmlns:a16="http://schemas.microsoft.com/office/drawing/2014/main" id="{70DA62C8-3BFC-45DF-999B-E8277274B69A}"/>
                </a:ext>
              </a:extLst>
            </p:cNvPr>
            <p:cNvSpPr/>
            <p:nvPr/>
          </p:nvSpPr>
          <p:spPr>
            <a:xfrm>
              <a:off x="1254371" y="1824069"/>
              <a:ext cx="751235" cy="751235"/>
            </a:xfrm>
            <a:prstGeom prst="ellipse">
              <a:avLst/>
            </a:prstGeom>
            <a:solidFill>
              <a:schemeClr val="bg1"/>
            </a:solidFill>
            <a:ln>
              <a:noFill/>
            </a:ln>
            <a:effectLst>
              <a:outerShdw dist="50800" dir="5400000" algn="t"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a:extLst>
                <a:ext uri="{FF2B5EF4-FFF2-40B4-BE49-F238E27FC236}">
                  <a16:creationId xmlns:a16="http://schemas.microsoft.com/office/drawing/2014/main" id="{548A7958-55EA-4465-9265-921F7CDFFDD6}"/>
                </a:ext>
              </a:extLst>
            </p:cNvPr>
            <p:cNvSpPr/>
            <p:nvPr/>
          </p:nvSpPr>
          <p:spPr>
            <a:xfrm>
              <a:off x="1332485" y="1902183"/>
              <a:ext cx="595007" cy="595007"/>
            </a:xfrm>
            <a:prstGeom prst="ellipse">
              <a:avLst/>
            </a:prstGeom>
            <a:solidFill>
              <a:srgbClr val="C623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201D75FC-CDC1-47AF-9B6D-A9B942370258}"/>
                </a:ext>
              </a:extLst>
            </p:cNvPr>
            <p:cNvSpPr/>
            <p:nvPr/>
          </p:nvSpPr>
          <p:spPr>
            <a:xfrm rot="2700000">
              <a:off x="1535458" y="2129349"/>
              <a:ext cx="349483" cy="327475"/>
            </a:xfrm>
            <a:custGeom>
              <a:avLst/>
              <a:gdLst>
                <a:gd name="connsiteX0" fmla="*/ 145629 w 454784"/>
                <a:gd name="connsiteY0" fmla="*/ 0 h 426145"/>
                <a:gd name="connsiteX1" fmla="*/ 391013 w 454784"/>
                <a:gd name="connsiteY1" fmla="*/ 0 h 426145"/>
                <a:gd name="connsiteX2" fmla="*/ 397540 w 454784"/>
                <a:gd name="connsiteY2" fmla="*/ 341 h 426145"/>
                <a:gd name="connsiteX3" fmla="*/ 426437 w 454784"/>
                <a:gd name="connsiteY3" fmla="*/ 55255 h 426145"/>
                <a:gd name="connsiteX4" fmla="*/ 391002 w 454784"/>
                <a:gd name="connsiteY4" fmla="*/ 413956 h 426145"/>
                <a:gd name="connsiteX5" fmla="*/ 381921 w 454784"/>
                <a:gd name="connsiteY5" fmla="*/ 425073 h 426145"/>
                <a:gd name="connsiteX6" fmla="*/ 375144 w 454784"/>
                <a:gd name="connsiteY6" fmla="*/ 425166 h 426145"/>
                <a:gd name="connsiteX7" fmla="*/ 0 w 454784"/>
                <a:gd name="connsiteY7" fmla="*/ 426145 h 426145"/>
                <a:gd name="connsiteX8" fmla="*/ 196 w 454784"/>
                <a:gd name="connsiteY8" fmla="*/ 425571 h 426145"/>
                <a:gd name="connsiteX9" fmla="*/ 8736 w 454784"/>
                <a:gd name="connsiteY9" fmla="*/ 425428 h 426145"/>
                <a:gd name="connsiteX10" fmla="*/ 22934 w 454784"/>
                <a:gd name="connsiteY10" fmla="*/ 421154 h 426145"/>
                <a:gd name="connsiteX11" fmla="*/ 56931 w 454784"/>
                <a:gd name="connsiteY11" fmla="*/ 336579 h 426145"/>
                <a:gd name="connsiteX12" fmla="*/ 89558 w 454784"/>
                <a:gd name="connsiteY12" fmla="*/ 303952 h 426145"/>
                <a:gd name="connsiteX13" fmla="*/ 90310 w 454784"/>
                <a:gd name="connsiteY13" fmla="*/ 256163 h 426145"/>
                <a:gd name="connsiteX14" fmla="*/ 107043 w 454784"/>
                <a:gd name="connsiteY14" fmla="*/ 239431 h 426145"/>
                <a:gd name="connsiteX15" fmla="*/ 123623 w 454784"/>
                <a:gd name="connsiteY15" fmla="*/ 222850 h 426145"/>
                <a:gd name="connsiteX16" fmla="*/ 171412 w 454784"/>
                <a:gd name="connsiteY16" fmla="*/ 222098 h 426145"/>
                <a:gd name="connsiteX17" fmla="*/ 204191 w 454784"/>
                <a:gd name="connsiteY17" fmla="*/ 189319 h 426145"/>
                <a:gd name="connsiteX18" fmla="*/ 288766 w 454784"/>
                <a:gd name="connsiteY18" fmla="*/ 155321 h 426145"/>
                <a:gd name="connsiteX19" fmla="*/ 224711 w 454784"/>
                <a:gd name="connsiteY19" fmla="*/ 44934 h 426145"/>
                <a:gd name="connsiteX20" fmla="*/ 210063 w 454784"/>
                <a:gd name="connsiteY20" fmla="*/ 25660 h 426145"/>
                <a:gd name="connsiteX21" fmla="*/ 163765 w 454784"/>
                <a:gd name="connsiteY21" fmla="*/ 1034 h 426145"/>
                <a:gd name="connsiteX22" fmla="*/ 145572 w 454784"/>
                <a:gd name="connsiteY22" fmla="*/ 166 h 426145"/>
                <a:gd name="connsiteX23" fmla="*/ 145629 w 454784"/>
                <a:gd name="connsiteY23" fmla="*/ 0 h 42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4784" h="426145">
                  <a:moveTo>
                    <a:pt x="145629" y="0"/>
                  </a:moveTo>
                  <a:lnTo>
                    <a:pt x="391013" y="0"/>
                  </a:lnTo>
                  <a:lnTo>
                    <a:pt x="397540" y="341"/>
                  </a:lnTo>
                  <a:lnTo>
                    <a:pt x="426437" y="55255"/>
                  </a:lnTo>
                  <a:cubicBezTo>
                    <a:pt x="473683" y="171764"/>
                    <a:pt x="461872" y="306621"/>
                    <a:pt x="391002" y="413956"/>
                  </a:cubicBezTo>
                  <a:lnTo>
                    <a:pt x="381921" y="425073"/>
                  </a:lnTo>
                  <a:lnTo>
                    <a:pt x="375144" y="425166"/>
                  </a:lnTo>
                  <a:lnTo>
                    <a:pt x="0" y="426145"/>
                  </a:lnTo>
                  <a:lnTo>
                    <a:pt x="196" y="425571"/>
                  </a:lnTo>
                  <a:lnTo>
                    <a:pt x="8736" y="425428"/>
                  </a:lnTo>
                  <a:cubicBezTo>
                    <a:pt x="13621" y="424687"/>
                    <a:pt x="18378" y="423277"/>
                    <a:pt x="22934" y="421154"/>
                  </a:cubicBezTo>
                  <a:cubicBezTo>
                    <a:pt x="49859" y="408600"/>
                    <a:pt x="62147" y="374631"/>
                    <a:pt x="56931" y="336579"/>
                  </a:cubicBezTo>
                  <a:lnTo>
                    <a:pt x="89558" y="303952"/>
                  </a:lnTo>
                  <a:cubicBezTo>
                    <a:pt x="102712" y="290798"/>
                    <a:pt x="102960" y="269631"/>
                    <a:pt x="90310" y="256163"/>
                  </a:cubicBezTo>
                  <a:lnTo>
                    <a:pt x="107043" y="239431"/>
                  </a:lnTo>
                  <a:lnTo>
                    <a:pt x="123623" y="222850"/>
                  </a:lnTo>
                  <a:cubicBezTo>
                    <a:pt x="137090" y="235499"/>
                    <a:pt x="158258" y="235252"/>
                    <a:pt x="171412" y="222098"/>
                  </a:cubicBezTo>
                  <a:lnTo>
                    <a:pt x="204191" y="189319"/>
                  </a:lnTo>
                  <a:cubicBezTo>
                    <a:pt x="242253" y="194525"/>
                    <a:pt x="276203" y="182238"/>
                    <a:pt x="288766" y="155321"/>
                  </a:cubicBezTo>
                  <a:cubicBezTo>
                    <a:pt x="305755" y="118878"/>
                    <a:pt x="277088" y="69519"/>
                    <a:pt x="224711" y="44934"/>
                  </a:cubicBezTo>
                  <a:cubicBezTo>
                    <a:pt x="220809" y="38043"/>
                    <a:pt x="215945" y="31543"/>
                    <a:pt x="210063" y="25660"/>
                  </a:cubicBezTo>
                  <a:cubicBezTo>
                    <a:pt x="196929" y="12526"/>
                    <a:pt x="180729" y="4317"/>
                    <a:pt x="163765" y="1034"/>
                  </a:cubicBezTo>
                  <a:lnTo>
                    <a:pt x="145572" y="166"/>
                  </a:lnTo>
                  <a:cubicBezTo>
                    <a:pt x="145591" y="111"/>
                    <a:pt x="145610" y="55"/>
                    <a:pt x="145629" y="0"/>
                  </a:cubicBez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Graphic 58">
              <a:extLst>
                <a:ext uri="{FF2B5EF4-FFF2-40B4-BE49-F238E27FC236}">
                  <a16:creationId xmlns:a16="http://schemas.microsoft.com/office/drawing/2014/main" id="{8C1B8CA8-1E3C-4AFE-BBB2-D54D49194F27}"/>
                </a:ext>
              </a:extLst>
            </p:cNvPr>
            <p:cNvSpPr/>
            <p:nvPr/>
          </p:nvSpPr>
          <p:spPr>
            <a:xfrm>
              <a:off x="1454147" y="2102457"/>
              <a:ext cx="351683" cy="194460"/>
            </a:xfrm>
            <a:custGeom>
              <a:avLst/>
              <a:gdLst>
                <a:gd name="connsiteX0" fmla="*/ 1270092 w 1291104"/>
                <a:gd name="connsiteY0" fmla="*/ 359078 h 713903"/>
                <a:gd name="connsiteX1" fmla="*/ 1279320 w 1291104"/>
                <a:gd name="connsiteY1" fmla="*/ 291409 h 713903"/>
                <a:gd name="connsiteX2" fmla="*/ 1124729 w 1291104"/>
                <a:gd name="connsiteY2" fmla="*/ 58252 h 713903"/>
                <a:gd name="connsiteX3" fmla="*/ 1071794 w 1291104"/>
                <a:gd name="connsiteY3" fmla="*/ 0 h 713903"/>
                <a:gd name="connsiteX4" fmla="*/ 940594 w 1291104"/>
                <a:gd name="connsiteY4" fmla="*/ 0 h 713903"/>
                <a:gd name="connsiteX5" fmla="*/ 885685 w 1291104"/>
                <a:gd name="connsiteY5" fmla="*/ 78757 h 713903"/>
                <a:gd name="connsiteX6" fmla="*/ 885761 w 1291104"/>
                <a:gd name="connsiteY6" fmla="*/ 80960 h 713903"/>
                <a:gd name="connsiteX7" fmla="*/ 881545 w 1291104"/>
                <a:gd name="connsiteY7" fmla="*/ 83884 h 713903"/>
                <a:gd name="connsiteX8" fmla="*/ 647362 w 1291104"/>
                <a:gd name="connsiteY8" fmla="*/ 83884 h 713903"/>
                <a:gd name="connsiteX9" fmla="*/ 413178 w 1291104"/>
                <a:gd name="connsiteY9" fmla="*/ 83884 h 713903"/>
                <a:gd name="connsiteX10" fmla="*/ 408963 w 1291104"/>
                <a:gd name="connsiteY10" fmla="*/ 80960 h 713903"/>
                <a:gd name="connsiteX11" fmla="*/ 409039 w 1291104"/>
                <a:gd name="connsiteY11" fmla="*/ 78757 h 713903"/>
                <a:gd name="connsiteX12" fmla="*/ 354129 w 1291104"/>
                <a:gd name="connsiteY12" fmla="*/ 0 h 713903"/>
                <a:gd name="connsiteX13" fmla="*/ 222930 w 1291104"/>
                <a:gd name="connsiteY13" fmla="*/ 0 h 713903"/>
                <a:gd name="connsiteX14" fmla="*/ 169995 w 1291104"/>
                <a:gd name="connsiteY14" fmla="*/ 58252 h 713903"/>
                <a:gd name="connsiteX15" fmla="*/ 15404 w 1291104"/>
                <a:gd name="connsiteY15" fmla="*/ 291447 h 713903"/>
                <a:gd name="connsiteX16" fmla="*/ 24632 w 1291104"/>
                <a:gd name="connsiteY16" fmla="*/ 359116 h 713903"/>
                <a:gd name="connsiteX17" fmla="*/ 117060 w 1291104"/>
                <a:gd name="connsiteY17" fmla="*/ 707068 h 713903"/>
                <a:gd name="connsiteX18" fmla="*/ 353598 w 1291104"/>
                <a:gd name="connsiteY18" fmla="*/ 606173 h 713903"/>
                <a:gd name="connsiteX19" fmla="*/ 483771 w 1291104"/>
                <a:gd name="connsiteY19" fmla="*/ 606173 h 713903"/>
                <a:gd name="connsiteX20" fmla="*/ 580604 w 1291104"/>
                <a:gd name="connsiteY20" fmla="*/ 512340 h 713903"/>
                <a:gd name="connsiteX21" fmla="*/ 647362 w 1291104"/>
                <a:gd name="connsiteY21" fmla="*/ 512340 h 713903"/>
                <a:gd name="connsiteX22" fmla="*/ 713512 w 1291104"/>
                <a:gd name="connsiteY22" fmla="*/ 512340 h 713903"/>
                <a:gd name="connsiteX23" fmla="*/ 810345 w 1291104"/>
                <a:gd name="connsiteY23" fmla="*/ 606173 h 713903"/>
                <a:gd name="connsiteX24" fmla="*/ 941126 w 1291104"/>
                <a:gd name="connsiteY24" fmla="*/ 606173 h 713903"/>
                <a:gd name="connsiteX25" fmla="*/ 1177664 w 1291104"/>
                <a:gd name="connsiteY25" fmla="*/ 707068 h 713903"/>
                <a:gd name="connsiteX26" fmla="*/ 1270092 w 1291104"/>
                <a:gd name="connsiteY26" fmla="*/ 359078 h 713903"/>
                <a:gd name="connsiteX27" fmla="*/ 358990 w 1291104"/>
                <a:gd name="connsiteY27" fmla="*/ 328737 h 713903"/>
                <a:gd name="connsiteX28" fmla="*/ 343724 w 1291104"/>
                <a:gd name="connsiteY28" fmla="*/ 328737 h 713903"/>
                <a:gd name="connsiteX29" fmla="*/ 305751 w 1291104"/>
                <a:gd name="connsiteY29" fmla="*/ 366711 h 713903"/>
                <a:gd name="connsiteX30" fmla="*/ 305751 w 1291104"/>
                <a:gd name="connsiteY30" fmla="*/ 381976 h 713903"/>
                <a:gd name="connsiteX31" fmla="*/ 268423 w 1291104"/>
                <a:gd name="connsiteY31" fmla="*/ 419950 h 713903"/>
                <a:gd name="connsiteX32" fmla="*/ 231095 w 1291104"/>
                <a:gd name="connsiteY32" fmla="*/ 381976 h 713903"/>
                <a:gd name="connsiteX33" fmla="*/ 231095 w 1291104"/>
                <a:gd name="connsiteY33" fmla="*/ 366711 h 713903"/>
                <a:gd name="connsiteX34" fmla="*/ 193121 w 1291104"/>
                <a:gd name="connsiteY34" fmla="*/ 328737 h 713903"/>
                <a:gd name="connsiteX35" fmla="*/ 177855 w 1291104"/>
                <a:gd name="connsiteY35" fmla="*/ 328737 h 713903"/>
                <a:gd name="connsiteX36" fmla="*/ 139882 w 1291104"/>
                <a:gd name="connsiteY36" fmla="*/ 291409 h 713903"/>
                <a:gd name="connsiteX37" fmla="*/ 177855 w 1291104"/>
                <a:gd name="connsiteY37" fmla="*/ 254081 h 713903"/>
                <a:gd name="connsiteX38" fmla="*/ 193121 w 1291104"/>
                <a:gd name="connsiteY38" fmla="*/ 254081 h 713903"/>
                <a:gd name="connsiteX39" fmla="*/ 231095 w 1291104"/>
                <a:gd name="connsiteY39" fmla="*/ 216108 h 713903"/>
                <a:gd name="connsiteX40" fmla="*/ 231095 w 1291104"/>
                <a:gd name="connsiteY40" fmla="*/ 200880 h 713903"/>
                <a:gd name="connsiteX41" fmla="*/ 268423 w 1291104"/>
                <a:gd name="connsiteY41" fmla="*/ 162907 h 713903"/>
                <a:gd name="connsiteX42" fmla="*/ 305751 w 1291104"/>
                <a:gd name="connsiteY42" fmla="*/ 200880 h 713903"/>
                <a:gd name="connsiteX43" fmla="*/ 305751 w 1291104"/>
                <a:gd name="connsiteY43" fmla="*/ 216146 h 713903"/>
                <a:gd name="connsiteX44" fmla="*/ 343724 w 1291104"/>
                <a:gd name="connsiteY44" fmla="*/ 254119 h 713903"/>
                <a:gd name="connsiteX45" fmla="*/ 358990 w 1291104"/>
                <a:gd name="connsiteY45" fmla="*/ 254119 h 713903"/>
                <a:gd name="connsiteX46" fmla="*/ 396963 w 1291104"/>
                <a:gd name="connsiteY46" fmla="*/ 291447 h 713903"/>
                <a:gd name="connsiteX47" fmla="*/ 358990 w 1291104"/>
                <a:gd name="connsiteY47" fmla="*/ 328737 h 713903"/>
                <a:gd name="connsiteX48" fmla="*/ 483771 w 1291104"/>
                <a:gd name="connsiteY48" fmla="*/ 578338 h 713903"/>
                <a:gd name="connsiteX49" fmla="*/ 414697 w 1291104"/>
                <a:gd name="connsiteY49" fmla="*/ 509302 h 713903"/>
                <a:gd name="connsiteX50" fmla="*/ 483771 w 1291104"/>
                <a:gd name="connsiteY50" fmla="*/ 440228 h 713903"/>
                <a:gd name="connsiteX51" fmla="*/ 552845 w 1291104"/>
                <a:gd name="connsiteY51" fmla="*/ 509302 h 713903"/>
                <a:gd name="connsiteX52" fmla="*/ 483771 w 1291104"/>
                <a:gd name="connsiteY52" fmla="*/ 578338 h 713903"/>
                <a:gd name="connsiteX53" fmla="*/ 580680 w 1291104"/>
                <a:gd name="connsiteY53" fmla="*/ 297333 h 713903"/>
                <a:gd name="connsiteX54" fmla="*/ 544529 w 1291104"/>
                <a:gd name="connsiteY54" fmla="*/ 261182 h 713903"/>
                <a:gd name="connsiteX55" fmla="*/ 580680 w 1291104"/>
                <a:gd name="connsiteY55" fmla="*/ 225032 h 713903"/>
                <a:gd name="connsiteX56" fmla="*/ 616831 w 1291104"/>
                <a:gd name="connsiteY56" fmla="*/ 261182 h 713903"/>
                <a:gd name="connsiteX57" fmla="*/ 580680 w 1291104"/>
                <a:gd name="connsiteY57" fmla="*/ 297333 h 713903"/>
                <a:gd name="connsiteX58" fmla="*/ 705120 w 1291104"/>
                <a:gd name="connsiteY58" fmla="*/ 297333 h 713903"/>
                <a:gd name="connsiteX59" fmla="*/ 668969 w 1291104"/>
                <a:gd name="connsiteY59" fmla="*/ 261182 h 713903"/>
                <a:gd name="connsiteX60" fmla="*/ 705120 w 1291104"/>
                <a:gd name="connsiteY60" fmla="*/ 225032 h 713903"/>
                <a:gd name="connsiteX61" fmla="*/ 741271 w 1291104"/>
                <a:gd name="connsiteY61" fmla="*/ 261182 h 713903"/>
                <a:gd name="connsiteX62" fmla="*/ 705120 w 1291104"/>
                <a:gd name="connsiteY62" fmla="*/ 297333 h 713903"/>
                <a:gd name="connsiteX63" fmla="*/ 810345 w 1291104"/>
                <a:gd name="connsiteY63" fmla="*/ 578338 h 713903"/>
                <a:gd name="connsiteX64" fmla="*/ 741271 w 1291104"/>
                <a:gd name="connsiteY64" fmla="*/ 509302 h 713903"/>
                <a:gd name="connsiteX65" fmla="*/ 810345 w 1291104"/>
                <a:gd name="connsiteY65" fmla="*/ 440228 h 713903"/>
                <a:gd name="connsiteX66" fmla="*/ 879419 w 1291104"/>
                <a:gd name="connsiteY66" fmla="*/ 509302 h 713903"/>
                <a:gd name="connsiteX67" fmla="*/ 810345 w 1291104"/>
                <a:gd name="connsiteY67" fmla="*/ 578338 h 713903"/>
                <a:gd name="connsiteX68" fmla="*/ 936569 w 1291104"/>
                <a:gd name="connsiteY68" fmla="*/ 332269 h 713903"/>
                <a:gd name="connsiteX69" fmla="*/ 895748 w 1291104"/>
                <a:gd name="connsiteY69" fmla="*/ 291409 h 713903"/>
                <a:gd name="connsiteX70" fmla="*/ 936569 w 1291104"/>
                <a:gd name="connsiteY70" fmla="*/ 250588 h 713903"/>
                <a:gd name="connsiteX71" fmla="*/ 977391 w 1291104"/>
                <a:gd name="connsiteY71" fmla="*/ 291409 h 713903"/>
                <a:gd name="connsiteX72" fmla="*/ 936569 w 1291104"/>
                <a:gd name="connsiteY72" fmla="*/ 332269 h 713903"/>
                <a:gd name="connsiteX73" fmla="*/ 1026263 w 1291104"/>
                <a:gd name="connsiteY73" fmla="*/ 421963 h 713903"/>
                <a:gd name="connsiteX74" fmla="*/ 985403 w 1291104"/>
                <a:gd name="connsiteY74" fmla="*/ 381141 h 713903"/>
                <a:gd name="connsiteX75" fmla="*/ 1026263 w 1291104"/>
                <a:gd name="connsiteY75" fmla="*/ 340319 h 713903"/>
                <a:gd name="connsiteX76" fmla="*/ 1067085 w 1291104"/>
                <a:gd name="connsiteY76" fmla="*/ 381141 h 713903"/>
                <a:gd name="connsiteX77" fmla="*/ 1026263 w 1291104"/>
                <a:gd name="connsiteY77" fmla="*/ 421963 h 713903"/>
                <a:gd name="connsiteX78" fmla="*/ 1026263 w 1291104"/>
                <a:gd name="connsiteY78" fmla="*/ 242575 h 713903"/>
                <a:gd name="connsiteX79" fmla="*/ 985403 w 1291104"/>
                <a:gd name="connsiteY79" fmla="*/ 201754 h 713903"/>
                <a:gd name="connsiteX80" fmla="*/ 1026263 w 1291104"/>
                <a:gd name="connsiteY80" fmla="*/ 160894 h 713903"/>
                <a:gd name="connsiteX81" fmla="*/ 1067085 w 1291104"/>
                <a:gd name="connsiteY81" fmla="*/ 201754 h 713903"/>
                <a:gd name="connsiteX82" fmla="*/ 1026263 w 1291104"/>
                <a:gd name="connsiteY82" fmla="*/ 242575 h 713903"/>
                <a:gd name="connsiteX83" fmla="*/ 1115957 w 1291104"/>
                <a:gd name="connsiteY83" fmla="*/ 332269 h 713903"/>
                <a:gd name="connsiteX84" fmla="*/ 1075135 w 1291104"/>
                <a:gd name="connsiteY84" fmla="*/ 291409 h 713903"/>
                <a:gd name="connsiteX85" fmla="*/ 1115957 w 1291104"/>
                <a:gd name="connsiteY85" fmla="*/ 250588 h 713903"/>
                <a:gd name="connsiteX86" fmla="*/ 1156779 w 1291104"/>
                <a:gd name="connsiteY86" fmla="*/ 291409 h 713903"/>
                <a:gd name="connsiteX87" fmla="*/ 1115957 w 1291104"/>
                <a:gd name="connsiteY87" fmla="*/ 332269 h 7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291104" h="713903">
                  <a:moveTo>
                    <a:pt x="1270092" y="359078"/>
                  </a:moveTo>
                  <a:cubicBezTo>
                    <a:pt x="1276054" y="337547"/>
                    <a:pt x="1279320" y="314877"/>
                    <a:pt x="1279320" y="291409"/>
                  </a:cubicBezTo>
                  <a:cubicBezTo>
                    <a:pt x="1279320" y="186602"/>
                    <a:pt x="1215562" y="96643"/>
                    <a:pt x="1124729" y="58252"/>
                  </a:cubicBezTo>
                  <a:cubicBezTo>
                    <a:pt x="1118425" y="24721"/>
                    <a:pt x="1097160" y="0"/>
                    <a:pt x="1071794" y="0"/>
                  </a:cubicBezTo>
                  <a:lnTo>
                    <a:pt x="940594" y="0"/>
                  </a:lnTo>
                  <a:cubicBezTo>
                    <a:pt x="910292" y="0"/>
                    <a:pt x="885685" y="35277"/>
                    <a:pt x="885685" y="78757"/>
                  </a:cubicBezTo>
                  <a:cubicBezTo>
                    <a:pt x="885685" y="79517"/>
                    <a:pt x="885761" y="80200"/>
                    <a:pt x="885761" y="80960"/>
                  </a:cubicBezTo>
                  <a:cubicBezTo>
                    <a:pt x="884356" y="81909"/>
                    <a:pt x="882950" y="82896"/>
                    <a:pt x="881545" y="83884"/>
                  </a:cubicBezTo>
                  <a:lnTo>
                    <a:pt x="647362" y="83884"/>
                  </a:lnTo>
                  <a:lnTo>
                    <a:pt x="413178" y="83884"/>
                  </a:lnTo>
                  <a:cubicBezTo>
                    <a:pt x="411773" y="82896"/>
                    <a:pt x="410406" y="81909"/>
                    <a:pt x="408963" y="80960"/>
                  </a:cubicBezTo>
                  <a:cubicBezTo>
                    <a:pt x="408963" y="80238"/>
                    <a:pt x="409039" y="79517"/>
                    <a:pt x="409039" y="78757"/>
                  </a:cubicBezTo>
                  <a:cubicBezTo>
                    <a:pt x="409039" y="35277"/>
                    <a:pt x="384432" y="0"/>
                    <a:pt x="354129" y="0"/>
                  </a:cubicBezTo>
                  <a:lnTo>
                    <a:pt x="222930" y="0"/>
                  </a:lnTo>
                  <a:cubicBezTo>
                    <a:pt x="197564" y="0"/>
                    <a:pt x="176261" y="24721"/>
                    <a:pt x="169995" y="58252"/>
                  </a:cubicBezTo>
                  <a:cubicBezTo>
                    <a:pt x="79124" y="96681"/>
                    <a:pt x="15404" y="186602"/>
                    <a:pt x="15404" y="291447"/>
                  </a:cubicBezTo>
                  <a:cubicBezTo>
                    <a:pt x="15404" y="314877"/>
                    <a:pt x="18670" y="337547"/>
                    <a:pt x="24632" y="359116"/>
                  </a:cubicBezTo>
                  <a:cubicBezTo>
                    <a:pt x="-30810" y="512644"/>
                    <a:pt x="10468" y="668259"/>
                    <a:pt x="117060" y="707068"/>
                  </a:cubicBezTo>
                  <a:cubicBezTo>
                    <a:pt x="195817" y="735738"/>
                    <a:pt x="288093" y="692487"/>
                    <a:pt x="353598" y="606173"/>
                  </a:cubicBezTo>
                  <a:lnTo>
                    <a:pt x="483771" y="606173"/>
                  </a:lnTo>
                  <a:cubicBezTo>
                    <a:pt x="536251" y="606173"/>
                    <a:pt x="578971" y="564440"/>
                    <a:pt x="580604" y="512340"/>
                  </a:cubicBezTo>
                  <a:lnTo>
                    <a:pt x="647362" y="512340"/>
                  </a:lnTo>
                  <a:lnTo>
                    <a:pt x="713512" y="512340"/>
                  </a:lnTo>
                  <a:cubicBezTo>
                    <a:pt x="715145" y="564440"/>
                    <a:pt x="757865" y="606173"/>
                    <a:pt x="810345" y="606173"/>
                  </a:cubicBezTo>
                  <a:lnTo>
                    <a:pt x="941126" y="606173"/>
                  </a:lnTo>
                  <a:cubicBezTo>
                    <a:pt x="1006669" y="692487"/>
                    <a:pt x="1098907" y="735701"/>
                    <a:pt x="1177664" y="707068"/>
                  </a:cubicBezTo>
                  <a:cubicBezTo>
                    <a:pt x="1284256" y="668259"/>
                    <a:pt x="1325534" y="512606"/>
                    <a:pt x="1270092" y="359078"/>
                  </a:cubicBezTo>
                  <a:close/>
                  <a:moveTo>
                    <a:pt x="358990" y="328737"/>
                  </a:moveTo>
                  <a:lnTo>
                    <a:pt x="343724" y="328737"/>
                  </a:lnTo>
                  <a:cubicBezTo>
                    <a:pt x="322839" y="328737"/>
                    <a:pt x="305751" y="345826"/>
                    <a:pt x="305751" y="366711"/>
                  </a:cubicBezTo>
                  <a:lnTo>
                    <a:pt x="305751" y="381976"/>
                  </a:lnTo>
                  <a:cubicBezTo>
                    <a:pt x="305751" y="402862"/>
                    <a:pt x="288966" y="419950"/>
                    <a:pt x="268423" y="419950"/>
                  </a:cubicBezTo>
                  <a:cubicBezTo>
                    <a:pt x="247879" y="419950"/>
                    <a:pt x="231095" y="402862"/>
                    <a:pt x="231095" y="381976"/>
                  </a:cubicBezTo>
                  <a:lnTo>
                    <a:pt x="231095" y="366711"/>
                  </a:lnTo>
                  <a:cubicBezTo>
                    <a:pt x="231095" y="345826"/>
                    <a:pt x="214006" y="328737"/>
                    <a:pt x="193121" y="328737"/>
                  </a:cubicBezTo>
                  <a:lnTo>
                    <a:pt x="177855" y="328737"/>
                  </a:lnTo>
                  <a:cubicBezTo>
                    <a:pt x="156970" y="328737"/>
                    <a:pt x="139882" y="311953"/>
                    <a:pt x="139882" y="291409"/>
                  </a:cubicBezTo>
                  <a:cubicBezTo>
                    <a:pt x="139882" y="270904"/>
                    <a:pt x="156970" y="254081"/>
                    <a:pt x="177855" y="254081"/>
                  </a:cubicBezTo>
                  <a:lnTo>
                    <a:pt x="193121" y="254081"/>
                  </a:lnTo>
                  <a:cubicBezTo>
                    <a:pt x="214006" y="254081"/>
                    <a:pt x="231095" y="236993"/>
                    <a:pt x="231095" y="216108"/>
                  </a:cubicBezTo>
                  <a:lnTo>
                    <a:pt x="231095" y="200880"/>
                  </a:lnTo>
                  <a:cubicBezTo>
                    <a:pt x="231095" y="179995"/>
                    <a:pt x="247879" y="162907"/>
                    <a:pt x="268423" y="162907"/>
                  </a:cubicBezTo>
                  <a:cubicBezTo>
                    <a:pt x="288928" y="162907"/>
                    <a:pt x="305751" y="179995"/>
                    <a:pt x="305751" y="200880"/>
                  </a:cubicBezTo>
                  <a:lnTo>
                    <a:pt x="305751" y="216146"/>
                  </a:lnTo>
                  <a:cubicBezTo>
                    <a:pt x="305751" y="237031"/>
                    <a:pt x="322839" y="254119"/>
                    <a:pt x="343724" y="254119"/>
                  </a:cubicBezTo>
                  <a:lnTo>
                    <a:pt x="358990" y="254119"/>
                  </a:lnTo>
                  <a:cubicBezTo>
                    <a:pt x="379875" y="254119"/>
                    <a:pt x="396963" y="270904"/>
                    <a:pt x="396963" y="291447"/>
                  </a:cubicBezTo>
                  <a:cubicBezTo>
                    <a:pt x="396963" y="311953"/>
                    <a:pt x="379875" y="328737"/>
                    <a:pt x="358990" y="328737"/>
                  </a:cubicBezTo>
                  <a:close/>
                  <a:moveTo>
                    <a:pt x="483771" y="578338"/>
                  </a:moveTo>
                  <a:cubicBezTo>
                    <a:pt x="445608" y="578338"/>
                    <a:pt x="414697" y="547427"/>
                    <a:pt x="414697" y="509302"/>
                  </a:cubicBezTo>
                  <a:cubicBezTo>
                    <a:pt x="414697" y="471138"/>
                    <a:pt x="445608" y="440228"/>
                    <a:pt x="483771" y="440228"/>
                  </a:cubicBezTo>
                  <a:cubicBezTo>
                    <a:pt x="521897" y="440228"/>
                    <a:pt x="552845" y="471138"/>
                    <a:pt x="552845" y="509302"/>
                  </a:cubicBezTo>
                  <a:cubicBezTo>
                    <a:pt x="552807" y="547389"/>
                    <a:pt x="521897" y="578338"/>
                    <a:pt x="483771" y="578338"/>
                  </a:cubicBezTo>
                  <a:close/>
                  <a:moveTo>
                    <a:pt x="580680" y="297333"/>
                  </a:moveTo>
                  <a:cubicBezTo>
                    <a:pt x="560706" y="297333"/>
                    <a:pt x="544529" y="281157"/>
                    <a:pt x="544529" y="261182"/>
                  </a:cubicBezTo>
                  <a:cubicBezTo>
                    <a:pt x="544529" y="241208"/>
                    <a:pt x="560706" y="225032"/>
                    <a:pt x="580680" y="225032"/>
                  </a:cubicBezTo>
                  <a:cubicBezTo>
                    <a:pt x="600654" y="225032"/>
                    <a:pt x="616831" y="241208"/>
                    <a:pt x="616831" y="261182"/>
                  </a:cubicBezTo>
                  <a:cubicBezTo>
                    <a:pt x="616831" y="281119"/>
                    <a:pt x="600654" y="297333"/>
                    <a:pt x="580680" y="297333"/>
                  </a:cubicBezTo>
                  <a:close/>
                  <a:moveTo>
                    <a:pt x="705120" y="297333"/>
                  </a:moveTo>
                  <a:cubicBezTo>
                    <a:pt x="685146" y="297333"/>
                    <a:pt x="668969" y="281157"/>
                    <a:pt x="668969" y="261182"/>
                  </a:cubicBezTo>
                  <a:cubicBezTo>
                    <a:pt x="668969" y="241208"/>
                    <a:pt x="685146" y="225032"/>
                    <a:pt x="705120" y="225032"/>
                  </a:cubicBezTo>
                  <a:cubicBezTo>
                    <a:pt x="725094" y="225032"/>
                    <a:pt x="741271" y="241208"/>
                    <a:pt x="741271" y="261182"/>
                  </a:cubicBezTo>
                  <a:cubicBezTo>
                    <a:pt x="741271" y="281119"/>
                    <a:pt x="725094" y="297333"/>
                    <a:pt x="705120" y="297333"/>
                  </a:cubicBezTo>
                  <a:close/>
                  <a:moveTo>
                    <a:pt x="810345" y="578338"/>
                  </a:moveTo>
                  <a:cubicBezTo>
                    <a:pt x="772181" y="578338"/>
                    <a:pt x="741271" y="547427"/>
                    <a:pt x="741271" y="509302"/>
                  </a:cubicBezTo>
                  <a:cubicBezTo>
                    <a:pt x="741271" y="471138"/>
                    <a:pt x="772181" y="440228"/>
                    <a:pt x="810345" y="440228"/>
                  </a:cubicBezTo>
                  <a:cubicBezTo>
                    <a:pt x="848470" y="440228"/>
                    <a:pt x="879419" y="471138"/>
                    <a:pt x="879419" y="509302"/>
                  </a:cubicBezTo>
                  <a:cubicBezTo>
                    <a:pt x="879419" y="547389"/>
                    <a:pt x="848470" y="578338"/>
                    <a:pt x="810345" y="578338"/>
                  </a:cubicBezTo>
                  <a:close/>
                  <a:moveTo>
                    <a:pt x="936569" y="332269"/>
                  </a:moveTo>
                  <a:cubicBezTo>
                    <a:pt x="914013" y="332269"/>
                    <a:pt x="895748" y="313966"/>
                    <a:pt x="895748" y="291409"/>
                  </a:cubicBezTo>
                  <a:cubicBezTo>
                    <a:pt x="895748" y="268853"/>
                    <a:pt x="914013" y="250588"/>
                    <a:pt x="936569" y="250588"/>
                  </a:cubicBezTo>
                  <a:cubicBezTo>
                    <a:pt x="959126" y="250588"/>
                    <a:pt x="977391" y="268853"/>
                    <a:pt x="977391" y="291409"/>
                  </a:cubicBezTo>
                  <a:cubicBezTo>
                    <a:pt x="977391" y="313966"/>
                    <a:pt x="959126" y="332269"/>
                    <a:pt x="936569" y="332269"/>
                  </a:cubicBezTo>
                  <a:close/>
                  <a:moveTo>
                    <a:pt x="1026263" y="421963"/>
                  </a:moveTo>
                  <a:cubicBezTo>
                    <a:pt x="1003707" y="421963"/>
                    <a:pt x="985403" y="403697"/>
                    <a:pt x="985403" y="381141"/>
                  </a:cubicBezTo>
                  <a:cubicBezTo>
                    <a:pt x="985403" y="358585"/>
                    <a:pt x="1003669" y="340319"/>
                    <a:pt x="1026263" y="340319"/>
                  </a:cubicBezTo>
                  <a:cubicBezTo>
                    <a:pt x="1048820" y="340319"/>
                    <a:pt x="1067085" y="358585"/>
                    <a:pt x="1067085" y="381141"/>
                  </a:cubicBezTo>
                  <a:cubicBezTo>
                    <a:pt x="1067085" y="403697"/>
                    <a:pt x="1048820" y="421963"/>
                    <a:pt x="1026263" y="421963"/>
                  </a:cubicBezTo>
                  <a:close/>
                  <a:moveTo>
                    <a:pt x="1026263" y="242575"/>
                  </a:moveTo>
                  <a:cubicBezTo>
                    <a:pt x="1003707" y="242575"/>
                    <a:pt x="985403" y="224310"/>
                    <a:pt x="985403" y="201754"/>
                  </a:cubicBezTo>
                  <a:cubicBezTo>
                    <a:pt x="985403" y="179197"/>
                    <a:pt x="1003669" y="160894"/>
                    <a:pt x="1026263" y="160894"/>
                  </a:cubicBezTo>
                  <a:cubicBezTo>
                    <a:pt x="1048820" y="160894"/>
                    <a:pt x="1067085" y="179197"/>
                    <a:pt x="1067085" y="201754"/>
                  </a:cubicBezTo>
                  <a:cubicBezTo>
                    <a:pt x="1067085" y="224310"/>
                    <a:pt x="1048820" y="242575"/>
                    <a:pt x="1026263" y="242575"/>
                  </a:cubicBezTo>
                  <a:close/>
                  <a:moveTo>
                    <a:pt x="1115957" y="332269"/>
                  </a:moveTo>
                  <a:cubicBezTo>
                    <a:pt x="1093401" y="332269"/>
                    <a:pt x="1075135" y="313966"/>
                    <a:pt x="1075135" y="291409"/>
                  </a:cubicBezTo>
                  <a:cubicBezTo>
                    <a:pt x="1075135" y="268853"/>
                    <a:pt x="1093401" y="250588"/>
                    <a:pt x="1115957" y="250588"/>
                  </a:cubicBezTo>
                  <a:cubicBezTo>
                    <a:pt x="1138513" y="250588"/>
                    <a:pt x="1156779" y="268853"/>
                    <a:pt x="1156779" y="291409"/>
                  </a:cubicBezTo>
                  <a:cubicBezTo>
                    <a:pt x="1156817" y="313966"/>
                    <a:pt x="1138513" y="332269"/>
                    <a:pt x="1115957" y="332269"/>
                  </a:cubicBezTo>
                  <a:close/>
                </a:path>
              </a:pathLst>
            </a:custGeom>
            <a:solidFill>
              <a:schemeClr val="bg1"/>
            </a:solidFill>
            <a:ln w="3771" cap="flat">
              <a:noFill/>
              <a:prstDash val="solid"/>
              <a:miter/>
            </a:ln>
          </p:spPr>
          <p:txBody>
            <a:bodyPr rtlCol="0" anchor="ctr"/>
            <a:lstStyle/>
            <a:p>
              <a:endParaRPr lang="en-US"/>
            </a:p>
          </p:txBody>
        </p:sp>
      </p:grpSp>
      <p:sp>
        <p:nvSpPr>
          <p:cNvPr id="3" name="Slide Number Placeholder 2">
            <a:extLst>
              <a:ext uri="{FF2B5EF4-FFF2-40B4-BE49-F238E27FC236}">
                <a16:creationId xmlns:a16="http://schemas.microsoft.com/office/drawing/2014/main" id="{8EAA9D15-C953-4AFB-8354-0A59F1939DB4}"/>
              </a:ext>
            </a:extLst>
          </p:cNvPr>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a:t>
            </a:fld>
            <a:endParaRPr lang="en-US" dirty="0"/>
          </a:p>
        </p:txBody>
      </p:sp>
    </p:spTree>
    <p:extLst>
      <p:ext uri="{BB962C8B-B14F-4D97-AF65-F5344CB8AC3E}">
        <p14:creationId xmlns:p14="http://schemas.microsoft.com/office/powerpoint/2010/main" val="101991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1181"/>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7" name="Subtitle 5">
            <a:extLst>
              <a:ext uri="{FF2B5EF4-FFF2-40B4-BE49-F238E27FC236}">
                <a16:creationId xmlns:a16="http://schemas.microsoft.com/office/drawing/2014/main" id="{E17DCDB8-EC52-477E-8448-DBFF36E9DA35}"/>
              </a:ext>
            </a:extLst>
          </p:cNvPr>
          <p:cNvSpPr txBox="1">
            <a:spLocks/>
          </p:cNvSpPr>
          <p:nvPr/>
        </p:nvSpPr>
        <p:spPr>
          <a:xfrm>
            <a:off x="554285" y="1275236"/>
            <a:ext cx="4504732" cy="2938955"/>
          </a:xfrm>
          <a:prstGeom prst="rect">
            <a:avLst/>
          </a:prstGeom>
        </p:spPr>
        <p:txBody>
          <a:bodyPr vert="horz" lIns="0" tIns="0" rIns="0" bIns="0" rtlCol="0">
            <a:normAutofit/>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It looks like Action games appear the most. But we are not sure who or how a genre is decided. Would a game like "Adventure Time: Explore the Dungeon Because I Don't Know!" be "Action", "Adventure", or "Action-Adventure"? </a:t>
            </a:r>
          </a:p>
        </p:txBody>
      </p:sp>
      <p:pic>
        <p:nvPicPr>
          <p:cNvPr id="5" name="Picture 4">
            <a:extLst>
              <a:ext uri="{FF2B5EF4-FFF2-40B4-BE49-F238E27FC236}">
                <a16:creationId xmlns:a16="http://schemas.microsoft.com/office/drawing/2014/main" id="{CEB87DB5-2C0F-40B8-854F-70672A757D2F}"/>
              </a:ext>
            </a:extLst>
          </p:cNvPr>
          <p:cNvPicPr>
            <a:picLocks noChangeAspect="1"/>
          </p:cNvPicPr>
          <p:nvPr/>
        </p:nvPicPr>
        <p:blipFill>
          <a:blip r:embed="rId2"/>
          <a:stretch>
            <a:fillRect/>
          </a:stretch>
        </p:blipFill>
        <p:spPr>
          <a:xfrm>
            <a:off x="5198165" y="1275236"/>
            <a:ext cx="6748670" cy="4306750"/>
          </a:xfrm>
          <a:prstGeom prst="rect">
            <a:avLst/>
          </a:prstGeom>
        </p:spPr>
      </p:pic>
      <p:sp>
        <p:nvSpPr>
          <p:cNvPr id="6" name="TextBox 5">
            <a:extLst>
              <a:ext uri="{FF2B5EF4-FFF2-40B4-BE49-F238E27FC236}">
                <a16:creationId xmlns:a16="http://schemas.microsoft.com/office/drawing/2014/main" id="{28436CF8-B2AF-4AA3-A519-0A9FF2A06B5A}"/>
              </a:ext>
            </a:extLst>
          </p:cNvPr>
          <p:cNvSpPr txBox="1"/>
          <p:nvPr/>
        </p:nvSpPr>
        <p:spPr>
          <a:xfrm>
            <a:off x="554285" y="6057982"/>
            <a:ext cx="8572731" cy="369332"/>
          </a:xfrm>
          <a:prstGeom prst="rect">
            <a:avLst/>
          </a:prstGeom>
          <a:noFill/>
        </p:spPr>
        <p:txBody>
          <a:bodyPr wrap="none" rtlCol="1">
            <a:spAutoFit/>
          </a:bodyPr>
          <a:lstStyle/>
          <a:p>
            <a:r>
              <a:rPr lang="en-US" sz="1800" dirty="0">
                <a:solidFill>
                  <a:schemeClr val="bg1"/>
                </a:solidFill>
              </a:rPr>
              <a:t>(</a:t>
            </a:r>
            <a:r>
              <a:rPr lang="en-US" sz="1800" dirty="0" err="1">
                <a:solidFill>
                  <a:schemeClr val="bg1"/>
                </a:solidFill>
              </a:rPr>
              <a:t>fyi</a:t>
            </a:r>
            <a:r>
              <a:rPr lang="en-US" sz="1800" dirty="0">
                <a:solidFill>
                  <a:schemeClr val="bg1"/>
                </a:solidFill>
              </a:rPr>
              <a:t> - most Adventure Time games are labeled as Action with some marked as Adventure)</a:t>
            </a:r>
            <a:endParaRPr lang="he-IL" dirty="0">
              <a:solidFill>
                <a:schemeClr val="bg1"/>
              </a:solidFill>
            </a:endParaRPr>
          </a:p>
        </p:txBody>
      </p:sp>
      <p:sp>
        <p:nvSpPr>
          <p:cNvPr id="8" name="Slide Number Placeholder 316">
            <a:extLst>
              <a:ext uri="{FF2B5EF4-FFF2-40B4-BE49-F238E27FC236}">
                <a16:creationId xmlns:a16="http://schemas.microsoft.com/office/drawing/2014/main" id="{13F9C457-D4B4-4A29-955A-3AA92A5B0E9F}"/>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20</a:t>
            </a:fld>
            <a:endParaRPr lang="en-US" dirty="0"/>
          </a:p>
        </p:txBody>
      </p:sp>
    </p:spTree>
    <p:extLst>
      <p:ext uri="{BB962C8B-B14F-4D97-AF65-F5344CB8AC3E}">
        <p14:creationId xmlns:p14="http://schemas.microsoft.com/office/powerpoint/2010/main" val="3814272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9648"/>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pic>
        <p:nvPicPr>
          <p:cNvPr id="9" name="Picture 8">
            <a:extLst>
              <a:ext uri="{FF2B5EF4-FFF2-40B4-BE49-F238E27FC236}">
                <a16:creationId xmlns:a16="http://schemas.microsoft.com/office/drawing/2014/main" id="{70897920-77C1-4A4C-B031-45E25728E6A9}"/>
              </a:ext>
            </a:extLst>
          </p:cNvPr>
          <p:cNvPicPr>
            <a:picLocks noChangeAspect="1"/>
          </p:cNvPicPr>
          <p:nvPr/>
        </p:nvPicPr>
        <p:blipFill>
          <a:blip r:embed="rId2"/>
          <a:stretch>
            <a:fillRect/>
          </a:stretch>
        </p:blipFill>
        <p:spPr>
          <a:xfrm>
            <a:off x="554285" y="1195900"/>
            <a:ext cx="10505661" cy="5570514"/>
          </a:xfrm>
          <a:prstGeom prst="rect">
            <a:avLst/>
          </a:prstGeom>
        </p:spPr>
      </p:pic>
      <p:sp>
        <p:nvSpPr>
          <p:cNvPr id="4" name="Slide Number Placeholder 316">
            <a:extLst>
              <a:ext uri="{FF2B5EF4-FFF2-40B4-BE49-F238E27FC236}">
                <a16:creationId xmlns:a16="http://schemas.microsoft.com/office/drawing/2014/main" id="{6DA4171F-8AAE-460B-BC0F-EFA546356FE9}"/>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21</a:t>
            </a:fld>
            <a:endParaRPr lang="en-US" dirty="0"/>
          </a:p>
        </p:txBody>
      </p:sp>
    </p:spTree>
    <p:extLst>
      <p:ext uri="{BB962C8B-B14F-4D97-AF65-F5344CB8AC3E}">
        <p14:creationId xmlns:p14="http://schemas.microsoft.com/office/powerpoint/2010/main" val="66296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9648"/>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7" name="Subtitle 5">
            <a:extLst>
              <a:ext uri="{FF2B5EF4-FFF2-40B4-BE49-F238E27FC236}">
                <a16:creationId xmlns:a16="http://schemas.microsoft.com/office/drawing/2014/main" id="{E17DCDB8-EC52-477E-8448-DBFF36E9DA35}"/>
              </a:ext>
            </a:extLst>
          </p:cNvPr>
          <p:cNvSpPr txBox="1">
            <a:spLocks/>
          </p:cNvSpPr>
          <p:nvPr/>
        </p:nvSpPr>
        <p:spPr>
          <a:xfrm>
            <a:off x="387628" y="2510794"/>
            <a:ext cx="3687416" cy="2518406"/>
          </a:xfrm>
          <a:prstGeom prst="rect">
            <a:avLst/>
          </a:prstGeom>
        </p:spPr>
        <p:txBody>
          <a:bodyPr vert="horz" lIns="0" tIns="0" rIns="0" bIns="0" rtlCol="0">
            <a:normAutofit/>
          </a:bodyPr>
          <a:lstStyle>
            <a:lvl1pPr marL="0" marR="0" indent="0" algn="l" defTabSz="914400" rtl="0" eaLnBrk="1" fontAlgn="auto" latinLnBrk="0" hangingPunct="1">
              <a:lnSpc>
                <a:spcPct val="90000"/>
              </a:lnSpc>
              <a:spcBef>
                <a:spcPts val="1000"/>
              </a:spcBef>
              <a:spcAft>
                <a:spcPts val="0"/>
              </a:spcAft>
              <a:buClr>
                <a:srgbClr val="FAAF40"/>
              </a:buClr>
              <a:buSzTx/>
              <a:buFont typeface="Arial" panose="020B0604020202020204" pitchFamily="34" charset="0"/>
              <a:buNone/>
              <a:tabLst/>
              <a:defRPr kumimoji="0" lang="en-US" sz="2000" b="0" i="0" u="none" strike="noStrike" kern="1200" cap="none" spc="0" normalizeH="0" baseline="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We have a large "Unknown" developers in our data, but we guess it is no surprise that "Konami" has the most game releases; without looking at our data we are guessing this is due to the sports games it releases for all consoles each year...</a:t>
            </a:r>
          </a:p>
        </p:txBody>
      </p:sp>
      <p:pic>
        <p:nvPicPr>
          <p:cNvPr id="5" name="Picture 4">
            <a:extLst>
              <a:ext uri="{FF2B5EF4-FFF2-40B4-BE49-F238E27FC236}">
                <a16:creationId xmlns:a16="http://schemas.microsoft.com/office/drawing/2014/main" id="{303D1E2E-61CF-42C9-9C58-7D3954FF6899}"/>
              </a:ext>
            </a:extLst>
          </p:cNvPr>
          <p:cNvPicPr>
            <a:picLocks noChangeAspect="1"/>
          </p:cNvPicPr>
          <p:nvPr/>
        </p:nvPicPr>
        <p:blipFill>
          <a:blip r:embed="rId2"/>
          <a:stretch>
            <a:fillRect/>
          </a:stretch>
        </p:blipFill>
        <p:spPr>
          <a:xfrm>
            <a:off x="172278" y="1228730"/>
            <a:ext cx="11847443" cy="251538"/>
          </a:xfrm>
          <a:prstGeom prst="rect">
            <a:avLst/>
          </a:prstGeom>
        </p:spPr>
      </p:pic>
      <p:pic>
        <p:nvPicPr>
          <p:cNvPr id="8" name="Picture 7">
            <a:extLst>
              <a:ext uri="{FF2B5EF4-FFF2-40B4-BE49-F238E27FC236}">
                <a16:creationId xmlns:a16="http://schemas.microsoft.com/office/drawing/2014/main" id="{76F349CC-5319-4959-8184-C6CCFD9EB961}"/>
              </a:ext>
            </a:extLst>
          </p:cNvPr>
          <p:cNvPicPr>
            <a:picLocks noChangeAspect="1"/>
          </p:cNvPicPr>
          <p:nvPr/>
        </p:nvPicPr>
        <p:blipFill>
          <a:blip r:embed="rId3"/>
          <a:stretch>
            <a:fillRect/>
          </a:stretch>
        </p:blipFill>
        <p:spPr>
          <a:xfrm>
            <a:off x="5062019" y="1701942"/>
            <a:ext cx="6957701" cy="4465108"/>
          </a:xfrm>
          <a:prstGeom prst="rect">
            <a:avLst/>
          </a:prstGeom>
        </p:spPr>
      </p:pic>
      <p:sp>
        <p:nvSpPr>
          <p:cNvPr id="6" name="Slide Number Placeholder 316">
            <a:extLst>
              <a:ext uri="{FF2B5EF4-FFF2-40B4-BE49-F238E27FC236}">
                <a16:creationId xmlns:a16="http://schemas.microsoft.com/office/drawing/2014/main" id="{B17DC333-C9C8-4C6D-9EA5-0018C7489E21}"/>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22</a:t>
            </a:fld>
            <a:endParaRPr lang="en-US" dirty="0"/>
          </a:p>
        </p:txBody>
      </p:sp>
    </p:spTree>
    <p:extLst>
      <p:ext uri="{BB962C8B-B14F-4D97-AF65-F5344CB8AC3E}">
        <p14:creationId xmlns:p14="http://schemas.microsoft.com/office/powerpoint/2010/main" val="176646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9648"/>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pic>
        <p:nvPicPr>
          <p:cNvPr id="10" name="Picture 9">
            <a:extLst>
              <a:ext uri="{FF2B5EF4-FFF2-40B4-BE49-F238E27FC236}">
                <a16:creationId xmlns:a16="http://schemas.microsoft.com/office/drawing/2014/main" id="{D3B1FDE2-F086-485D-8B03-D4D5706D7BD7}"/>
              </a:ext>
            </a:extLst>
          </p:cNvPr>
          <p:cNvPicPr>
            <a:picLocks noChangeAspect="1"/>
          </p:cNvPicPr>
          <p:nvPr/>
        </p:nvPicPr>
        <p:blipFill>
          <a:blip r:embed="rId2"/>
          <a:stretch>
            <a:fillRect/>
          </a:stretch>
        </p:blipFill>
        <p:spPr>
          <a:xfrm>
            <a:off x="6589032" y="5088835"/>
            <a:ext cx="5602968" cy="1769165"/>
          </a:xfrm>
          <a:prstGeom prst="rect">
            <a:avLst/>
          </a:prstGeom>
        </p:spPr>
      </p:pic>
      <p:pic>
        <p:nvPicPr>
          <p:cNvPr id="12" name="Picture 11">
            <a:extLst>
              <a:ext uri="{FF2B5EF4-FFF2-40B4-BE49-F238E27FC236}">
                <a16:creationId xmlns:a16="http://schemas.microsoft.com/office/drawing/2014/main" id="{9F3EEC29-4044-4258-AA8C-FDCD21B9E936}"/>
              </a:ext>
            </a:extLst>
          </p:cNvPr>
          <p:cNvPicPr>
            <a:picLocks noChangeAspect="1"/>
          </p:cNvPicPr>
          <p:nvPr/>
        </p:nvPicPr>
        <p:blipFill>
          <a:blip r:embed="rId3"/>
          <a:stretch>
            <a:fillRect/>
          </a:stretch>
        </p:blipFill>
        <p:spPr>
          <a:xfrm>
            <a:off x="554285" y="1246894"/>
            <a:ext cx="7781529" cy="3841941"/>
          </a:xfrm>
          <a:prstGeom prst="rect">
            <a:avLst/>
          </a:prstGeom>
        </p:spPr>
      </p:pic>
      <p:sp>
        <p:nvSpPr>
          <p:cNvPr id="2" name="TextBox 1">
            <a:extLst>
              <a:ext uri="{FF2B5EF4-FFF2-40B4-BE49-F238E27FC236}">
                <a16:creationId xmlns:a16="http://schemas.microsoft.com/office/drawing/2014/main" id="{766E2B53-C571-4C2B-A08F-D3BC202DBA3E}"/>
              </a:ext>
            </a:extLst>
          </p:cNvPr>
          <p:cNvSpPr txBox="1"/>
          <p:nvPr/>
        </p:nvSpPr>
        <p:spPr>
          <a:xfrm>
            <a:off x="8448924" y="2831062"/>
            <a:ext cx="3743076" cy="523220"/>
          </a:xfrm>
          <a:prstGeom prst="rect">
            <a:avLst/>
          </a:prstGeom>
          <a:noFill/>
        </p:spPr>
        <p:txBody>
          <a:bodyPr wrap="none" rtlCol="1">
            <a:spAutoFit/>
          </a:bodyPr>
          <a:lstStyle/>
          <a:p>
            <a:r>
              <a:rPr lang="en-US" sz="2800" dirty="0">
                <a:solidFill>
                  <a:schemeClr val="bg1"/>
                </a:solidFill>
              </a:rPr>
              <a:t>We are not surprised </a:t>
            </a:r>
            <a:r>
              <a:rPr lang="en-US" sz="2800" dirty="0">
                <a:solidFill>
                  <a:schemeClr val="bg1"/>
                </a:solidFill>
                <a:sym typeface="Wingdings" panose="05000000000000000000" pitchFamily="2" charset="2"/>
              </a:rPr>
              <a:t></a:t>
            </a:r>
            <a:endParaRPr lang="he-IL" sz="2800" dirty="0">
              <a:solidFill>
                <a:schemeClr val="bg1"/>
              </a:solidFill>
            </a:endParaRPr>
          </a:p>
        </p:txBody>
      </p:sp>
    </p:spTree>
    <p:extLst>
      <p:ext uri="{BB962C8B-B14F-4D97-AF65-F5344CB8AC3E}">
        <p14:creationId xmlns:p14="http://schemas.microsoft.com/office/powerpoint/2010/main" val="2445062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1181"/>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pic>
        <p:nvPicPr>
          <p:cNvPr id="8" name="Picture 7">
            <a:extLst>
              <a:ext uri="{FF2B5EF4-FFF2-40B4-BE49-F238E27FC236}">
                <a16:creationId xmlns:a16="http://schemas.microsoft.com/office/drawing/2014/main" id="{CEF800D0-CBB6-463D-BCAC-6E206745A49D}"/>
              </a:ext>
            </a:extLst>
          </p:cNvPr>
          <p:cNvPicPr>
            <a:picLocks noChangeAspect="1"/>
          </p:cNvPicPr>
          <p:nvPr/>
        </p:nvPicPr>
        <p:blipFill>
          <a:blip r:embed="rId2"/>
          <a:stretch>
            <a:fillRect/>
          </a:stretch>
        </p:blipFill>
        <p:spPr>
          <a:xfrm>
            <a:off x="6330790" y="1195190"/>
            <a:ext cx="4550569" cy="2730768"/>
          </a:xfrm>
          <a:prstGeom prst="rect">
            <a:avLst/>
          </a:prstGeom>
        </p:spPr>
      </p:pic>
      <p:pic>
        <p:nvPicPr>
          <p:cNvPr id="10" name="Picture 9">
            <a:extLst>
              <a:ext uri="{FF2B5EF4-FFF2-40B4-BE49-F238E27FC236}">
                <a16:creationId xmlns:a16="http://schemas.microsoft.com/office/drawing/2014/main" id="{73E21AE1-2FDD-4125-A763-45B134395E44}"/>
              </a:ext>
            </a:extLst>
          </p:cNvPr>
          <p:cNvPicPr>
            <a:picLocks noChangeAspect="1"/>
          </p:cNvPicPr>
          <p:nvPr/>
        </p:nvPicPr>
        <p:blipFill>
          <a:blip r:embed="rId3"/>
          <a:stretch>
            <a:fillRect/>
          </a:stretch>
        </p:blipFill>
        <p:spPr>
          <a:xfrm>
            <a:off x="877014" y="1195190"/>
            <a:ext cx="4550570" cy="2730768"/>
          </a:xfrm>
          <a:prstGeom prst="rect">
            <a:avLst/>
          </a:prstGeom>
        </p:spPr>
      </p:pic>
      <p:sp>
        <p:nvSpPr>
          <p:cNvPr id="11" name="TextBox 10">
            <a:extLst>
              <a:ext uri="{FF2B5EF4-FFF2-40B4-BE49-F238E27FC236}">
                <a16:creationId xmlns:a16="http://schemas.microsoft.com/office/drawing/2014/main" id="{52901BCF-1ABD-4A77-A0A1-C47F7B959904}"/>
              </a:ext>
            </a:extLst>
          </p:cNvPr>
          <p:cNvSpPr txBox="1"/>
          <p:nvPr/>
        </p:nvSpPr>
        <p:spPr>
          <a:xfrm rot="1315455">
            <a:off x="2097322" y="1991332"/>
            <a:ext cx="2109951" cy="923330"/>
          </a:xfrm>
          <a:prstGeom prst="rect">
            <a:avLst/>
          </a:prstGeom>
          <a:noFill/>
        </p:spPr>
        <p:txBody>
          <a:bodyPr wrap="square" rtlCol="1">
            <a:spAutoFit/>
          </a:bodyPr>
          <a:lstStyle/>
          <a:p>
            <a:r>
              <a:rPr lang="en-US" dirty="0"/>
              <a:t>In japan sales we had the most </a:t>
            </a:r>
            <a:r>
              <a:rPr lang="en-US" dirty="0" err="1"/>
              <a:t>NaN</a:t>
            </a:r>
            <a:r>
              <a:rPr lang="en-US" dirty="0"/>
              <a:t> value of sales..</a:t>
            </a:r>
            <a:endParaRPr lang="he-IL" dirty="0"/>
          </a:p>
        </p:txBody>
      </p:sp>
      <p:pic>
        <p:nvPicPr>
          <p:cNvPr id="13" name="Picture 12">
            <a:extLst>
              <a:ext uri="{FF2B5EF4-FFF2-40B4-BE49-F238E27FC236}">
                <a16:creationId xmlns:a16="http://schemas.microsoft.com/office/drawing/2014/main" id="{98CA45B8-CA39-4A99-8956-28FE261252CE}"/>
              </a:ext>
            </a:extLst>
          </p:cNvPr>
          <p:cNvPicPr>
            <a:picLocks noChangeAspect="1"/>
          </p:cNvPicPr>
          <p:nvPr/>
        </p:nvPicPr>
        <p:blipFill>
          <a:blip r:embed="rId4"/>
          <a:stretch>
            <a:fillRect/>
          </a:stretch>
        </p:blipFill>
        <p:spPr>
          <a:xfrm>
            <a:off x="877014" y="4024639"/>
            <a:ext cx="4550570" cy="2660182"/>
          </a:xfrm>
          <a:prstGeom prst="rect">
            <a:avLst/>
          </a:prstGeom>
        </p:spPr>
      </p:pic>
      <p:pic>
        <p:nvPicPr>
          <p:cNvPr id="15" name="Picture 14">
            <a:extLst>
              <a:ext uri="{FF2B5EF4-FFF2-40B4-BE49-F238E27FC236}">
                <a16:creationId xmlns:a16="http://schemas.microsoft.com/office/drawing/2014/main" id="{3E91ED7B-D3ED-498B-8B23-31A3412F3C6F}"/>
              </a:ext>
            </a:extLst>
          </p:cNvPr>
          <p:cNvPicPr>
            <a:picLocks noChangeAspect="1"/>
          </p:cNvPicPr>
          <p:nvPr/>
        </p:nvPicPr>
        <p:blipFill>
          <a:blip r:embed="rId5"/>
          <a:stretch>
            <a:fillRect/>
          </a:stretch>
        </p:blipFill>
        <p:spPr>
          <a:xfrm>
            <a:off x="6330790" y="4024639"/>
            <a:ext cx="4550570" cy="2660182"/>
          </a:xfrm>
          <a:prstGeom prst="rect">
            <a:avLst/>
          </a:prstGeom>
        </p:spPr>
      </p:pic>
      <p:sp>
        <p:nvSpPr>
          <p:cNvPr id="9" name="Slide Number Placeholder 316">
            <a:extLst>
              <a:ext uri="{FF2B5EF4-FFF2-40B4-BE49-F238E27FC236}">
                <a16:creationId xmlns:a16="http://schemas.microsoft.com/office/drawing/2014/main" id="{E6BD4CC4-8113-48A1-ADF9-A82D542CD231}"/>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24</a:t>
            </a:fld>
            <a:endParaRPr lang="en-US" dirty="0"/>
          </a:p>
        </p:txBody>
      </p:sp>
    </p:spTree>
    <p:extLst>
      <p:ext uri="{BB962C8B-B14F-4D97-AF65-F5344CB8AC3E}">
        <p14:creationId xmlns:p14="http://schemas.microsoft.com/office/powerpoint/2010/main" val="919996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11" name="TextBox 10">
            <a:extLst>
              <a:ext uri="{FF2B5EF4-FFF2-40B4-BE49-F238E27FC236}">
                <a16:creationId xmlns:a16="http://schemas.microsoft.com/office/drawing/2014/main" id="{52901BCF-1ABD-4A77-A0A1-C47F7B959904}"/>
              </a:ext>
            </a:extLst>
          </p:cNvPr>
          <p:cNvSpPr txBox="1"/>
          <p:nvPr/>
        </p:nvSpPr>
        <p:spPr>
          <a:xfrm>
            <a:off x="4201090" y="1184688"/>
            <a:ext cx="3789820" cy="646331"/>
          </a:xfrm>
          <a:prstGeom prst="rect">
            <a:avLst/>
          </a:prstGeom>
          <a:noFill/>
        </p:spPr>
        <p:txBody>
          <a:bodyPr wrap="none" rtlCol="1">
            <a:spAutoFit/>
          </a:bodyPr>
          <a:lstStyle/>
          <a:p>
            <a:r>
              <a:rPr lang="en-US" sz="3600" dirty="0">
                <a:solidFill>
                  <a:schemeClr val="bg1"/>
                </a:solidFill>
              </a:rPr>
              <a:t>And the winner is…</a:t>
            </a:r>
            <a:endParaRPr lang="he-IL" sz="3600" dirty="0">
              <a:solidFill>
                <a:schemeClr val="bg1"/>
              </a:solidFill>
            </a:endParaRPr>
          </a:p>
        </p:txBody>
      </p:sp>
      <p:pic>
        <p:nvPicPr>
          <p:cNvPr id="4" name="Picture 3">
            <a:extLst>
              <a:ext uri="{FF2B5EF4-FFF2-40B4-BE49-F238E27FC236}">
                <a16:creationId xmlns:a16="http://schemas.microsoft.com/office/drawing/2014/main" id="{E01A10DA-4F1E-4DED-8616-F9D83D8E0CBE}"/>
              </a:ext>
            </a:extLst>
          </p:cNvPr>
          <p:cNvPicPr>
            <a:picLocks noChangeAspect="1"/>
          </p:cNvPicPr>
          <p:nvPr/>
        </p:nvPicPr>
        <p:blipFill>
          <a:blip r:embed="rId2"/>
          <a:stretch>
            <a:fillRect/>
          </a:stretch>
        </p:blipFill>
        <p:spPr>
          <a:xfrm>
            <a:off x="655983" y="1919198"/>
            <a:ext cx="10991304" cy="4306098"/>
          </a:xfrm>
          <a:prstGeom prst="rect">
            <a:avLst/>
          </a:prstGeom>
        </p:spPr>
      </p:pic>
      <p:sp>
        <p:nvSpPr>
          <p:cNvPr id="5" name="Slide Number Placeholder 316">
            <a:extLst>
              <a:ext uri="{FF2B5EF4-FFF2-40B4-BE49-F238E27FC236}">
                <a16:creationId xmlns:a16="http://schemas.microsoft.com/office/drawing/2014/main" id="{3BC31569-BE74-49F5-A336-3AEDE115604C}"/>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25</a:t>
            </a:fld>
            <a:endParaRPr lang="en-US" dirty="0"/>
          </a:p>
        </p:txBody>
      </p:sp>
    </p:spTree>
    <p:extLst>
      <p:ext uri="{BB962C8B-B14F-4D97-AF65-F5344CB8AC3E}">
        <p14:creationId xmlns:p14="http://schemas.microsoft.com/office/powerpoint/2010/main" val="3049970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9648"/>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C9B94F0E-A97C-4593-A990-D6A058A46F89}"/>
              </a:ext>
            </a:extLst>
          </p:cNvPr>
          <p:cNvSpPr txBox="1"/>
          <p:nvPr/>
        </p:nvSpPr>
        <p:spPr>
          <a:xfrm>
            <a:off x="554285" y="1256859"/>
            <a:ext cx="6094206" cy="424732"/>
          </a:xfrm>
          <a:prstGeom prst="rect">
            <a:avLst/>
          </a:prstGeom>
          <a:noFill/>
        </p:spPr>
        <p:txBody>
          <a:bodyPr wrap="square">
            <a:spAutoFit/>
          </a:bodyPr>
          <a:lstStyle/>
          <a:p>
            <a:pPr>
              <a:lnSpc>
                <a:spcPct val="90000"/>
              </a:lnSpc>
              <a:spcBef>
                <a:spcPts val="1000"/>
              </a:spcBef>
              <a:buClr>
                <a:srgbClr val="FAAF40"/>
              </a:buClr>
            </a:pPr>
            <a:r>
              <a:rPr lang="en-US" sz="2400" b="1" u="sng" dirty="0">
                <a:solidFill>
                  <a:sysClr val="window" lastClr="FFFFFF"/>
                </a:solidFill>
                <a:latin typeface="Segoe UI" panose="020B0502040204020203" pitchFamily="34" charset="0"/>
                <a:cs typeface="Segoe UI" panose="020B0502040204020203" pitchFamily="34" charset="0"/>
              </a:rPr>
              <a:t>Bivariate Analysis:</a:t>
            </a:r>
          </a:p>
        </p:txBody>
      </p:sp>
      <p:pic>
        <p:nvPicPr>
          <p:cNvPr id="8" name="Picture 7">
            <a:extLst>
              <a:ext uri="{FF2B5EF4-FFF2-40B4-BE49-F238E27FC236}">
                <a16:creationId xmlns:a16="http://schemas.microsoft.com/office/drawing/2014/main" id="{8196B0F6-71C4-471C-836C-BBB53EAD9FC1}"/>
              </a:ext>
            </a:extLst>
          </p:cNvPr>
          <p:cNvPicPr>
            <a:picLocks noChangeAspect="1"/>
          </p:cNvPicPr>
          <p:nvPr/>
        </p:nvPicPr>
        <p:blipFill>
          <a:blip r:embed="rId2"/>
          <a:stretch>
            <a:fillRect/>
          </a:stretch>
        </p:blipFill>
        <p:spPr>
          <a:xfrm>
            <a:off x="6241266" y="1714147"/>
            <a:ext cx="4968202" cy="2503274"/>
          </a:xfrm>
          <a:prstGeom prst="rect">
            <a:avLst/>
          </a:prstGeom>
        </p:spPr>
      </p:pic>
      <p:pic>
        <p:nvPicPr>
          <p:cNvPr id="10" name="Picture 9">
            <a:extLst>
              <a:ext uri="{FF2B5EF4-FFF2-40B4-BE49-F238E27FC236}">
                <a16:creationId xmlns:a16="http://schemas.microsoft.com/office/drawing/2014/main" id="{69A98478-6965-4B5B-88A1-E119A36944BD}"/>
              </a:ext>
            </a:extLst>
          </p:cNvPr>
          <p:cNvPicPr>
            <a:picLocks noChangeAspect="1"/>
          </p:cNvPicPr>
          <p:nvPr/>
        </p:nvPicPr>
        <p:blipFill>
          <a:blip r:embed="rId3"/>
          <a:stretch>
            <a:fillRect/>
          </a:stretch>
        </p:blipFill>
        <p:spPr>
          <a:xfrm>
            <a:off x="627048" y="1714147"/>
            <a:ext cx="5085262" cy="2503275"/>
          </a:xfrm>
          <a:prstGeom prst="rect">
            <a:avLst/>
          </a:prstGeom>
        </p:spPr>
      </p:pic>
      <p:sp>
        <p:nvSpPr>
          <p:cNvPr id="11" name="TextBox 10">
            <a:extLst>
              <a:ext uri="{FF2B5EF4-FFF2-40B4-BE49-F238E27FC236}">
                <a16:creationId xmlns:a16="http://schemas.microsoft.com/office/drawing/2014/main" id="{46D43529-1903-4608-9373-780B380D6EA9}"/>
              </a:ext>
            </a:extLst>
          </p:cNvPr>
          <p:cNvSpPr txBox="1"/>
          <p:nvPr/>
        </p:nvSpPr>
        <p:spPr>
          <a:xfrm>
            <a:off x="6648491" y="1950753"/>
            <a:ext cx="2690032" cy="369332"/>
          </a:xfrm>
          <a:prstGeom prst="rect">
            <a:avLst/>
          </a:prstGeom>
          <a:noFill/>
        </p:spPr>
        <p:txBody>
          <a:bodyPr wrap="none" rtlCol="1">
            <a:spAutoFit/>
          </a:bodyPr>
          <a:lstStyle/>
          <a:p>
            <a:r>
              <a:rPr lang="en-US" b="1" dirty="0"/>
              <a:t>Best-selling platform - PS2</a:t>
            </a:r>
            <a:endParaRPr lang="he-IL" b="1" dirty="0"/>
          </a:p>
        </p:txBody>
      </p:sp>
      <p:sp>
        <p:nvSpPr>
          <p:cNvPr id="12" name="TextBox 11">
            <a:extLst>
              <a:ext uri="{FF2B5EF4-FFF2-40B4-BE49-F238E27FC236}">
                <a16:creationId xmlns:a16="http://schemas.microsoft.com/office/drawing/2014/main" id="{78B7D70B-A781-421C-BB39-6523D23E1016}"/>
              </a:ext>
            </a:extLst>
          </p:cNvPr>
          <p:cNvSpPr txBox="1"/>
          <p:nvPr/>
        </p:nvSpPr>
        <p:spPr>
          <a:xfrm>
            <a:off x="937708" y="1942903"/>
            <a:ext cx="2391680" cy="369332"/>
          </a:xfrm>
          <a:prstGeom prst="rect">
            <a:avLst/>
          </a:prstGeom>
          <a:noFill/>
        </p:spPr>
        <p:txBody>
          <a:bodyPr wrap="none" rtlCol="1">
            <a:spAutoFit/>
          </a:bodyPr>
          <a:lstStyle/>
          <a:p>
            <a:r>
              <a:rPr lang="en-US" b="1" dirty="0"/>
              <a:t>Best-selling year - 2018</a:t>
            </a:r>
            <a:endParaRPr lang="he-IL" b="1" dirty="0"/>
          </a:p>
        </p:txBody>
      </p:sp>
      <p:pic>
        <p:nvPicPr>
          <p:cNvPr id="14" name="Picture 13">
            <a:extLst>
              <a:ext uri="{FF2B5EF4-FFF2-40B4-BE49-F238E27FC236}">
                <a16:creationId xmlns:a16="http://schemas.microsoft.com/office/drawing/2014/main" id="{AD1229AB-DED0-4914-BF33-1BD2B8586A27}"/>
              </a:ext>
            </a:extLst>
          </p:cNvPr>
          <p:cNvPicPr>
            <a:picLocks noChangeAspect="1"/>
          </p:cNvPicPr>
          <p:nvPr/>
        </p:nvPicPr>
        <p:blipFill>
          <a:blip r:embed="rId4"/>
          <a:stretch>
            <a:fillRect/>
          </a:stretch>
        </p:blipFill>
        <p:spPr>
          <a:xfrm>
            <a:off x="627047" y="4288103"/>
            <a:ext cx="5085263" cy="2474394"/>
          </a:xfrm>
          <a:prstGeom prst="rect">
            <a:avLst/>
          </a:prstGeom>
        </p:spPr>
      </p:pic>
      <p:sp>
        <p:nvSpPr>
          <p:cNvPr id="15" name="TextBox 14">
            <a:extLst>
              <a:ext uri="{FF2B5EF4-FFF2-40B4-BE49-F238E27FC236}">
                <a16:creationId xmlns:a16="http://schemas.microsoft.com/office/drawing/2014/main" id="{ACA7D753-F42E-487B-9B9A-A8F9EC983B61}"/>
              </a:ext>
            </a:extLst>
          </p:cNvPr>
          <p:cNvSpPr txBox="1"/>
          <p:nvPr/>
        </p:nvSpPr>
        <p:spPr>
          <a:xfrm>
            <a:off x="1273151" y="4446178"/>
            <a:ext cx="2546274" cy="369332"/>
          </a:xfrm>
          <a:prstGeom prst="rect">
            <a:avLst/>
          </a:prstGeom>
          <a:noFill/>
        </p:spPr>
        <p:txBody>
          <a:bodyPr wrap="none" rtlCol="1">
            <a:spAutoFit/>
          </a:bodyPr>
          <a:lstStyle/>
          <a:p>
            <a:r>
              <a:rPr lang="en-US" b="1" dirty="0"/>
              <a:t>Best-selling genre - sport</a:t>
            </a:r>
            <a:endParaRPr lang="he-IL" b="1" dirty="0"/>
          </a:p>
        </p:txBody>
      </p:sp>
      <p:pic>
        <p:nvPicPr>
          <p:cNvPr id="17" name="Picture 16">
            <a:extLst>
              <a:ext uri="{FF2B5EF4-FFF2-40B4-BE49-F238E27FC236}">
                <a16:creationId xmlns:a16="http://schemas.microsoft.com/office/drawing/2014/main" id="{EF7EED02-CB56-4663-B389-C22C1804E6A5}"/>
              </a:ext>
            </a:extLst>
          </p:cNvPr>
          <p:cNvPicPr>
            <a:picLocks noChangeAspect="1"/>
          </p:cNvPicPr>
          <p:nvPr/>
        </p:nvPicPr>
        <p:blipFill>
          <a:blip r:embed="rId5"/>
          <a:stretch>
            <a:fillRect/>
          </a:stretch>
        </p:blipFill>
        <p:spPr>
          <a:xfrm>
            <a:off x="6241266" y="4288103"/>
            <a:ext cx="4968202" cy="2441717"/>
          </a:xfrm>
          <a:prstGeom prst="rect">
            <a:avLst/>
          </a:prstGeom>
        </p:spPr>
      </p:pic>
      <p:sp>
        <p:nvSpPr>
          <p:cNvPr id="19" name="TextBox 18">
            <a:extLst>
              <a:ext uri="{FF2B5EF4-FFF2-40B4-BE49-F238E27FC236}">
                <a16:creationId xmlns:a16="http://schemas.microsoft.com/office/drawing/2014/main" id="{9A476AC7-2546-4CB8-8F6A-1BC41C65646E}"/>
              </a:ext>
            </a:extLst>
          </p:cNvPr>
          <p:cNvSpPr txBox="1"/>
          <p:nvPr/>
        </p:nvSpPr>
        <p:spPr>
          <a:xfrm>
            <a:off x="7380351" y="5911360"/>
            <a:ext cx="3612207" cy="369332"/>
          </a:xfrm>
          <a:prstGeom prst="rect">
            <a:avLst/>
          </a:prstGeom>
          <a:noFill/>
        </p:spPr>
        <p:txBody>
          <a:bodyPr wrap="none" rtlCol="1">
            <a:spAutoFit/>
          </a:bodyPr>
          <a:lstStyle/>
          <a:p>
            <a:r>
              <a:rPr lang="en-US" b="1" dirty="0"/>
              <a:t>Best-selling </a:t>
            </a:r>
            <a:r>
              <a:rPr lang="en-US" b="1" dirty="0" err="1"/>
              <a:t>platform_type</a:t>
            </a:r>
            <a:r>
              <a:rPr lang="en-US" b="1" dirty="0"/>
              <a:t> - console</a:t>
            </a:r>
            <a:endParaRPr lang="he-IL" b="1" dirty="0"/>
          </a:p>
        </p:txBody>
      </p:sp>
      <p:sp>
        <p:nvSpPr>
          <p:cNvPr id="13" name="Slide Number Placeholder 316">
            <a:extLst>
              <a:ext uri="{FF2B5EF4-FFF2-40B4-BE49-F238E27FC236}">
                <a16:creationId xmlns:a16="http://schemas.microsoft.com/office/drawing/2014/main" id="{86DF5236-1EC3-407F-9530-98D4FF81AF9F}"/>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26</a:t>
            </a:fld>
            <a:endParaRPr lang="en-US" dirty="0"/>
          </a:p>
        </p:txBody>
      </p:sp>
    </p:spTree>
    <p:extLst>
      <p:ext uri="{BB962C8B-B14F-4D97-AF65-F5344CB8AC3E}">
        <p14:creationId xmlns:p14="http://schemas.microsoft.com/office/powerpoint/2010/main" val="2733949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9648"/>
            <a:ext cx="11093002" cy="682333"/>
          </a:xfrm>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Exploratory Data Analysis</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C9B94F0E-A97C-4593-A990-D6A058A46F89}"/>
              </a:ext>
            </a:extLst>
          </p:cNvPr>
          <p:cNvSpPr txBox="1"/>
          <p:nvPr/>
        </p:nvSpPr>
        <p:spPr>
          <a:xfrm>
            <a:off x="554285" y="1256859"/>
            <a:ext cx="6094206" cy="424732"/>
          </a:xfrm>
          <a:prstGeom prst="rect">
            <a:avLst/>
          </a:prstGeom>
          <a:noFill/>
        </p:spPr>
        <p:txBody>
          <a:bodyPr wrap="square">
            <a:spAutoFit/>
          </a:bodyPr>
          <a:lstStyle/>
          <a:p>
            <a:pPr>
              <a:lnSpc>
                <a:spcPct val="90000"/>
              </a:lnSpc>
              <a:spcBef>
                <a:spcPts val="1000"/>
              </a:spcBef>
              <a:buClr>
                <a:srgbClr val="FAAF40"/>
              </a:buClr>
            </a:pPr>
            <a:r>
              <a:rPr lang="en-US" sz="2400" b="1" u="sng" dirty="0">
                <a:solidFill>
                  <a:sysClr val="window" lastClr="FFFFFF"/>
                </a:solidFill>
                <a:latin typeface="Segoe UI" panose="020B0502040204020203" pitchFamily="34" charset="0"/>
                <a:cs typeface="Segoe UI" panose="020B0502040204020203" pitchFamily="34" charset="0"/>
              </a:rPr>
              <a:t>Multivariate Analysis :</a:t>
            </a:r>
          </a:p>
        </p:txBody>
      </p:sp>
      <p:sp>
        <p:nvSpPr>
          <p:cNvPr id="13" name="Slide Number Placeholder 316">
            <a:extLst>
              <a:ext uri="{FF2B5EF4-FFF2-40B4-BE49-F238E27FC236}">
                <a16:creationId xmlns:a16="http://schemas.microsoft.com/office/drawing/2014/main" id="{6457F81E-6DD2-422F-ADC9-CC4CF1704A8B}"/>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27</a:t>
            </a:fld>
            <a:endParaRPr lang="en-US" dirty="0"/>
          </a:p>
        </p:txBody>
      </p:sp>
      <p:sp>
        <p:nvSpPr>
          <p:cNvPr id="7" name="TextBox 6">
            <a:extLst>
              <a:ext uri="{FF2B5EF4-FFF2-40B4-BE49-F238E27FC236}">
                <a16:creationId xmlns:a16="http://schemas.microsoft.com/office/drawing/2014/main" id="{C9B94F0E-A97C-4593-A990-D6A058A46F89}"/>
              </a:ext>
            </a:extLst>
          </p:cNvPr>
          <p:cNvSpPr txBox="1"/>
          <p:nvPr/>
        </p:nvSpPr>
        <p:spPr>
          <a:xfrm>
            <a:off x="554285" y="1730375"/>
            <a:ext cx="11700469" cy="424732"/>
          </a:xfrm>
          <a:prstGeom prst="rect">
            <a:avLst/>
          </a:prstGeom>
          <a:noFill/>
        </p:spPr>
        <p:txBody>
          <a:bodyPr wrap="square">
            <a:spAutoFit/>
          </a:bodyPr>
          <a:lstStyle/>
          <a:p>
            <a:pPr>
              <a:lnSpc>
                <a:spcPct val="90000"/>
              </a:lnSpc>
              <a:spcBef>
                <a:spcPts val="1000"/>
              </a:spcBef>
              <a:buClr>
                <a:srgbClr val="FAAF40"/>
              </a:buClr>
            </a:pPr>
            <a:r>
              <a:rPr lang="en-US" sz="2400" dirty="0">
                <a:solidFill>
                  <a:schemeClr val="bg1"/>
                </a:solidFill>
              </a:rPr>
              <a:t>The connection between the genre and its success in a particular area according to its sales.</a:t>
            </a:r>
            <a:endParaRPr lang="en-US" sz="2400" dirty="0">
              <a:solidFill>
                <a:schemeClr val="bg1"/>
              </a:solidFill>
              <a:latin typeface="Segoe UI" panose="020B0502040204020203" pitchFamily="34" charset="0"/>
              <a:cs typeface="Segoe UI" panose="020B0502040204020203"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9" y="2364204"/>
            <a:ext cx="7694238" cy="3922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a:extLst>
              <a:ext uri="{FF2B5EF4-FFF2-40B4-BE49-F238E27FC236}">
                <a16:creationId xmlns:a16="http://schemas.microsoft.com/office/drawing/2014/main" id="{C9B94F0E-A97C-4593-A990-D6A058A46F89}"/>
              </a:ext>
            </a:extLst>
          </p:cNvPr>
          <p:cNvSpPr txBox="1"/>
          <p:nvPr/>
        </p:nvSpPr>
        <p:spPr>
          <a:xfrm>
            <a:off x="8540880" y="2537983"/>
            <a:ext cx="3473320" cy="1421928"/>
          </a:xfrm>
          <a:prstGeom prst="rect">
            <a:avLst/>
          </a:prstGeom>
          <a:noFill/>
        </p:spPr>
        <p:txBody>
          <a:bodyPr wrap="square">
            <a:spAutoFit/>
          </a:bodyPr>
          <a:lstStyle/>
          <a:p>
            <a:pPr>
              <a:lnSpc>
                <a:spcPct val="90000"/>
              </a:lnSpc>
              <a:spcBef>
                <a:spcPts val="1000"/>
              </a:spcBef>
              <a:buClr>
                <a:srgbClr val="FAAF40"/>
              </a:buClr>
            </a:pPr>
            <a:r>
              <a:rPr lang="en-US" sz="2400" dirty="0">
                <a:solidFill>
                  <a:schemeClr val="bg1"/>
                </a:solidFill>
              </a:rPr>
              <a:t>We took the 100 best-selling games in each genre, and examined their sales in each region</a:t>
            </a:r>
            <a:endParaRPr lang="he-IL" sz="2400" dirty="0">
              <a:solidFill>
                <a:schemeClr val="bg1"/>
              </a:solidFill>
              <a:latin typeface="Segoe UI" panose="020B0502040204020203" pitchFamily="34" charset="0"/>
              <a:cs typeface="Segoe UI" panose="020B0502040204020203"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30" y="2364204"/>
            <a:ext cx="7694238" cy="3922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C9B94F0E-A97C-4593-A990-D6A058A46F89}"/>
              </a:ext>
            </a:extLst>
          </p:cNvPr>
          <p:cNvSpPr txBox="1"/>
          <p:nvPr/>
        </p:nvSpPr>
        <p:spPr>
          <a:xfrm>
            <a:off x="8540880" y="2586767"/>
            <a:ext cx="3269664" cy="3570208"/>
          </a:xfrm>
          <a:prstGeom prst="rect">
            <a:avLst/>
          </a:prstGeom>
          <a:noFill/>
        </p:spPr>
        <p:txBody>
          <a:bodyPr wrap="square">
            <a:spAutoFit/>
          </a:bodyPr>
          <a:lstStyle/>
          <a:p>
            <a:pPr>
              <a:lnSpc>
                <a:spcPct val="90000"/>
              </a:lnSpc>
              <a:spcBef>
                <a:spcPts val="300"/>
              </a:spcBef>
              <a:buClr>
                <a:srgbClr val="FAAF40"/>
              </a:buClr>
            </a:pPr>
            <a:r>
              <a:rPr lang="en-US" sz="2000" dirty="0">
                <a:solidFill>
                  <a:schemeClr val="bg1"/>
                </a:solidFill>
              </a:rPr>
              <a:t>Racing and action-adventure games are more successful in Europe</a:t>
            </a:r>
            <a:endParaRPr lang="he-IL" sz="2000" dirty="0">
              <a:solidFill>
                <a:schemeClr val="bg1"/>
              </a:solidFill>
            </a:endParaRPr>
          </a:p>
          <a:p>
            <a:pPr>
              <a:lnSpc>
                <a:spcPct val="90000"/>
              </a:lnSpc>
              <a:spcBef>
                <a:spcPts val="300"/>
              </a:spcBef>
              <a:buClr>
                <a:srgbClr val="FAAF40"/>
              </a:buClr>
            </a:pPr>
            <a:endParaRPr lang="he-IL" sz="2000" dirty="0">
              <a:solidFill>
                <a:schemeClr val="bg1"/>
              </a:solidFill>
              <a:latin typeface="Segoe UI" panose="020B0502040204020203" pitchFamily="34" charset="0"/>
              <a:cs typeface="Segoe UI" panose="020B0502040204020203" pitchFamily="34" charset="0"/>
            </a:endParaRPr>
          </a:p>
          <a:p>
            <a:pPr>
              <a:lnSpc>
                <a:spcPct val="90000"/>
              </a:lnSpc>
              <a:spcBef>
                <a:spcPts val="300"/>
              </a:spcBef>
              <a:buClr>
                <a:srgbClr val="FAAF40"/>
              </a:buClr>
            </a:pPr>
            <a:r>
              <a:rPr lang="en-US" sz="2000" dirty="0">
                <a:solidFill>
                  <a:schemeClr val="bg1"/>
                </a:solidFill>
              </a:rPr>
              <a:t>Shooting, platform, party, MMO and action games are more successful in the USA</a:t>
            </a:r>
            <a:endParaRPr lang="he-IL" sz="2000" dirty="0">
              <a:solidFill>
                <a:schemeClr val="bg1"/>
              </a:solidFill>
            </a:endParaRPr>
          </a:p>
          <a:p>
            <a:pPr>
              <a:lnSpc>
                <a:spcPct val="90000"/>
              </a:lnSpc>
              <a:spcBef>
                <a:spcPts val="300"/>
              </a:spcBef>
              <a:buClr>
                <a:srgbClr val="FAAF40"/>
              </a:buClr>
            </a:pPr>
            <a:endParaRPr lang="he-IL" sz="2000" dirty="0">
              <a:solidFill>
                <a:schemeClr val="bg1"/>
              </a:solidFill>
              <a:latin typeface="Segoe UI" panose="020B0502040204020203" pitchFamily="34" charset="0"/>
              <a:cs typeface="Segoe UI" panose="020B0502040204020203" pitchFamily="34" charset="0"/>
            </a:endParaRPr>
          </a:p>
          <a:p>
            <a:pPr>
              <a:lnSpc>
                <a:spcPct val="90000"/>
              </a:lnSpc>
              <a:spcBef>
                <a:spcPts val="300"/>
              </a:spcBef>
              <a:buClr>
                <a:srgbClr val="FAAF40"/>
              </a:buClr>
            </a:pPr>
            <a:r>
              <a:rPr lang="en-US" sz="2000" dirty="0">
                <a:solidFill>
                  <a:schemeClr val="bg1"/>
                </a:solidFill>
              </a:rPr>
              <a:t>Role-playing, sports, fighting, strategy, note, music, puzzle and simulation games are more successful in Japan</a:t>
            </a:r>
            <a:endParaRPr lang="he-IL"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4455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1"/>
                                        </p:tgtEl>
                                      </p:cBhvr>
                                    </p:animEffect>
                                    <p:anim calcmode="lin" valueType="num">
                                      <p:cBhvr>
                                        <p:cTn id="7" dur="1000"/>
                                        <p:tgtEl>
                                          <p:spTgt spid="11"/>
                                        </p:tgtEl>
                                        <p:attrNameLst>
                                          <p:attrName>ppt_x</p:attrName>
                                        </p:attrNameLst>
                                      </p:cBhvr>
                                      <p:tavLst>
                                        <p:tav tm="0">
                                          <p:val>
                                            <p:strVal val="ppt_x"/>
                                          </p:val>
                                        </p:tav>
                                        <p:tav tm="100000">
                                          <p:val>
                                            <p:strVal val="ppt_x"/>
                                          </p:val>
                                        </p:tav>
                                      </p:tavLst>
                                    </p:anim>
                                    <p:anim calcmode="lin" valueType="num">
                                      <p:cBhvr>
                                        <p:cTn id="8" dur="1000"/>
                                        <p:tgtEl>
                                          <p:spTgt spid="11"/>
                                        </p:tgtEl>
                                        <p:attrNameLst>
                                          <p:attrName>ppt_y</p:attrName>
                                        </p:attrNameLst>
                                      </p:cBhvr>
                                      <p:tavLst>
                                        <p:tav tm="0">
                                          <p:val>
                                            <p:strVal val="ppt_y"/>
                                          </p:val>
                                        </p:tav>
                                        <p:tav tm="100000">
                                          <p:val>
                                            <p:strVal val="ppt_y+.1"/>
                                          </p:val>
                                        </p:tav>
                                      </p:tavLst>
                                    </p:anim>
                                    <p:set>
                                      <p:cBhvr>
                                        <p:cTn id="9" dur="1" fill="hold">
                                          <p:stCondLst>
                                            <p:cond delay="999"/>
                                          </p:stCondLst>
                                        </p:cTn>
                                        <p:tgtEl>
                                          <p:spTgt spid="11"/>
                                        </p:tgtEl>
                                        <p:attrNameLst>
                                          <p:attrName>style.visibility</p:attrName>
                                        </p:attrNameLst>
                                      </p:cBhvr>
                                      <p:to>
                                        <p:strVal val="hidden"/>
                                      </p:to>
                                    </p:se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barn(inVertical)">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0"/>
          </p:nvPr>
        </p:nvSpPr>
        <p:spPr>
          <a:xfrm>
            <a:off x="525929" y="1380273"/>
            <a:ext cx="11121358" cy="308237"/>
          </a:xfrm>
        </p:spPr>
        <p:txBody>
          <a:bodyPr>
            <a:noAutofit/>
          </a:bodyPr>
          <a:lstStyle/>
          <a:p>
            <a:r>
              <a:rPr lang="en-US" sz="2400" dirty="0"/>
              <a:t>The relationship between the type of platform and its popularity given its sales</a:t>
            </a:r>
          </a:p>
        </p:txBody>
      </p:sp>
      <p:sp>
        <p:nvSpPr>
          <p:cNvPr id="3" name="Title 2"/>
          <p:cNvSpPr>
            <a:spLocks noGrp="1"/>
          </p:cNvSpPr>
          <p:nvPr>
            <p:ph type="title"/>
          </p:nvPr>
        </p:nvSpPr>
        <p:spPr>
          <a:xfrm>
            <a:off x="554285" y="558115"/>
            <a:ext cx="11093002" cy="682333"/>
          </a:xfrm>
        </p:spPr>
        <p:txBody>
          <a:bodyPr/>
          <a:lstStyle/>
          <a:p>
            <a:r>
              <a:rPr lang="en-US" sz="5400" dirty="0">
                <a:latin typeface="Segoe UI Light" panose="020B0502040204020203" pitchFamily="34" charset="0"/>
                <a:cs typeface="Segoe UI Light" panose="020B0502040204020203" pitchFamily="34" charset="0"/>
              </a:rPr>
              <a:t>Platforms </a:t>
            </a:r>
          </a:p>
        </p:txBody>
      </p:sp>
      <p:sp>
        <p:nvSpPr>
          <p:cNvPr id="4" name="Slide Number Placeholder 3"/>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28</a:t>
            </a:fld>
            <a:endParaRPr lang="en-US" dirty="0"/>
          </a:p>
        </p:txBody>
      </p:sp>
      <p:sp>
        <p:nvSpPr>
          <p:cNvPr id="5" name="TextBox 4"/>
          <p:cNvSpPr txBox="1"/>
          <p:nvPr/>
        </p:nvSpPr>
        <p:spPr>
          <a:xfrm>
            <a:off x="1796277" y="2197666"/>
            <a:ext cx="5328318" cy="369332"/>
          </a:xfrm>
          <a:prstGeom prst="rect">
            <a:avLst/>
          </a:prstGeom>
          <a:noFill/>
        </p:spPr>
        <p:txBody>
          <a:bodyPr wrap="none" rtlCol="0">
            <a:spAutoFit/>
          </a:bodyPr>
          <a:lstStyle/>
          <a:p>
            <a:r>
              <a:rPr lang="en-US" dirty="0">
                <a:solidFill>
                  <a:schemeClr val="bg1"/>
                </a:solidFill>
              </a:rPr>
              <a:t>A console-type platform is more successful than others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10" y="2566998"/>
            <a:ext cx="8841060" cy="4079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148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0"/>
          </p:nvPr>
        </p:nvSpPr>
        <p:spPr>
          <a:xfrm>
            <a:off x="472304" y="1403899"/>
            <a:ext cx="11121358" cy="777087"/>
          </a:xfrm>
        </p:spPr>
        <p:txBody>
          <a:bodyPr>
            <a:noAutofit/>
          </a:bodyPr>
          <a:lstStyle/>
          <a:p>
            <a:r>
              <a:rPr lang="en-US" sz="2400" dirty="0"/>
              <a:t>We took the 100 most successful games from any platform type and examined the relationship between the type of platform and its success in each region.</a:t>
            </a:r>
          </a:p>
        </p:txBody>
      </p:sp>
      <p:sp>
        <p:nvSpPr>
          <p:cNvPr id="3" name="Title 2"/>
          <p:cNvSpPr>
            <a:spLocks noGrp="1"/>
          </p:cNvSpPr>
          <p:nvPr>
            <p:ph type="title"/>
          </p:nvPr>
        </p:nvSpPr>
        <p:spPr/>
        <p:txBody>
          <a:bodyPr/>
          <a:lstStyle/>
          <a:p>
            <a:r>
              <a:rPr lang="en-US" sz="5400" dirty="0">
                <a:solidFill>
                  <a:schemeClr val="bg1"/>
                </a:solidFill>
                <a:latin typeface="Segoe UI Light" panose="020B0502040204020203" pitchFamily="34" charset="0"/>
                <a:cs typeface="Segoe UI Light" panose="020B0502040204020203" pitchFamily="34" charset="0"/>
              </a:rPr>
              <a:t>Platforms</a:t>
            </a:r>
          </a:p>
        </p:txBody>
      </p:sp>
      <p:sp>
        <p:nvSpPr>
          <p:cNvPr id="4" name="Slide Number Placeholder 3"/>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29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47" y="2298393"/>
            <a:ext cx="84153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816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38C8D-F5FD-4988-99BC-FBF55D70CFF9}"/>
              </a:ext>
            </a:extLst>
          </p:cNvPr>
          <p:cNvSpPr>
            <a:spLocks noGrp="1"/>
          </p:cNvSpPr>
          <p:nvPr>
            <p:ph type="title"/>
          </p:nvPr>
        </p:nvSpPr>
        <p:spPr>
          <a:xfrm>
            <a:off x="5136560" y="1962086"/>
            <a:ext cx="6831920" cy="1608410"/>
          </a:xfrm>
        </p:spPr>
        <p:txBody>
          <a:bodyPr>
            <a:normAutofit fontScale="90000"/>
          </a:bodyPr>
          <a:lstStyle/>
          <a:p>
            <a:r>
              <a:rPr lang="en-US" sz="6000" dirty="0">
                <a:solidFill>
                  <a:schemeClr val="bg1"/>
                </a:solidFill>
                <a:latin typeface="Segoe UI Light" panose="020B0502040204020203" pitchFamily="34" charset="0"/>
                <a:cs typeface="Segoe UI Light" panose="020B0502040204020203" pitchFamily="34" charset="0"/>
              </a:rPr>
              <a:t>Presenting the prediction question</a:t>
            </a:r>
            <a:endParaRPr lang="en-US" dirty="0"/>
          </a:p>
        </p:txBody>
      </p:sp>
    </p:spTree>
    <p:extLst>
      <p:ext uri="{BB962C8B-B14F-4D97-AF65-F5344CB8AC3E}">
        <p14:creationId xmlns:p14="http://schemas.microsoft.com/office/powerpoint/2010/main" val="1782818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0"/>
          </p:nvPr>
        </p:nvSpPr>
        <p:spPr>
          <a:xfrm>
            <a:off x="525929" y="1426385"/>
            <a:ext cx="11121358" cy="308237"/>
          </a:xfrm>
        </p:spPr>
        <p:txBody>
          <a:bodyPr/>
          <a:lstStyle/>
          <a:p>
            <a:r>
              <a:rPr lang="en-US" dirty="0"/>
              <a:t>We will examine the relationship between the platform and the genre</a:t>
            </a:r>
          </a:p>
        </p:txBody>
      </p:sp>
      <p:sp>
        <p:nvSpPr>
          <p:cNvPr id="3" name="Title 2"/>
          <p:cNvSpPr>
            <a:spLocks noGrp="1"/>
          </p:cNvSpPr>
          <p:nvPr>
            <p:ph type="title"/>
          </p:nvPr>
        </p:nvSpPr>
        <p:spPr/>
        <p:txBody>
          <a:bodyPr/>
          <a:lstStyle/>
          <a:p>
            <a:r>
              <a:rPr lang="en-US" sz="5400" dirty="0">
                <a:solidFill>
                  <a:schemeClr val="bg1"/>
                </a:solidFill>
                <a:latin typeface="Segoe UI Light" panose="020B0502040204020203" pitchFamily="34" charset="0"/>
                <a:cs typeface="Segoe UI Light" panose="020B0502040204020203" pitchFamily="34" charset="0"/>
              </a:rPr>
              <a:t>Platforms &amp; Genre</a:t>
            </a:r>
          </a:p>
        </p:txBody>
      </p:sp>
      <p:sp>
        <p:nvSpPr>
          <p:cNvPr id="4" name="Slide Number Placeholder 3"/>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30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86" y="2222652"/>
            <a:ext cx="8723417" cy="4079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85" y="2029988"/>
            <a:ext cx="8723417" cy="4272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993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050"/>
                                        </p:tgtEl>
                                      </p:cBhvr>
                                    </p:animEffect>
                                    <p:set>
                                      <p:cBhvr>
                                        <p:cTn id="7" dur="1" fill="hold">
                                          <p:stCondLst>
                                            <p:cond delay="499"/>
                                          </p:stCondLst>
                                        </p:cTn>
                                        <p:tgtEl>
                                          <p:spTgt spid="2050"/>
                                        </p:tgtEl>
                                        <p:attrNameLst>
                                          <p:attrName>style.visibility</p:attrName>
                                        </p:attrNameLst>
                                      </p:cBhvr>
                                      <p:to>
                                        <p:strVal val="hidden"/>
                                      </p:to>
                                    </p:set>
                                  </p:childTnLst>
                                </p:cTn>
                              </p:par>
                              <p:par>
                                <p:cTn id="8" presetID="16" presetClass="entr" presetSubtype="21"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barn(inVertical)">
                                      <p:cBhvr>
                                        <p:cTn id="1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4285" y="532714"/>
            <a:ext cx="11093002" cy="682333"/>
          </a:xfrm>
        </p:spPr>
        <p:txBody>
          <a:bodyPr/>
          <a:lstStyle/>
          <a:p>
            <a:r>
              <a:rPr lang="en-US" sz="5400" dirty="0">
                <a:latin typeface="Segoe UI Light" panose="020B0502040204020203" pitchFamily="34" charset="0"/>
                <a:cs typeface="Segoe UI Light" panose="020B0502040204020203" pitchFamily="34" charset="0"/>
              </a:rPr>
              <a:t>Developers </a:t>
            </a:r>
          </a:p>
        </p:txBody>
      </p:sp>
      <p:sp>
        <p:nvSpPr>
          <p:cNvPr id="4" name="Slide Number Placeholder 3"/>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31</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30" y="1795341"/>
            <a:ext cx="9453853" cy="4087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38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38C8D-F5FD-4988-99BC-FBF55D70CFF9}"/>
              </a:ext>
            </a:extLst>
          </p:cNvPr>
          <p:cNvSpPr>
            <a:spLocks noGrp="1"/>
          </p:cNvSpPr>
          <p:nvPr>
            <p:ph type="title"/>
          </p:nvPr>
        </p:nvSpPr>
        <p:spPr>
          <a:xfrm>
            <a:off x="4874083" y="2724907"/>
            <a:ext cx="6307949" cy="870990"/>
          </a:xfrm>
        </p:spPr>
        <p:txBody>
          <a:bodyPr>
            <a:normAutofit/>
          </a:bodyPr>
          <a:lstStyle/>
          <a:p>
            <a:pPr algn="ctr"/>
            <a:r>
              <a:rPr lang="en-US" sz="6000" dirty="0">
                <a:solidFill>
                  <a:schemeClr val="bg1"/>
                </a:solidFill>
                <a:latin typeface="Segoe UI Light" panose="020B0502040204020203" pitchFamily="34" charset="0"/>
                <a:cs typeface="Segoe UI Light" panose="020B0502040204020203" pitchFamily="34" charset="0"/>
              </a:rPr>
              <a:t>Machine Learning</a:t>
            </a:r>
          </a:p>
        </p:txBody>
      </p:sp>
    </p:spTree>
    <p:extLst>
      <p:ext uri="{BB962C8B-B14F-4D97-AF65-F5344CB8AC3E}">
        <p14:creationId xmlns:p14="http://schemas.microsoft.com/office/powerpoint/2010/main" val="71664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Machine Learning</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C9B94F0E-A97C-4593-A990-D6A058A46F89}"/>
              </a:ext>
            </a:extLst>
          </p:cNvPr>
          <p:cNvSpPr txBox="1"/>
          <p:nvPr/>
        </p:nvSpPr>
        <p:spPr>
          <a:xfrm>
            <a:off x="554285" y="1256859"/>
            <a:ext cx="10711592" cy="1882567"/>
          </a:xfrm>
          <a:prstGeom prst="rect">
            <a:avLst/>
          </a:prstGeom>
          <a:noFill/>
        </p:spPr>
        <p:txBody>
          <a:bodyPr wrap="square">
            <a:spAutoFit/>
          </a:bodyPr>
          <a:lstStyle/>
          <a:p>
            <a:pPr marL="342900" indent="-342900">
              <a:lnSpc>
                <a:spcPct val="90000"/>
              </a:lnSpc>
              <a:spcBef>
                <a:spcPts val="1000"/>
              </a:spcBef>
              <a:buClr>
                <a:srgbClr val="FAAF40"/>
              </a:buClr>
              <a:buFont typeface="Arial" panose="020B0604020202020204" pitchFamily="34" charset="0"/>
              <a:buChar char="•"/>
            </a:pPr>
            <a:r>
              <a:rPr lang="en-US" sz="2400" dirty="0">
                <a:solidFill>
                  <a:sysClr val="window" lastClr="FFFFFF"/>
                </a:solidFill>
                <a:latin typeface="Segoe UI" panose="020B0502040204020203" pitchFamily="34" charset="0"/>
                <a:cs typeface="Segoe UI" panose="020B0502040204020203" pitchFamily="34" charset="0"/>
              </a:rPr>
              <a:t>So according to our prediction question “Can we predict the success of a particular game in different areas according to its sales ratio?” we decided that it’s</a:t>
            </a:r>
            <a:r>
              <a:rPr lang="he-IL" sz="2400" dirty="0">
                <a:solidFill>
                  <a:sysClr val="window" lastClr="FFFFFF"/>
                </a:solidFill>
                <a:latin typeface="Segoe UI" panose="020B0502040204020203" pitchFamily="34" charset="0"/>
                <a:cs typeface="Segoe UI" panose="020B0502040204020203" pitchFamily="34" charset="0"/>
              </a:rPr>
              <a:t> </a:t>
            </a:r>
            <a:r>
              <a:rPr lang="en-US" sz="2400" dirty="0">
                <a:solidFill>
                  <a:sysClr val="window" lastClr="FFFFFF"/>
                </a:solidFill>
                <a:latin typeface="Segoe UI" panose="020B0502040204020203" pitchFamily="34" charset="0"/>
                <a:cs typeface="Segoe UI" panose="020B0502040204020203" pitchFamily="34" charset="0"/>
              </a:rPr>
              <a:t>a classification problem.</a:t>
            </a:r>
          </a:p>
          <a:p>
            <a:pPr marL="342900" indent="-342900">
              <a:lnSpc>
                <a:spcPct val="90000"/>
              </a:lnSpc>
              <a:spcBef>
                <a:spcPts val="1000"/>
              </a:spcBef>
              <a:buClr>
                <a:srgbClr val="FAAF40"/>
              </a:buClr>
              <a:buFont typeface="Arial" panose="020B0604020202020204" pitchFamily="34" charset="0"/>
              <a:buChar char="•"/>
            </a:pPr>
            <a:r>
              <a:rPr lang="en-US" sz="2400" dirty="0">
                <a:solidFill>
                  <a:sysClr val="window" lastClr="FFFFFF"/>
                </a:solidFill>
                <a:latin typeface="Segoe UI" panose="020B0502040204020203" pitchFamily="34" charset="0"/>
                <a:cs typeface="Segoe UI" panose="020B0502040204020203" pitchFamily="34" charset="0"/>
              </a:rPr>
              <a:t>First we had to normalize the sales in the dataset because EU,NA,JAPAN didn’t have the same size area.</a:t>
            </a:r>
          </a:p>
        </p:txBody>
      </p:sp>
      <p:pic>
        <p:nvPicPr>
          <p:cNvPr id="5" name="Picture 4">
            <a:extLst>
              <a:ext uri="{FF2B5EF4-FFF2-40B4-BE49-F238E27FC236}">
                <a16:creationId xmlns:a16="http://schemas.microsoft.com/office/drawing/2014/main" id="{EF758637-9065-459C-96B2-7060072E648E}"/>
              </a:ext>
            </a:extLst>
          </p:cNvPr>
          <p:cNvPicPr>
            <a:picLocks noChangeAspect="1"/>
          </p:cNvPicPr>
          <p:nvPr/>
        </p:nvPicPr>
        <p:blipFill>
          <a:blip r:embed="rId2"/>
          <a:stretch>
            <a:fillRect/>
          </a:stretch>
        </p:blipFill>
        <p:spPr>
          <a:xfrm>
            <a:off x="926123" y="3139427"/>
            <a:ext cx="9398607" cy="1198112"/>
          </a:xfrm>
          <a:prstGeom prst="rect">
            <a:avLst/>
          </a:prstGeom>
        </p:spPr>
      </p:pic>
      <p:pic>
        <p:nvPicPr>
          <p:cNvPr id="9" name="Picture 8">
            <a:extLst>
              <a:ext uri="{FF2B5EF4-FFF2-40B4-BE49-F238E27FC236}">
                <a16:creationId xmlns:a16="http://schemas.microsoft.com/office/drawing/2014/main" id="{2AB804B6-E22A-427B-BCCB-A673DE863A46}"/>
              </a:ext>
            </a:extLst>
          </p:cNvPr>
          <p:cNvPicPr>
            <a:picLocks noChangeAspect="1"/>
          </p:cNvPicPr>
          <p:nvPr/>
        </p:nvPicPr>
        <p:blipFill>
          <a:blip r:embed="rId3"/>
          <a:stretch>
            <a:fillRect/>
          </a:stretch>
        </p:blipFill>
        <p:spPr>
          <a:xfrm>
            <a:off x="926122" y="4454769"/>
            <a:ext cx="9398607" cy="2254627"/>
          </a:xfrm>
          <a:prstGeom prst="rect">
            <a:avLst/>
          </a:prstGeom>
        </p:spPr>
      </p:pic>
      <p:sp>
        <p:nvSpPr>
          <p:cNvPr id="18" name="Slide Number Placeholder 316">
            <a:extLst>
              <a:ext uri="{FF2B5EF4-FFF2-40B4-BE49-F238E27FC236}">
                <a16:creationId xmlns:a16="http://schemas.microsoft.com/office/drawing/2014/main" id="{2DD0B17F-7EF3-4E01-997A-28687ABB2DA1}"/>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33</a:t>
            </a:fld>
            <a:endParaRPr lang="en-US" dirty="0"/>
          </a:p>
        </p:txBody>
      </p:sp>
    </p:spTree>
    <p:extLst>
      <p:ext uri="{BB962C8B-B14F-4D97-AF65-F5344CB8AC3E}">
        <p14:creationId xmlns:p14="http://schemas.microsoft.com/office/powerpoint/2010/main" val="414990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Machine Learning</a:t>
            </a:r>
            <a:endParaRPr kumimoji="0" lang="en-US" sz="5400" b="1" i="0" u="none" strike="noStrike" kern="1200" cap="none" spc="0" normalizeH="0" baseline="0" noProof="0" dirty="0">
              <a:ln>
                <a:noFill/>
              </a:ln>
              <a:solidFill>
                <a:sysClr val="window" lastClr="FFFFFF"/>
              </a:solidFill>
              <a:effectLst>
                <a:outerShdw blurRad="50800" dist="38100" dir="2700000" algn="tl" rotWithShape="0">
                  <a:prstClr val="black">
                    <a:alpha val="40000"/>
                  </a:prstClr>
                </a:outerShdw>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3127BC13-8F48-46E2-ACD1-FFC388D97BBB}"/>
              </a:ext>
            </a:extLst>
          </p:cNvPr>
          <p:cNvSpPr txBox="1"/>
          <p:nvPr/>
        </p:nvSpPr>
        <p:spPr>
          <a:xfrm>
            <a:off x="544713" y="1047877"/>
            <a:ext cx="10711592" cy="1200329"/>
          </a:xfrm>
          <a:prstGeom prst="rect">
            <a:avLst/>
          </a:prstGeom>
          <a:noFill/>
        </p:spPr>
        <p:txBody>
          <a:bodyPr wrap="square">
            <a:spAutoFit/>
          </a:bodyPr>
          <a:lstStyle/>
          <a:p>
            <a:pPr marL="342900" indent="-342900">
              <a:spcBef>
                <a:spcPts val="1000"/>
              </a:spcBef>
              <a:buClr>
                <a:srgbClr val="FAAF40"/>
              </a:buClr>
              <a:buFont typeface="Arial" panose="020B0604020202020204" pitchFamily="34" charset="0"/>
              <a:buChar char="•"/>
            </a:pPr>
            <a:r>
              <a:rPr lang="en-US" sz="2400" dirty="0">
                <a:solidFill>
                  <a:sysClr val="window" lastClr="FFFFFF"/>
                </a:solidFill>
                <a:latin typeface="Segoe UI" panose="020B0502040204020203" pitchFamily="34" charset="0"/>
                <a:cs typeface="Segoe UI" panose="020B0502040204020203" pitchFamily="34" charset="0"/>
              </a:rPr>
              <a:t>Then we checked in each game which area has the largest amount of sales in relation to the other areas and put in his column the value 1 or else the </a:t>
            </a:r>
            <a:r>
              <a:rPr lang="en-US" sz="2400" dirty="0" err="1">
                <a:solidFill>
                  <a:sysClr val="window" lastClr="FFFFFF"/>
                </a:solidFill>
                <a:latin typeface="Segoe UI" panose="020B0502040204020203" pitchFamily="34" charset="0"/>
                <a:cs typeface="Segoe UI" panose="020B0502040204020203" pitchFamily="34" charset="0"/>
              </a:rPr>
              <a:t>valsue</a:t>
            </a:r>
            <a:r>
              <a:rPr lang="en-US" sz="2400" dirty="0">
                <a:solidFill>
                  <a:sysClr val="window" lastClr="FFFFFF"/>
                </a:solidFill>
                <a:latin typeface="Segoe UI" panose="020B0502040204020203" pitchFamily="34" charset="0"/>
                <a:cs typeface="Segoe UI" panose="020B0502040204020203" pitchFamily="34" charset="0"/>
              </a:rPr>
              <a:t> 0.</a:t>
            </a:r>
          </a:p>
        </p:txBody>
      </p:sp>
      <p:pic>
        <p:nvPicPr>
          <p:cNvPr id="9" name="Picture 8">
            <a:extLst>
              <a:ext uri="{FF2B5EF4-FFF2-40B4-BE49-F238E27FC236}">
                <a16:creationId xmlns:a16="http://schemas.microsoft.com/office/drawing/2014/main" id="{D506DCC8-2EA4-44EA-86E2-631C25AE7631}"/>
              </a:ext>
            </a:extLst>
          </p:cNvPr>
          <p:cNvPicPr>
            <a:picLocks noChangeAspect="1"/>
          </p:cNvPicPr>
          <p:nvPr/>
        </p:nvPicPr>
        <p:blipFill>
          <a:blip r:embed="rId2"/>
          <a:stretch>
            <a:fillRect/>
          </a:stretch>
        </p:blipFill>
        <p:spPr>
          <a:xfrm>
            <a:off x="666907" y="3117928"/>
            <a:ext cx="4776107" cy="3509591"/>
          </a:xfrm>
          <a:prstGeom prst="rect">
            <a:avLst/>
          </a:prstGeom>
        </p:spPr>
      </p:pic>
      <p:sp>
        <p:nvSpPr>
          <p:cNvPr id="10" name="Rectangle 9">
            <a:extLst>
              <a:ext uri="{FF2B5EF4-FFF2-40B4-BE49-F238E27FC236}">
                <a16:creationId xmlns:a16="http://schemas.microsoft.com/office/drawing/2014/main" id="{DFAFA862-554C-4327-9FBF-49EE12C68CA1}"/>
              </a:ext>
            </a:extLst>
          </p:cNvPr>
          <p:cNvSpPr/>
          <p:nvPr/>
        </p:nvSpPr>
        <p:spPr>
          <a:xfrm>
            <a:off x="4865077" y="2248206"/>
            <a:ext cx="945173" cy="295702"/>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sp>
        <p:nvSpPr>
          <p:cNvPr id="11" name="Rectangle 10">
            <a:extLst>
              <a:ext uri="{FF2B5EF4-FFF2-40B4-BE49-F238E27FC236}">
                <a16:creationId xmlns:a16="http://schemas.microsoft.com/office/drawing/2014/main" id="{7A9093CE-17FB-4C59-B376-0D75FFDD6F6F}"/>
              </a:ext>
            </a:extLst>
          </p:cNvPr>
          <p:cNvSpPr/>
          <p:nvPr/>
        </p:nvSpPr>
        <p:spPr>
          <a:xfrm>
            <a:off x="4497840" y="3117928"/>
            <a:ext cx="945174" cy="312970"/>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pic>
        <p:nvPicPr>
          <p:cNvPr id="13" name="Picture 12">
            <a:extLst>
              <a:ext uri="{FF2B5EF4-FFF2-40B4-BE49-F238E27FC236}">
                <a16:creationId xmlns:a16="http://schemas.microsoft.com/office/drawing/2014/main" id="{1191F27A-320A-4BA4-9657-5265F76EF30B}"/>
              </a:ext>
            </a:extLst>
          </p:cNvPr>
          <p:cNvPicPr>
            <a:picLocks noChangeAspect="1"/>
          </p:cNvPicPr>
          <p:nvPr/>
        </p:nvPicPr>
        <p:blipFill>
          <a:blip r:embed="rId3"/>
          <a:stretch>
            <a:fillRect/>
          </a:stretch>
        </p:blipFill>
        <p:spPr>
          <a:xfrm>
            <a:off x="6924832" y="3117928"/>
            <a:ext cx="3948478" cy="3545556"/>
          </a:xfrm>
          <a:prstGeom prst="rect">
            <a:avLst/>
          </a:prstGeom>
        </p:spPr>
      </p:pic>
      <p:cxnSp>
        <p:nvCxnSpPr>
          <p:cNvPr id="15" name="Straight Arrow Connector 14">
            <a:extLst>
              <a:ext uri="{FF2B5EF4-FFF2-40B4-BE49-F238E27FC236}">
                <a16:creationId xmlns:a16="http://schemas.microsoft.com/office/drawing/2014/main" id="{3019800D-53F0-4F58-80BC-23CC313D2BF3}"/>
              </a:ext>
            </a:extLst>
          </p:cNvPr>
          <p:cNvCxnSpPr>
            <a:cxnSpLocks/>
          </p:cNvCxnSpPr>
          <p:nvPr/>
        </p:nvCxnSpPr>
        <p:spPr>
          <a:xfrm>
            <a:off x="5580185" y="4923693"/>
            <a:ext cx="12074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D2E63FFB-E120-4CB1-88D2-EFCCA7ED9CF4}"/>
              </a:ext>
            </a:extLst>
          </p:cNvPr>
          <p:cNvPicPr>
            <a:picLocks noChangeAspect="1"/>
          </p:cNvPicPr>
          <p:nvPr/>
        </p:nvPicPr>
        <p:blipFill>
          <a:blip r:embed="rId4"/>
          <a:stretch>
            <a:fillRect/>
          </a:stretch>
        </p:blipFill>
        <p:spPr>
          <a:xfrm>
            <a:off x="666907" y="2248206"/>
            <a:ext cx="5616662" cy="830996"/>
          </a:xfrm>
          <a:prstGeom prst="rect">
            <a:avLst/>
          </a:prstGeom>
        </p:spPr>
      </p:pic>
      <p:sp>
        <p:nvSpPr>
          <p:cNvPr id="20" name="Slide Number Placeholder 316">
            <a:extLst>
              <a:ext uri="{FF2B5EF4-FFF2-40B4-BE49-F238E27FC236}">
                <a16:creationId xmlns:a16="http://schemas.microsoft.com/office/drawing/2014/main" id="{2066F593-D14A-4ABF-BBAD-F21F92C00600}"/>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34</a:t>
            </a:fld>
            <a:endParaRPr lang="en-US" dirty="0"/>
          </a:p>
        </p:txBody>
      </p:sp>
    </p:spTree>
    <p:extLst>
      <p:ext uri="{BB962C8B-B14F-4D97-AF65-F5344CB8AC3E}">
        <p14:creationId xmlns:p14="http://schemas.microsoft.com/office/powerpoint/2010/main" val="4247390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Classification models</a:t>
            </a:r>
          </a:p>
        </p:txBody>
      </p:sp>
      <p:sp>
        <p:nvSpPr>
          <p:cNvPr id="7" name="TextBox 6">
            <a:extLst>
              <a:ext uri="{FF2B5EF4-FFF2-40B4-BE49-F238E27FC236}">
                <a16:creationId xmlns:a16="http://schemas.microsoft.com/office/drawing/2014/main" id="{3127BC13-8F48-46E2-ACD1-FFC388D97BBB}"/>
              </a:ext>
            </a:extLst>
          </p:cNvPr>
          <p:cNvSpPr txBox="1"/>
          <p:nvPr/>
        </p:nvSpPr>
        <p:spPr>
          <a:xfrm>
            <a:off x="554285" y="1256859"/>
            <a:ext cx="10711592" cy="2195473"/>
          </a:xfrm>
          <a:prstGeom prst="rect">
            <a:avLst/>
          </a:prstGeom>
          <a:noFill/>
        </p:spPr>
        <p:txBody>
          <a:bodyPr wrap="square">
            <a:spAutoFit/>
          </a:bodyPr>
          <a:lstStyle/>
          <a:p>
            <a:pPr marL="342900" indent="-342900">
              <a:spcBef>
                <a:spcPts val="1000"/>
              </a:spcBef>
              <a:buClr>
                <a:srgbClr val="FAAF40"/>
              </a:buClr>
              <a:buFont typeface="Arial" panose="020B0604020202020204" pitchFamily="34" charset="0"/>
              <a:buChar char="•"/>
            </a:pPr>
            <a:r>
              <a:rPr lang="en-US" sz="2400" dirty="0">
                <a:solidFill>
                  <a:sysClr val="window" lastClr="FFFFFF"/>
                </a:solidFill>
                <a:latin typeface="Segoe UI" panose="020B0502040204020203" pitchFamily="34" charset="0"/>
                <a:cs typeface="Segoe UI" panose="020B0502040204020203" pitchFamily="34" charset="0"/>
              </a:rPr>
              <a:t>We used 3 classification models:</a:t>
            </a:r>
            <a:br>
              <a:rPr lang="en-US" sz="2400" dirty="0">
                <a:solidFill>
                  <a:sysClr val="window" lastClr="FFFFFF"/>
                </a:solidFill>
                <a:latin typeface="Segoe UI" panose="020B0502040204020203" pitchFamily="34" charset="0"/>
                <a:cs typeface="Segoe UI" panose="020B0502040204020203" pitchFamily="34" charset="0"/>
              </a:rPr>
            </a:br>
            <a:r>
              <a:rPr lang="en-US" sz="2400" dirty="0">
                <a:solidFill>
                  <a:sysClr val="window" lastClr="FFFFFF"/>
                </a:solidFill>
                <a:latin typeface="Segoe UI" panose="020B0502040204020203" pitchFamily="34" charset="0"/>
                <a:cs typeface="Segoe UI" panose="020B0502040204020203" pitchFamily="34" charset="0"/>
              </a:rPr>
              <a:t>logistic regression, KNN and decision tree.</a:t>
            </a:r>
          </a:p>
          <a:p>
            <a:pPr marL="342900" indent="-342900">
              <a:spcBef>
                <a:spcPts val="1000"/>
              </a:spcBef>
              <a:buClr>
                <a:srgbClr val="FAAF40"/>
              </a:buClr>
              <a:buFont typeface="Arial" panose="020B0604020202020204" pitchFamily="34" charset="0"/>
              <a:buChar char="•"/>
            </a:pPr>
            <a:r>
              <a:rPr lang="en-US" sz="2400" dirty="0">
                <a:solidFill>
                  <a:sysClr val="window" lastClr="FFFFFF"/>
                </a:solidFill>
                <a:latin typeface="Segoe UI" panose="020B0502040204020203" pitchFamily="34" charset="0"/>
                <a:cs typeface="Segoe UI" panose="020B0502040204020203" pitchFamily="34" charset="0"/>
              </a:rPr>
              <a:t>We transfer the dataset to numeric and then run the models and tried to predicter the </a:t>
            </a:r>
            <a:r>
              <a:rPr lang="en-US" sz="2400" dirty="0" err="1">
                <a:solidFill>
                  <a:sysClr val="window" lastClr="FFFFFF"/>
                </a:solidFill>
                <a:latin typeface="Segoe UI" panose="020B0502040204020203" pitchFamily="34" charset="0"/>
                <a:cs typeface="Segoe UI" panose="020B0502040204020203" pitchFamily="34" charset="0"/>
              </a:rPr>
              <a:t>na_sucsses</a:t>
            </a:r>
            <a:endParaRPr lang="en-US" sz="2400" dirty="0">
              <a:solidFill>
                <a:sysClr val="window" lastClr="FFFFFF"/>
              </a:solidFill>
              <a:latin typeface="Segoe UI" panose="020B0502040204020203" pitchFamily="34" charset="0"/>
              <a:cs typeface="Segoe UI" panose="020B0502040204020203" pitchFamily="34" charset="0"/>
            </a:endParaRPr>
          </a:p>
          <a:p>
            <a:pPr>
              <a:spcBef>
                <a:spcPts val="1000"/>
              </a:spcBef>
              <a:buClr>
                <a:srgbClr val="FAAF40"/>
              </a:buClr>
            </a:pPr>
            <a:endParaRPr lang="en-US" sz="2400" dirty="0">
              <a:solidFill>
                <a:sysClr val="window" lastClr="FFFFFF"/>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DFAFA862-554C-4327-9FBF-49EE12C68CA1}"/>
              </a:ext>
            </a:extLst>
          </p:cNvPr>
          <p:cNvSpPr/>
          <p:nvPr/>
        </p:nvSpPr>
        <p:spPr>
          <a:xfrm>
            <a:off x="4865077" y="2248206"/>
            <a:ext cx="945173" cy="295702"/>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pic>
        <p:nvPicPr>
          <p:cNvPr id="4" name="Picture 3">
            <a:extLst>
              <a:ext uri="{FF2B5EF4-FFF2-40B4-BE49-F238E27FC236}">
                <a16:creationId xmlns:a16="http://schemas.microsoft.com/office/drawing/2014/main" id="{9009F342-1685-4F2D-A8B5-AB9A82A6F4B8}"/>
              </a:ext>
            </a:extLst>
          </p:cNvPr>
          <p:cNvPicPr>
            <a:picLocks noChangeAspect="1"/>
          </p:cNvPicPr>
          <p:nvPr/>
        </p:nvPicPr>
        <p:blipFill>
          <a:blip r:embed="rId2"/>
          <a:stretch>
            <a:fillRect/>
          </a:stretch>
        </p:blipFill>
        <p:spPr>
          <a:xfrm>
            <a:off x="278788" y="4173010"/>
            <a:ext cx="6051673" cy="566371"/>
          </a:xfrm>
          <a:prstGeom prst="rect">
            <a:avLst/>
          </a:prstGeom>
        </p:spPr>
      </p:pic>
      <p:pic>
        <p:nvPicPr>
          <p:cNvPr id="6" name="Picture 5">
            <a:extLst>
              <a:ext uri="{FF2B5EF4-FFF2-40B4-BE49-F238E27FC236}">
                <a16:creationId xmlns:a16="http://schemas.microsoft.com/office/drawing/2014/main" id="{9FDB2D2C-4B7A-4130-9BCD-D2FE86E2AD23}"/>
              </a:ext>
            </a:extLst>
          </p:cNvPr>
          <p:cNvPicPr>
            <a:picLocks noChangeAspect="1"/>
          </p:cNvPicPr>
          <p:nvPr/>
        </p:nvPicPr>
        <p:blipFill>
          <a:blip r:embed="rId3"/>
          <a:stretch>
            <a:fillRect/>
          </a:stretch>
        </p:blipFill>
        <p:spPr>
          <a:xfrm>
            <a:off x="278788" y="2978409"/>
            <a:ext cx="6051673" cy="1113692"/>
          </a:xfrm>
          <a:prstGeom prst="rect">
            <a:avLst/>
          </a:prstGeom>
        </p:spPr>
      </p:pic>
      <p:pic>
        <p:nvPicPr>
          <p:cNvPr id="12" name="Picture 11">
            <a:extLst>
              <a:ext uri="{FF2B5EF4-FFF2-40B4-BE49-F238E27FC236}">
                <a16:creationId xmlns:a16="http://schemas.microsoft.com/office/drawing/2014/main" id="{BD3A9C1A-BA42-40D0-B524-8DD2AEA72CAC}"/>
              </a:ext>
            </a:extLst>
          </p:cNvPr>
          <p:cNvPicPr>
            <a:picLocks noChangeAspect="1"/>
          </p:cNvPicPr>
          <p:nvPr/>
        </p:nvPicPr>
        <p:blipFill>
          <a:blip r:embed="rId4"/>
          <a:stretch>
            <a:fillRect/>
          </a:stretch>
        </p:blipFill>
        <p:spPr>
          <a:xfrm>
            <a:off x="6420583" y="2907665"/>
            <a:ext cx="5657850" cy="3294184"/>
          </a:xfrm>
          <a:prstGeom prst="rect">
            <a:avLst/>
          </a:prstGeom>
        </p:spPr>
      </p:pic>
      <p:sp>
        <p:nvSpPr>
          <p:cNvPr id="16" name="Rectangle 15">
            <a:extLst>
              <a:ext uri="{FF2B5EF4-FFF2-40B4-BE49-F238E27FC236}">
                <a16:creationId xmlns:a16="http://schemas.microsoft.com/office/drawing/2014/main" id="{1C14A797-0E46-4B39-B599-C964C935DC45}"/>
              </a:ext>
            </a:extLst>
          </p:cNvPr>
          <p:cNvSpPr/>
          <p:nvPr/>
        </p:nvSpPr>
        <p:spPr>
          <a:xfrm>
            <a:off x="11216423" y="2907665"/>
            <a:ext cx="649901" cy="2895258"/>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1" anchor="ctr"/>
          <a:lstStyle/>
          <a:p>
            <a:pPr algn="ctr"/>
            <a:endParaRPr lang="he-IL"/>
          </a:p>
        </p:txBody>
      </p:sp>
      <p:sp>
        <p:nvSpPr>
          <p:cNvPr id="17" name="Slide Number Placeholder 316">
            <a:extLst>
              <a:ext uri="{FF2B5EF4-FFF2-40B4-BE49-F238E27FC236}">
                <a16:creationId xmlns:a16="http://schemas.microsoft.com/office/drawing/2014/main" id="{6068D96F-6C0D-4AE0-AB36-3A40EA7E9C90}"/>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35</a:t>
            </a:fld>
            <a:endParaRPr lang="en-US" dirty="0"/>
          </a:p>
        </p:txBody>
      </p:sp>
    </p:spTree>
    <p:extLst>
      <p:ext uri="{BB962C8B-B14F-4D97-AF65-F5344CB8AC3E}">
        <p14:creationId xmlns:p14="http://schemas.microsoft.com/office/powerpoint/2010/main" val="1614421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Classification models</a:t>
            </a:r>
          </a:p>
        </p:txBody>
      </p:sp>
      <p:sp>
        <p:nvSpPr>
          <p:cNvPr id="10" name="Rectangle 9">
            <a:extLst>
              <a:ext uri="{FF2B5EF4-FFF2-40B4-BE49-F238E27FC236}">
                <a16:creationId xmlns:a16="http://schemas.microsoft.com/office/drawing/2014/main" id="{DFAFA862-554C-4327-9FBF-49EE12C68CA1}"/>
              </a:ext>
            </a:extLst>
          </p:cNvPr>
          <p:cNvSpPr/>
          <p:nvPr/>
        </p:nvSpPr>
        <p:spPr>
          <a:xfrm>
            <a:off x="4865077" y="2248206"/>
            <a:ext cx="945173" cy="295702"/>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sp>
        <p:nvSpPr>
          <p:cNvPr id="9" name="TextBox 8">
            <a:extLst>
              <a:ext uri="{FF2B5EF4-FFF2-40B4-BE49-F238E27FC236}">
                <a16:creationId xmlns:a16="http://schemas.microsoft.com/office/drawing/2014/main" id="{5FE77DAD-2C5F-4803-BF57-3CE4D2D121D7}"/>
              </a:ext>
            </a:extLst>
          </p:cNvPr>
          <p:cNvSpPr txBox="1"/>
          <p:nvPr/>
        </p:nvSpPr>
        <p:spPr>
          <a:xfrm>
            <a:off x="205521" y="1093729"/>
            <a:ext cx="3089761" cy="461665"/>
          </a:xfrm>
          <a:prstGeom prst="rect">
            <a:avLst/>
          </a:prstGeom>
          <a:noFill/>
        </p:spPr>
        <p:txBody>
          <a:bodyPr wrap="square">
            <a:spAutoFit/>
          </a:bodyPr>
          <a:lstStyle/>
          <a:p>
            <a:pPr>
              <a:spcBef>
                <a:spcPts val="1000"/>
              </a:spcBef>
              <a:buClr>
                <a:srgbClr val="FAAF40"/>
              </a:buClr>
            </a:pPr>
            <a:r>
              <a:rPr lang="en-US" sz="2400" b="1" u="sng" dirty="0">
                <a:solidFill>
                  <a:sysClr val="window" lastClr="FFFFFF"/>
                </a:solidFill>
                <a:latin typeface="Segoe UI" panose="020B0502040204020203" pitchFamily="34" charset="0"/>
                <a:cs typeface="Segoe UI" panose="020B0502040204020203" pitchFamily="34" charset="0"/>
              </a:rPr>
              <a:t>Logistic regression:</a:t>
            </a:r>
          </a:p>
        </p:txBody>
      </p:sp>
      <p:pic>
        <p:nvPicPr>
          <p:cNvPr id="5" name="Picture 4">
            <a:extLst>
              <a:ext uri="{FF2B5EF4-FFF2-40B4-BE49-F238E27FC236}">
                <a16:creationId xmlns:a16="http://schemas.microsoft.com/office/drawing/2014/main" id="{9759824D-F6AD-4CAC-B219-C91893ECEC1C}"/>
              </a:ext>
            </a:extLst>
          </p:cNvPr>
          <p:cNvPicPr>
            <a:picLocks noChangeAspect="1"/>
          </p:cNvPicPr>
          <p:nvPr/>
        </p:nvPicPr>
        <p:blipFill>
          <a:blip r:embed="rId2"/>
          <a:stretch>
            <a:fillRect/>
          </a:stretch>
        </p:blipFill>
        <p:spPr>
          <a:xfrm>
            <a:off x="205521" y="1950377"/>
            <a:ext cx="3343275" cy="923925"/>
          </a:xfrm>
          <a:prstGeom prst="rect">
            <a:avLst/>
          </a:prstGeom>
        </p:spPr>
      </p:pic>
      <p:pic>
        <p:nvPicPr>
          <p:cNvPr id="11" name="Picture 10">
            <a:extLst>
              <a:ext uri="{FF2B5EF4-FFF2-40B4-BE49-F238E27FC236}">
                <a16:creationId xmlns:a16="http://schemas.microsoft.com/office/drawing/2014/main" id="{152DA40A-C1FF-49C0-9929-0A2D24CE8D74}"/>
              </a:ext>
            </a:extLst>
          </p:cNvPr>
          <p:cNvPicPr>
            <a:picLocks noChangeAspect="1"/>
          </p:cNvPicPr>
          <p:nvPr/>
        </p:nvPicPr>
        <p:blipFill>
          <a:blip r:embed="rId3"/>
          <a:stretch>
            <a:fillRect/>
          </a:stretch>
        </p:blipFill>
        <p:spPr>
          <a:xfrm>
            <a:off x="205521" y="4232031"/>
            <a:ext cx="3438525" cy="2443682"/>
          </a:xfrm>
          <a:prstGeom prst="rect">
            <a:avLst/>
          </a:prstGeom>
        </p:spPr>
      </p:pic>
      <p:sp>
        <p:nvSpPr>
          <p:cNvPr id="15" name="TextBox 14">
            <a:extLst>
              <a:ext uri="{FF2B5EF4-FFF2-40B4-BE49-F238E27FC236}">
                <a16:creationId xmlns:a16="http://schemas.microsoft.com/office/drawing/2014/main" id="{FC68895E-920E-4F30-9778-D91EBD22819A}"/>
              </a:ext>
            </a:extLst>
          </p:cNvPr>
          <p:cNvSpPr txBox="1"/>
          <p:nvPr/>
        </p:nvSpPr>
        <p:spPr>
          <a:xfrm>
            <a:off x="205521" y="1594776"/>
            <a:ext cx="3343275" cy="369332"/>
          </a:xfrm>
          <a:prstGeom prst="rect">
            <a:avLst/>
          </a:prstGeom>
          <a:noFill/>
        </p:spPr>
        <p:txBody>
          <a:bodyPr wrap="square">
            <a:spAutoFit/>
          </a:bodyPr>
          <a:lstStyle/>
          <a:p>
            <a:r>
              <a:rPr lang="en-US" sz="1800" dirty="0" err="1">
                <a:solidFill>
                  <a:sysClr val="window" lastClr="FFFFFF"/>
                </a:solidFill>
                <a:latin typeface="Segoe UI" panose="020B0502040204020203" pitchFamily="34" charset="0"/>
                <a:cs typeface="Segoe UI" panose="020B0502040204020203" pitchFamily="34" charset="0"/>
              </a:rPr>
              <a:t>LR_y_pred_train</a:t>
            </a:r>
            <a:endParaRPr lang="he-IL" dirty="0"/>
          </a:p>
        </p:txBody>
      </p:sp>
      <p:pic>
        <p:nvPicPr>
          <p:cNvPr id="17" name="Picture 16">
            <a:extLst>
              <a:ext uri="{FF2B5EF4-FFF2-40B4-BE49-F238E27FC236}">
                <a16:creationId xmlns:a16="http://schemas.microsoft.com/office/drawing/2014/main" id="{58A8D2CE-F85A-4BB3-9658-F142D2376354}"/>
              </a:ext>
            </a:extLst>
          </p:cNvPr>
          <p:cNvPicPr>
            <a:picLocks noChangeAspect="1"/>
          </p:cNvPicPr>
          <p:nvPr/>
        </p:nvPicPr>
        <p:blipFill>
          <a:blip r:embed="rId4"/>
          <a:stretch>
            <a:fillRect/>
          </a:stretch>
        </p:blipFill>
        <p:spPr>
          <a:xfrm>
            <a:off x="205521" y="3202603"/>
            <a:ext cx="3438525" cy="962025"/>
          </a:xfrm>
          <a:prstGeom prst="rect">
            <a:avLst/>
          </a:prstGeom>
        </p:spPr>
      </p:pic>
      <p:sp>
        <p:nvSpPr>
          <p:cNvPr id="18" name="TextBox 17">
            <a:extLst>
              <a:ext uri="{FF2B5EF4-FFF2-40B4-BE49-F238E27FC236}">
                <a16:creationId xmlns:a16="http://schemas.microsoft.com/office/drawing/2014/main" id="{B20ECC87-163A-4A32-B0B5-F3850FCDA06A}"/>
              </a:ext>
            </a:extLst>
          </p:cNvPr>
          <p:cNvSpPr txBox="1"/>
          <p:nvPr/>
        </p:nvSpPr>
        <p:spPr>
          <a:xfrm>
            <a:off x="205521" y="2836337"/>
            <a:ext cx="3343275" cy="369332"/>
          </a:xfrm>
          <a:prstGeom prst="rect">
            <a:avLst/>
          </a:prstGeom>
          <a:noFill/>
        </p:spPr>
        <p:txBody>
          <a:bodyPr wrap="square">
            <a:spAutoFit/>
          </a:bodyPr>
          <a:lstStyle/>
          <a:p>
            <a:r>
              <a:rPr lang="en-US" sz="1800" dirty="0" err="1">
                <a:solidFill>
                  <a:sysClr val="window" lastClr="FFFFFF"/>
                </a:solidFill>
                <a:latin typeface="Segoe UI" panose="020B0502040204020203" pitchFamily="34" charset="0"/>
                <a:cs typeface="Segoe UI" panose="020B0502040204020203" pitchFamily="34" charset="0"/>
              </a:rPr>
              <a:t>LR_y_pred_test</a:t>
            </a:r>
            <a:endParaRPr lang="he-IL" dirty="0"/>
          </a:p>
        </p:txBody>
      </p:sp>
      <p:sp>
        <p:nvSpPr>
          <p:cNvPr id="19" name="TextBox 18">
            <a:extLst>
              <a:ext uri="{FF2B5EF4-FFF2-40B4-BE49-F238E27FC236}">
                <a16:creationId xmlns:a16="http://schemas.microsoft.com/office/drawing/2014/main" id="{25B13811-9622-4806-892D-5E81E943BF5F}"/>
              </a:ext>
            </a:extLst>
          </p:cNvPr>
          <p:cNvSpPr txBox="1"/>
          <p:nvPr/>
        </p:nvSpPr>
        <p:spPr>
          <a:xfrm>
            <a:off x="4155464" y="1127775"/>
            <a:ext cx="3089761" cy="461665"/>
          </a:xfrm>
          <a:prstGeom prst="rect">
            <a:avLst/>
          </a:prstGeom>
          <a:noFill/>
        </p:spPr>
        <p:txBody>
          <a:bodyPr wrap="square">
            <a:spAutoFit/>
          </a:bodyPr>
          <a:lstStyle/>
          <a:p>
            <a:pPr>
              <a:spcBef>
                <a:spcPts val="1000"/>
              </a:spcBef>
              <a:buClr>
                <a:srgbClr val="FAAF40"/>
              </a:buClr>
            </a:pPr>
            <a:r>
              <a:rPr lang="en-US" sz="2400" b="1" u="sng" dirty="0">
                <a:solidFill>
                  <a:sysClr val="window" lastClr="FFFFFF"/>
                </a:solidFill>
                <a:latin typeface="Segoe UI" panose="020B0502040204020203" pitchFamily="34" charset="0"/>
                <a:cs typeface="Segoe UI" panose="020B0502040204020203" pitchFamily="34" charset="0"/>
              </a:rPr>
              <a:t>KNN:</a:t>
            </a:r>
          </a:p>
        </p:txBody>
      </p:sp>
      <p:sp>
        <p:nvSpPr>
          <p:cNvPr id="20" name="TextBox 19">
            <a:extLst>
              <a:ext uri="{FF2B5EF4-FFF2-40B4-BE49-F238E27FC236}">
                <a16:creationId xmlns:a16="http://schemas.microsoft.com/office/drawing/2014/main" id="{FDA32F16-0771-4ADA-B63F-8A6671EA162A}"/>
              </a:ext>
            </a:extLst>
          </p:cNvPr>
          <p:cNvSpPr txBox="1"/>
          <p:nvPr/>
        </p:nvSpPr>
        <p:spPr>
          <a:xfrm>
            <a:off x="8036537" y="1144543"/>
            <a:ext cx="3089761" cy="461665"/>
          </a:xfrm>
          <a:prstGeom prst="rect">
            <a:avLst/>
          </a:prstGeom>
          <a:noFill/>
        </p:spPr>
        <p:txBody>
          <a:bodyPr wrap="square">
            <a:spAutoFit/>
          </a:bodyPr>
          <a:lstStyle/>
          <a:p>
            <a:pPr>
              <a:spcBef>
                <a:spcPts val="1000"/>
              </a:spcBef>
              <a:buClr>
                <a:srgbClr val="FAAF40"/>
              </a:buClr>
            </a:pPr>
            <a:r>
              <a:rPr lang="en-US" sz="2400" b="1" u="sng" dirty="0">
                <a:solidFill>
                  <a:sysClr val="window" lastClr="FFFFFF"/>
                </a:solidFill>
                <a:latin typeface="Segoe UI" panose="020B0502040204020203" pitchFamily="34" charset="0"/>
                <a:cs typeface="Segoe UI" panose="020B0502040204020203" pitchFamily="34" charset="0"/>
              </a:rPr>
              <a:t>Decision tree:</a:t>
            </a:r>
          </a:p>
        </p:txBody>
      </p:sp>
      <p:sp>
        <p:nvSpPr>
          <p:cNvPr id="21" name="TextBox 20">
            <a:extLst>
              <a:ext uri="{FF2B5EF4-FFF2-40B4-BE49-F238E27FC236}">
                <a16:creationId xmlns:a16="http://schemas.microsoft.com/office/drawing/2014/main" id="{B46E37C6-A7B5-4C4D-BF70-79A7BE20738E}"/>
              </a:ext>
            </a:extLst>
          </p:cNvPr>
          <p:cNvSpPr txBox="1"/>
          <p:nvPr/>
        </p:nvSpPr>
        <p:spPr>
          <a:xfrm>
            <a:off x="4079268" y="1581045"/>
            <a:ext cx="6096000" cy="369332"/>
          </a:xfrm>
          <a:prstGeom prst="rect">
            <a:avLst/>
          </a:prstGeom>
          <a:noFill/>
        </p:spPr>
        <p:txBody>
          <a:bodyPr wrap="square">
            <a:spAutoFit/>
          </a:bodyPr>
          <a:lstStyle/>
          <a:p>
            <a:r>
              <a:rPr lang="en-US" sz="1800" dirty="0" err="1">
                <a:solidFill>
                  <a:sysClr val="window" lastClr="FFFFFF"/>
                </a:solidFill>
                <a:latin typeface="Segoe UI" panose="020B0502040204020203" pitchFamily="34" charset="0"/>
                <a:cs typeface="Segoe UI" panose="020B0502040204020203" pitchFamily="34" charset="0"/>
              </a:rPr>
              <a:t>knn_y_pred_train</a:t>
            </a:r>
            <a:endParaRPr lang="he-IL" dirty="0"/>
          </a:p>
        </p:txBody>
      </p:sp>
      <p:sp>
        <p:nvSpPr>
          <p:cNvPr id="22" name="TextBox 21">
            <a:extLst>
              <a:ext uri="{FF2B5EF4-FFF2-40B4-BE49-F238E27FC236}">
                <a16:creationId xmlns:a16="http://schemas.microsoft.com/office/drawing/2014/main" id="{18FE8AA3-DE43-41AB-AEE5-56B1DB9B20A1}"/>
              </a:ext>
            </a:extLst>
          </p:cNvPr>
          <p:cNvSpPr txBox="1"/>
          <p:nvPr/>
        </p:nvSpPr>
        <p:spPr>
          <a:xfrm>
            <a:off x="8078298" y="1533011"/>
            <a:ext cx="6096000" cy="369332"/>
          </a:xfrm>
          <a:prstGeom prst="rect">
            <a:avLst/>
          </a:prstGeom>
          <a:noFill/>
        </p:spPr>
        <p:txBody>
          <a:bodyPr wrap="square">
            <a:spAutoFit/>
          </a:bodyPr>
          <a:lstStyle/>
          <a:p>
            <a:r>
              <a:rPr lang="en-US" sz="1800" dirty="0" err="1">
                <a:solidFill>
                  <a:sysClr val="window" lastClr="FFFFFF"/>
                </a:solidFill>
                <a:latin typeface="Segoe UI" panose="020B0502040204020203" pitchFamily="34" charset="0"/>
                <a:cs typeface="Segoe UI" panose="020B0502040204020203" pitchFamily="34" charset="0"/>
              </a:rPr>
              <a:t>DT_y_pred_train</a:t>
            </a:r>
            <a:endParaRPr lang="he-IL" dirty="0"/>
          </a:p>
        </p:txBody>
      </p:sp>
      <p:sp>
        <p:nvSpPr>
          <p:cNvPr id="23" name="TextBox 22">
            <a:extLst>
              <a:ext uri="{FF2B5EF4-FFF2-40B4-BE49-F238E27FC236}">
                <a16:creationId xmlns:a16="http://schemas.microsoft.com/office/drawing/2014/main" id="{2403FBC3-F51F-4333-8BC5-00E6609C5051}"/>
              </a:ext>
            </a:extLst>
          </p:cNvPr>
          <p:cNvSpPr txBox="1"/>
          <p:nvPr/>
        </p:nvSpPr>
        <p:spPr>
          <a:xfrm>
            <a:off x="4079268" y="2817751"/>
            <a:ext cx="2391870" cy="369332"/>
          </a:xfrm>
          <a:prstGeom prst="rect">
            <a:avLst/>
          </a:prstGeom>
          <a:noFill/>
        </p:spPr>
        <p:txBody>
          <a:bodyPr wrap="square">
            <a:spAutoFit/>
          </a:bodyPr>
          <a:lstStyle/>
          <a:p>
            <a:r>
              <a:rPr lang="en-US" sz="1800" dirty="0" err="1">
                <a:solidFill>
                  <a:sysClr val="window" lastClr="FFFFFF"/>
                </a:solidFill>
                <a:latin typeface="Segoe UI" panose="020B0502040204020203" pitchFamily="34" charset="0"/>
                <a:cs typeface="Segoe UI" panose="020B0502040204020203" pitchFamily="34" charset="0"/>
              </a:rPr>
              <a:t>knn_y_pred_test</a:t>
            </a:r>
            <a:endParaRPr lang="he-IL" dirty="0"/>
          </a:p>
        </p:txBody>
      </p:sp>
      <p:sp>
        <p:nvSpPr>
          <p:cNvPr id="25" name="TextBox 24">
            <a:extLst>
              <a:ext uri="{FF2B5EF4-FFF2-40B4-BE49-F238E27FC236}">
                <a16:creationId xmlns:a16="http://schemas.microsoft.com/office/drawing/2014/main" id="{5C2AE808-7330-40A9-8B2D-620CF8FCB362}"/>
              </a:ext>
            </a:extLst>
          </p:cNvPr>
          <p:cNvSpPr txBox="1"/>
          <p:nvPr/>
        </p:nvSpPr>
        <p:spPr>
          <a:xfrm>
            <a:off x="8078298" y="2817751"/>
            <a:ext cx="2743525" cy="369332"/>
          </a:xfrm>
          <a:prstGeom prst="rect">
            <a:avLst/>
          </a:prstGeom>
          <a:noFill/>
        </p:spPr>
        <p:txBody>
          <a:bodyPr wrap="square">
            <a:spAutoFit/>
          </a:bodyPr>
          <a:lstStyle/>
          <a:p>
            <a:r>
              <a:rPr lang="en-US" sz="1800" dirty="0" err="1">
                <a:solidFill>
                  <a:sysClr val="window" lastClr="FFFFFF"/>
                </a:solidFill>
                <a:latin typeface="Segoe UI" panose="020B0502040204020203" pitchFamily="34" charset="0"/>
                <a:cs typeface="Segoe UI" panose="020B0502040204020203" pitchFamily="34" charset="0"/>
              </a:rPr>
              <a:t>DT_y_pred_test</a:t>
            </a:r>
            <a:endParaRPr lang="he-IL" dirty="0"/>
          </a:p>
        </p:txBody>
      </p:sp>
      <p:pic>
        <p:nvPicPr>
          <p:cNvPr id="27" name="Picture 26">
            <a:extLst>
              <a:ext uri="{FF2B5EF4-FFF2-40B4-BE49-F238E27FC236}">
                <a16:creationId xmlns:a16="http://schemas.microsoft.com/office/drawing/2014/main" id="{CA782D00-2B8A-4E90-AD00-E51323D3E345}"/>
              </a:ext>
            </a:extLst>
          </p:cNvPr>
          <p:cNvPicPr>
            <a:picLocks noChangeAspect="1"/>
          </p:cNvPicPr>
          <p:nvPr/>
        </p:nvPicPr>
        <p:blipFill>
          <a:blip r:embed="rId5"/>
          <a:stretch>
            <a:fillRect/>
          </a:stretch>
        </p:blipFill>
        <p:spPr>
          <a:xfrm>
            <a:off x="4079268" y="1963883"/>
            <a:ext cx="3352800" cy="923925"/>
          </a:xfrm>
          <a:prstGeom prst="rect">
            <a:avLst/>
          </a:prstGeom>
        </p:spPr>
      </p:pic>
      <p:pic>
        <p:nvPicPr>
          <p:cNvPr id="29" name="Picture 28">
            <a:extLst>
              <a:ext uri="{FF2B5EF4-FFF2-40B4-BE49-F238E27FC236}">
                <a16:creationId xmlns:a16="http://schemas.microsoft.com/office/drawing/2014/main" id="{5219C73B-0A46-428E-8DAF-C3FF96ACFA83}"/>
              </a:ext>
            </a:extLst>
          </p:cNvPr>
          <p:cNvPicPr>
            <a:picLocks noChangeAspect="1"/>
          </p:cNvPicPr>
          <p:nvPr/>
        </p:nvPicPr>
        <p:blipFill>
          <a:blip r:embed="rId6"/>
          <a:stretch>
            <a:fillRect/>
          </a:stretch>
        </p:blipFill>
        <p:spPr>
          <a:xfrm>
            <a:off x="4079268" y="3218349"/>
            <a:ext cx="3352800" cy="923925"/>
          </a:xfrm>
          <a:prstGeom prst="rect">
            <a:avLst/>
          </a:prstGeom>
        </p:spPr>
      </p:pic>
      <p:pic>
        <p:nvPicPr>
          <p:cNvPr id="31" name="Picture 30">
            <a:extLst>
              <a:ext uri="{FF2B5EF4-FFF2-40B4-BE49-F238E27FC236}">
                <a16:creationId xmlns:a16="http://schemas.microsoft.com/office/drawing/2014/main" id="{59953774-E5C3-41E1-9848-F2A9407C5E16}"/>
              </a:ext>
            </a:extLst>
          </p:cNvPr>
          <p:cNvPicPr>
            <a:picLocks noChangeAspect="1"/>
          </p:cNvPicPr>
          <p:nvPr/>
        </p:nvPicPr>
        <p:blipFill>
          <a:blip r:embed="rId7"/>
          <a:stretch>
            <a:fillRect/>
          </a:stretch>
        </p:blipFill>
        <p:spPr>
          <a:xfrm>
            <a:off x="4079269" y="4228997"/>
            <a:ext cx="3352800" cy="2421034"/>
          </a:xfrm>
          <a:prstGeom prst="rect">
            <a:avLst/>
          </a:prstGeom>
        </p:spPr>
      </p:pic>
      <p:pic>
        <p:nvPicPr>
          <p:cNvPr id="35" name="Picture 34">
            <a:extLst>
              <a:ext uri="{FF2B5EF4-FFF2-40B4-BE49-F238E27FC236}">
                <a16:creationId xmlns:a16="http://schemas.microsoft.com/office/drawing/2014/main" id="{A9658A10-53C2-4572-8DA0-1A9A757A159E}"/>
              </a:ext>
            </a:extLst>
          </p:cNvPr>
          <p:cNvPicPr>
            <a:picLocks noChangeAspect="1"/>
          </p:cNvPicPr>
          <p:nvPr/>
        </p:nvPicPr>
        <p:blipFill>
          <a:blip r:embed="rId8"/>
          <a:stretch>
            <a:fillRect/>
          </a:stretch>
        </p:blipFill>
        <p:spPr>
          <a:xfrm>
            <a:off x="8136913" y="1965192"/>
            <a:ext cx="3305175" cy="871145"/>
          </a:xfrm>
          <a:prstGeom prst="rect">
            <a:avLst/>
          </a:prstGeom>
        </p:spPr>
      </p:pic>
      <p:pic>
        <p:nvPicPr>
          <p:cNvPr id="37" name="Picture 36">
            <a:extLst>
              <a:ext uri="{FF2B5EF4-FFF2-40B4-BE49-F238E27FC236}">
                <a16:creationId xmlns:a16="http://schemas.microsoft.com/office/drawing/2014/main" id="{B0F0E2EB-0E17-4C8B-9877-089773D84719}"/>
              </a:ext>
            </a:extLst>
          </p:cNvPr>
          <p:cNvPicPr>
            <a:picLocks noChangeAspect="1"/>
          </p:cNvPicPr>
          <p:nvPr/>
        </p:nvPicPr>
        <p:blipFill>
          <a:blip r:embed="rId9"/>
          <a:stretch>
            <a:fillRect/>
          </a:stretch>
        </p:blipFill>
        <p:spPr>
          <a:xfrm>
            <a:off x="8122262" y="3202603"/>
            <a:ext cx="3352800" cy="923925"/>
          </a:xfrm>
          <a:prstGeom prst="rect">
            <a:avLst/>
          </a:prstGeom>
        </p:spPr>
      </p:pic>
      <p:pic>
        <p:nvPicPr>
          <p:cNvPr id="39" name="Picture 38">
            <a:extLst>
              <a:ext uri="{FF2B5EF4-FFF2-40B4-BE49-F238E27FC236}">
                <a16:creationId xmlns:a16="http://schemas.microsoft.com/office/drawing/2014/main" id="{7C70BA54-33D6-4E22-9690-03D2119FB3B0}"/>
              </a:ext>
            </a:extLst>
          </p:cNvPr>
          <p:cNvPicPr>
            <a:picLocks noChangeAspect="1"/>
          </p:cNvPicPr>
          <p:nvPr/>
        </p:nvPicPr>
        <p:blipFill>
          <a:blip r:embed="rId10"/>
          <a:stretch>
            <a:fillRect/>
          </a:stretch>
        </p:blipFill>
        <p:spPr>
          <a:xfrm>
            <a:off x="8136913" y="4228997"/>
            <a:ext cx="3352800" cy="2446716"/>
          </a:xfrm>
          <a:prstGeom prst="rect">
            <a:avLst/>
          </a:prstGeom>
        </p:spPr>
      </p:pic>
    </p:spTree>
    <p:extLst>
      <p:ext uri="{BB962C8B-B14F-4D97-AF65-F5344CB8AC3E}">
        <p14:creationId xmlns:p14="http://schemas.microsoft.com/office/powerpoint/2010/main" val="3096847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Classification models</a:t>
            </a:r>
          </a:p>
        </p:txBody>
      </p:sp>
      <p:sp>
        <p:nvSpPr>
          <p:cNvPr id="7" name="TextBox 6">
            <a:extLst>
              <a:ext uri="{FF2B5EF4-FFF2-40B4-BE49-F238E27FC236}">
                <a16:creationId xmlns:a16="http://schemas.microsoft.com/office/drawing/2014/main" id="{3127BC13-8F48-46E2-ACD1-FFC388D97BBB}"/>
              </a:ext>
            </a:extLst>
          </p:cNvPr>
          <p:cNvSpPr txBox="1"/>
          <p:nvPr/>
        </p:nvSpPr>
        <p:spPr>
          <a:xfrm>
            <a:off x="554285" y="1256859"/>
            <a:ext cx="10711592" cy="830997"/>
          </a:xfrm>
          <a:prstGeom prst="rect">
            <a:avLst/>
          </a:prstGeom>
          <a:noFill/>
        </p:spPr>
        <p:txBody>
          <a:bodyPr wrap="square">
            <a:spAutoFit/>
          </a:bodyPr>
          <a:lstStyle/>
          <a:p>
            <a:pPr marL="342900" indent="-342900">
              <a:spcBef>
                <a:spcPts val="1000"/>
              </a:spcBef>
              <a:buClr>
                <a:srgbClr val="FAAF40"/>
              </a:buClr>
              <a:buFont typeface="Arial" panose="020B0604020202020204" pitchFamily="34" charset="0"/>
              <a:buChar char="•"/>
            </a:pPr>
            <a:r>
              <a:rPr lang="en-US" sz="2400" dirty="0">
                <a:solidFill>
                  <a:sysClr val="window" lastClr="FFFFFF"/>
                </a:solidFill>
                <a:latin typeface="Segoe UI" panose="020B0502040204020203" pitchFamily="34" charset="0"/>
                <a:cs typeface="Segoe UI" panose="020B0502040204020203" pitchFamily="34" charset="0"/>
              </a:rPr>
              <a:t>We can see that the best model to use is decision tree, so we will continue with it to predict the rest of the areas success.</a:t>
            </a:r>
          </a:p>
        </p:txBody>
      </p:sp>
      <p:sp>
        <p:nvSpPr>
          <p:cNvPr id="10" name="Rectangle 9">
            <a:extLst>
              <a:ext uri="{FF2B5EF4-FFF2-40B4-BE49-F238E27FC236}">
                <a16:creationId xmlns:a16="http://schemas.microsoft.com/office/drawing/2014/main" id="{DFAFA862-554C-4327-9FBF-49EE12C68CA1}"/>
              </a:ext>
            </a:extLst>
          </p:cNvPr>
          <p:cNvSpPr/>
          <p:nvPr/>
        </p:nvSpPr>
        <p:spPr>
          <a:xfrm>
            <a:off x="4865077" y="2248206"/>
            <a:ext cx="945173" cy="295702"/>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pic>
        <p:nvPicPr>
          <p:cNvPr id="5" name="Picture 4">
            <a:extLst>
              <a:ext uri="{FF2B5EF4-FFF2-40B4-BE49-F238E27FC236}">
                <a16:creationId xmlns:a16="http://schemas.microsoft.com/office/drawing/2014/main" id="{0EA9F28F-6233-440F-9442-596C9AC9E01A}"/>
              </a:ext>
            </a:extLst>
          </p:cNvPr>
          <p:cNvPicPr>
            <a:picLocks noChangeAspect="1"/>
          </p:cNvPicPr>
          <p:nvPr/>
        </p:nvPicPr>
        <p:blipFill>
          <a:blip r:embed="rId2"/>
          <a:stretch>
            <a:fillRect/>
          </a:stretch>
        </p:blipFill>
        <p:spPr>
          <a:xfrm>
            <a:off x="1404937" y="2248206"/>
            <a:ext cx="9382125" cy="4387788"/>
          </a:xfrm>
          <a:prstGeom prst="rect">
            <a:avLst/>
          </a:prstGeom>
        </p:spPr>
      </p:pic>
      <p:sp>
        <p:nvSpPr>
          <p:cNvPr id="11" name="Slide Number Placeholder 316">
            <a:extLst>
              <a:ext uri="{FF2B5EF4-FFF2-40B4-BE49-F238E27FC236}">
                <a16:creationId xmlns:a16="http://schemas.microsoft.com/office/drawing/2014/main" id="{369D4E0A-69D6-46CC-AB6A-BA47D127B1A0}"/>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37</a:t>
            </a:fld>
            <a:endParaRPr lang="en-US" dirty="0"/>
          </a:p>
        </p:txBody>
      </p:sp>
    </p:spTree>
    <p:extLst>
      <p:ext uri="{BB962C8B-B14F-4D97-AF65-F5344CB8AC3E}">
        <p14:creationId xmlns:p14="http://schemas.microsoft.com/office/powerpoint/2010/main" val="1878502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p:txBody>
          <a:bodyPr/>
          <a:lstStyle/>
          <a:p>
            <a:pPr marL="0" marR="0" lvl="0" indent="0"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Segoe UI Light" panose="020B0502040204020203" pitchFamily="34" charset="0"/>
                <a:cs typeface="Segoe UI Light" panose="020B0502040204020203" pitchFamily="34" charset="0"/>
              </a:rPr>
              <a:t>Decision tree model</a:t>
            </a:r>
          </a:p>
        </p:txBody>
      </p:sp>
      <p:sp>
        <p:nvSpPr>
          <p:cNvPr id="10" name="Rectangle 9">
            <a:extLst>
              <a:ext uri="{FF2B5EF4-FFF2-40B4-BE49-F238E27FC236}">
                <a16:creationId xmlns:a16="http://schemas.microsoft.com/office/drawing/2014/main" id="{DFAFA862-554C-4327-9FBF-49EE12C68CA1}"/>
              </a:ext>
            </a:extLst>
          </p:cNvPr>
          <p:cNvSpPr/>
          <p:nvPr/>
        </p:nvSpPr>
        <p:spPr>
          <a:xfrm>
            <a:off x="4865077" y="2248206"/>
            <a:ext cx="945173" cy="295702"/>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1" anchor="ctr"/>
          <a:lstStyle/>
          <a:p>
            <a:pPr algn="ctr"/>
            <a:endParaRPr lang="he-IL"/>
          </a:p>
        </p:txBody>
      </p:sp>
      <p:sp>
        <p:nvSpPr>
          <p:cNvPr id="8" name="TextBox 7">
            <a:extLst>
              <a:ext uri="{FF2B5EF4-FFF2-40B4-BE49-F238E27FC236}">
                <a16:creationId xmlns:a16="http://schemas.microsoft.com/office/drawing/2014/main" id="{2633710F-50EB-4AA4-97C5-061907CC573A}"/>
              </a:ext>
            </a:extLst>
          </p:cNvPr>
          <p:cNvSpPr txBox="1"/>
          <p:nvPr/>
        </p:nvSpPr>
        <p:spPr>
          <a:xfrm>
            <a:off x="1461173" y="1561659"/>
            <a:ext cx="2153746" cy="461665"/>
          </a:xfrm>
          <a:prstGeom prst="rect">
            <a:avLst/>
          </a:prstGeom>
          <a:noFill/>
        </p:spPr>
        <p:txBody>
          <a:bodyPr wrap="square">
            <a:spAutoFit/>
          </a:bodyPr>
          <a:lstStyle/>
          <a:p>
            <a:pPr>
              <a:spcBef>
                <a:spcPts val="1000"/>
              </a:spcBef>
              <a:buClr>
                <a:srgbClr val="FAAF40"/>
              </a:buClr>
            </a:pPr>
            <a:r>
              <a:rPr lang="en-US" sz="2400" b="1" u="sng" dirty="0" err="1">
                <a:solidFill>
                  <a:sysClr val="window" lastClr="FFFFFF"/>
                </a:solidFill>
                <a:latin typeface="Segoe UI" panose="020B0502040204020203" pitchFamily="34" charset="0"/>
                <a:cs typeface="Segoe UI" panose="020B0502040204020203" pitchFamily="34" charset="0"/>
              </a:rPr>
              <a:t>eu_sucsses</a:t>
            </a:r>
            <a:r>
              <a:rPr lang="en-US" sz="2400" b="1" u="sng" dirty="0">
                <a:solidFill>
                  <a:sysClr val="window" lastClr="FFFFFF"/>
                </a:solidFill>
                <a:latin typeface="Segoe UI" panose="020B0502040204020203" pitchFamily="34" charset="0"/>
                <a:cs typeface="Segoe UI" panose="020B0502040204020203" pitchFamily="34" charset="0"/>
              </a:rPr>
              <a:t>:</a:t>
            </a:r>
          </a:p>
        </p:txBody>
      </p:sp>
      <p:pic>
        <p:nvPicPr>
          <p:cNvPr id="9" name="Picture 8">
            <a:extLst>
              <a:ext uri="{FF2B5EF4-FFF2-40B4-BE49-F238E27FC236}">
                <a16:creationId xmlns:a16="http://schemas.microsoft.com/office/drawing/2014/main" id="{B877F613-9F24-4CFE-863B-56EF44944284}"/>
              </a:ext>
            </a:extLst>
          </p:cNvPr>
          <p:cNvPicPr>
            <a:picLocks noChangeAspect="1"/>
          </p:cNvPicPr>
          <p:nvPr/>
        </p:nvPicPr>
        <p:blipFill>
          <a:blip r:embed="rId2"/>
          <a:stretch>
            <a:fillRect/>
          </a:stretch>
        </p:blipFill>
        <p:spPr>
          <a:xfrm>
            <a:off x="211016" y="2133600"/>
            <a:ext cx="3845169" cy="4310224"/>
          </a:xfrm>
          <a:prstGeom prst="rect">
            <a:avLst/>
          </a:prstGeom>
        </p:spPr>
      </p:pic>
      <p:sp>
        <p:nvSpPr>
          <p:cNvPr id="11" name="TextBox 10">
            <a:extLst>
              <a:ext uri="{FF2B5EF4-FFF2-40B4-BE49-F238E27FC236}">
                <a16:creationId xmlns:a16="http://schemas.microsoft.com/office/drawing/2014/main" id="{9C0EF7E1-9E45-49C5-AF42-985D7DCFECB9}"/>
              </a:ext>
            </a:extLst>
          </p:cNvPr>
          <p:cNvSpPr txBox="1"/>
          <p:nvPr/>
        </p:nvSpPr>
        <p:spPr>
          <a:xfrm>
            <a:off x="5224280" y="1561658"/>
            <a:ext cx="2153746" cy="461665"/>
          </a:xfrm>
          <a:prstGeom prst="rect">
            <a:avLst/>
          </a:prstGeom>
          <a:noFill/>
        </p:spPr>
        <p:txBody>
          <a:bodyPr wrap="square">
            <a:spAutoFit/>
          </a:bodyPr>
          <a:lstStyle/>
          <a:p>
            <a:pPr>
              <a:spcBef>
                <a:spcPts val="1000"/>
              </a:spcBef>
              <a:buClr>
                <a:srgbClr val="FAAF40"/>
              </a:buClr>
            </a:pPr>
            <a:r>
              <a:rPr lang="en-US" sz="2400" b="1" u="sng" dirty="0" err="1">
                <a:solidFill>
                  <a:sysClr val="window" lastClr="FFFFFF"/>
                </a:solidFill>
                <a:latin typeface="Segoe UI" panose="020B0502040204020203" pitchFamily="34" charset="0"/>
                <a:cs typeface="Segoe UI" panose="020B0502040204020203" pitchFamily="34" charset="0"/>
              </a:rPr>
              <a:t>jp_sucsses</a:t>
            </a:r>
            <a:r>
              <a:rPr lang="en-US" sz="2400" b="1" u="sng" dirty="0">
                <a:solidFill>
                  <a:sysClr val="window" lastClr="FFFFFF"/>
                </a:solidFill>
                <a:latin typeface="Segoe UI" panose="020B0502040204020203" pitchFamily="34" charset="0"/>
                <a:cs typeface="Segoe UI" panose="020B0502040204020203" pitchFamily="34" charset="0"/>
              </a:rPr>
              <a:t>:</a:t>
            </a:r>
          </a:p>
        </p:txBody>
      </p:sp>
      <p:sp>
        <p:nvSpPr>
          <p:cNvPr id="12" name="TextBox 11">
            <a:extLst>
              <a:ext uri="{FF2B5EF4-FFF2-40B4-BE49-F238E27FC236}">
                <a16:creationId xmlns:a16="http://schemas.microsoft.com/office/drawing/2014/main" id="{9187C86D-3ED2-4A6F-A5DD-EA03F3B04254}"/>
              </a:ext>
            </a:extLst>
          </p:cNvPr>
          <p:cNvSpPr txBox="1"/>
          <p:nvPr/>
        </p:nvSpPr>
        <p:spPr>
          <a:xfrm>
            <a:off x="9221849" y="1561658"/>
            <a:ext cx="2266766" cy="461665"/>
          </a:xfrm>
          <a:prstGeom prst="rect">
            <a:avLst/>
          </a:prstGeom>
          <a:noFill/>
        </p:spPr>
        <p:txBody>
          <a:bodyPr wrap="square">
            <a:spAutoFit/>
          </a:bodyPr>
          <a:lstStyle/>
          <a:p>
            <a:pPr>
              <a:spcBef>
                <a:spcPts val="1000"/>
              </a:spcBef>
              <a:buClr>
                <a:srgbClr val="FAAF40"/>
              </a:buClr>
            </a:pPr>
            <a:r>
              <a:rPr lang="en-US" sz="2400" b="1" u="sng" dirty="0" err="1">
                <a:solidFill>
                  <a:sysClr val="window" lastClr="FFFFFF"/>
                </a:solidFill>
                <a:latin typeface="Segoe UI" panose="020B0502040204020203" pitchFamily="34" charset="0"/>
                <a:cs typeface="Segoe UI" panose="020B0502040204020203" pitchFamily="34" charset="0"/>
              </a:rPr>
              <a:t>other_sucsses</a:t>
            </a:r>
            <a:r>
              <a:rPr lang="en-US" sz="2400" b="1" u="sng" dirty="0">
                <a:solidFill>
                  <a:sysClr val="window" lastClr="FFFFFF"/>
                </a:solidFill>
                <a:latin typeface="Segoe UI" panose="020B0502040204020203" pitchFamily="34" charset="0"/>
                <a:cs typeface="Segoe UI" panose="020B0502040204020203" pitchFamily="34" charset="0"/>
              </a:rPr>
              <a:t>:</a:t>
            </a:r>
          </a:p>
        </p:txBody>
      </p:sp>
      <p:pic>
        <p:nvPicPr>
          <p:cNvPr id="14" name="Picture 13">
            <a:extLst>
              <a:ext uri="{FF2B5EF4-FFF2-40B4-BE49-F238E27FC236}">
                <a16:creationId xmlns:a16="http://schemas.microsoft.com/office/drawing/2014/main" id="{E7C665A3-1FBF-411A-9FEA-F7E3F04E5815}"/>
              </a:ext>
            </a:extLst>
          </p:cNvPr>
          <p:cNvPicPr>
            <a:picLocks noChangeAspect="1"/>
          </p:cNvPicPr>
          <p:nvPr/>
        </p:nvPicPr>
        <p:blipFill>
          <a:blip r:embed="rId3"/>
          <a:stretch>
            <a:fillRect/>
          </a:stretch>
        </p:blipFill>
        <p:spPr>
          <a:xfrm>
            <a:off x="4165904" y="2133600"/>
            <a:ext cx="3969913" cy="4310224"/>
          </a:xfrm>
          <a:prstGeom prst="rect">
            <a:avLst/>
          </a:prstGeom>
        </p:spPr>
      </p:pic>
      <p:pic>
        <p:nvPicPr>
          <p:cNvPr id="16" name="Picture 15">
            <a:extLst>
              <a:ext uri="{FF2B5EF4-FFF2-40B4-BE49-F238E27FC236}">
                <a16:creationId xmlns:a16="http://schemas.microsoft.com/office/drawing/2014/main" id="{964743D8-5225-4DBF-AECB-F1F15B0A5720}"/>
              </a:ext>
            </a:extLst>
          </p:cNvPr>
          <p:cNvPicPr>
            <a:picLocks noChangeAspect="1"/>
          </p:cNvPicPr>
          <p:nvPr/>
        </p:nvPicPr>
        <p:blipFill>
          <a:blip r:embed="rId4"/>
          <a:stretch>
            <a:fillRect/>
          </a:stretch>
        </p:blipFill>
        <p:spPr>
          <a:xfrm>
            <a:off x="8245536" y="2133598"/>
            <a:ext cx="3758344" cy="4310225"/>
          </a:xfrm>
          <a:prstGeom prst="rect">
            <a:avLst/>
          </a:prstGeom>
        </p:spPr>
      </p:pic>
    </p:spTree>
    <p:extLst>
      <p:ext uri="{BB962C8B-B14F-4D97-AF65-F5344CB8AC3E}">
        <p14:creationId xmlns:p14="http://schemas.microsoft.com/office/powerpoint/2010/main" val="3349628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38C8D-F5FD-4988-99BC-FBF55D70CFF9}"/>
              </a:ext>
            </a:extLst>
          </p:cNvPr>
          <p:cNvSpPr>
            <a:spLocks noGrp="1"/>
          </p:cNvSpPr>
          <p:nvPr>
            <p:ph type="title"/>
          </p:nvPr>
        </p:nvSpPr>
        <p:spPr>
          <a:xfrm>
            <a:off x="5136560" y="2580968"/>
            <a:ext cx="6307949" cy="870990"/>
          </a:xfrm>
        </p:spPr>
        <p:txBody>
          <a:bodyPr>
            <a:normAutofit/>
          </a:bodyPr>
          <a:lstStyle/>
          <a:p>
            <a:r>
              <a:rPr lang="en-US" sz="6000" dirty="0">
                <a:solidFill>
                  <a:schemeClr val="bg1"/>
                </a:solidFill>
                <a:latin typeface="Segoe UI Light" panose="020B0502040204020203" pitchFamily="34" charset="0"/>
                <a:cs typeface="Segoe UI Light" panose="020B0502040204020203" pitchFamily="34" charset="0"/>
              </a:rPr>
              <a:t>Conclusions</a:t>
            </a:r>
          </a:p>
        </p:txBody>
      </p:sp>
    </p:spTree>
    <p:extLst>
      <p:ext uri="{BB962C8B-B14F-4D97-AF65-F5344CB8AC3E}">
        <p14:creationId xmlns:p14="http://schemas.microsoft.com/office/powerpoint/2010/main" val="11664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F3E79E3-DA80-483C-9043-558955CFD8D9}"/>
              </a:ext>
            </a:extLst>
          </p:cNvPr>
          <p:cNvSpPr>
            <a:spLocks noGrp="1"/>
          </p:cNvSpPr>
          <p:nvPr>
            <p:ph type="subTitle" idx="10"/>
          </p:nvPr>
        </p:nvSpPr>
        <p:spPr>
          <a:xfrm>
            <a:off x="282989" y="1349718"/>
            <a:ext cx="7835163" cy="5012055"/>
          </a:xfrm>
        </p:spPr>
        <p:txBody>
          <a:bodyPr>
            <a:normAutofit fontScale="92500" lnSpcReduction="10000"/>
          </a:bodyPr>
          <a:lstStyle/>
          <a:p>
            <a:pPr marL="457200" indent="-457200">
              <a:lnSpc>
                <a:spcPct val="120000"/>
              </a:lnSpc>
              <a:buFont typeface="Arial" panose="020B0604020202020204" pitchFamily="34" charset="0"/>
              <a:buChar char="•"/>
            </a:pPr>
            <a:r>
              <a:rPr lang="en-US" sz="2400" dirty="0"/>
              <a:t>It was important for us to choose a theme project that interested us so we chose video games.</a:t>
            </a:r>
          </a:p>
          <a:p>
            <a:pPr>
              <a:lnSpc>
                <a:spcPct val="120000"/>
              </a:lnSpc>
            </a:pPr>
            <a:endParaRPr lang="he-IL" sz="2400" dirty="0"/>
          </a:p>
          <a:p>
            <a:pPr marL="457200" indent="-457200">
              <a:lnSpc>
                <a:spcPct val="120000"/>
              </a:lnSpc>
              <a:buFont typeface="Arial" panose="020B0604020202020204" pitchFamily="34" charset="0"/>
              <a:buChar char="•"/>
            </a:pPr>
            <a:r>
              <a:rPr lang="en-US" sz="2400" dirty="0"/>
              <a:t>We thought what can we predict in video games?</a:t>
            </a:r>
            <a:br>
              <a:rPr lang="en-US" sz="2400" dirty="0"/>
            </a:br>
            <a:r>
              <a:rPr lang="en-US" sz="2400" dirty="0"/>
              <a:t>What we can take from the sites on the internet and from which site?</a:t>
            </a:r>
            <a:br>
              <a:rPr lang="en-US" sz="2400" dirty="0"/>
            </a:br>
            <a:r>
              <a:rPr lang="en-US" sz="2400" dirty="0"/>
              <a:t>Because it’s known that there are a lot of sites that deal with games, but from which site we can get the relevant information?</a:t>
            </a:r>
            <a:br>
              <a:rPr lang="en-US" sz="2400" dirty="0"/>
            </a:br>
            <a:endParaRPr lang="en-US" sz="2400" dirty="0"/>
          </a:p>
          <a:p>
            <a:pPr marL="457200" indent="-457200">
              <a:lnSpc>
                <a:spcPct val="120000"/>
              </a:lnSpc>
              <a:buFont typeface="Arial" panose="020B0604020202020204" pitchFamily="34" charset="0"/>
              <a:buChar char="•"/>
            </a:pPr>
            <a:r>
              <a:rPr lang="en-US" sz="2800" b="1" dirty="0"/>
              <a:t>Can we predict the success of a particular game in different areas according to its sales ratio?</a:t>
            </a:r>
            <a:endParaRPr lang="he-IL" sz="1800" dirty="0"/>
          </a:p>
        </p:txBody>
      </p:sp>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1181"/>
            <a:ext cx="11093002" cy="682333"/>
          </a:xfrm>
        </p:spPr>
        <p:txBody>
          <a:bodyPr/>
          <a:lstStyle/>
          <a:p>
            <a:r>
              <a:rPr lang="en-US" sz="5400" dirty="0">
                <a:solidFill>
                  <a:schemeClr val="bg1"/>
                </a:solidFill>
                <a:latin typeface="Segoe UI Light" panose="020B0502040204020203" pitchFamily="34" charset="0"/>
                <a:cs typeface="Segoe UI Light" panose="020B0502040204020203" pitchFamily="34" charset="0"/>
              </a:rPr>
              <a:t>The prediction question</a:t>
            </a:r>
          </a:p>
        </p:txBody>
      </p:sp>
      <p:pic>
        <p:nvPicPr>
          <p:cNvPr id="5" name="Graphic 4">
            <a:extLst>
              <a:ext uri="{FF2B5EF4-FFF2-40B4-BE49-F238E27FC236}">
                <a16:creationId xmlns:a16="http://schemas.microsoft.com/office/drawing/2014/main" id="{FB8F7A12-754D-461C-8028-8F3CBD985D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4319" y="3181504"/>
            <a:ext cx="4307681" cy="2499712"/>
          </a:xfrm>
          <a:prstGeom prst="rect">
            <a:avLst/>
          </a:prstGeom>
        </p:spPr>
      </p:pic>
      <p:sp>
        <p:nvSpPr>
          <p:cNvPr id="6" name="Slide Number Placeholder 316">
            <a:extLst>
              <a:ext uri="{FF2B5EF4-FFF2-40B4-BE49-F238E27FC236}">
                <a16:creationId xmlns:a16="http://schemas.microsoft.com/office/drawing/2014/main" id="{5A70537F-21EF-4FDE-8708-900A0491D5F1}"/>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4</a:t>
            </a:fld>
            <a:endParaRPr lang="en-US" dirty="0"/>
          </a:p>
        </p:txBody>
      </p:sp>
    </p:spTree>
    <p:extLst>
      <p:ext uri="{BB962C8B-B14F-4D97-AF65-F5344CB8AC3E}">
        <p14:creationId xmlns:p14="http://schemas.microsoft.com/office/powerpoint/2010/main" val="3126912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404A384-560D-4033-AC1E-96EB4E3B3AFE}"/>
              </a:ext>
            </a:extLst>
          </p:cNvPr>
          <p:cNvCxnSpPr>
            <a:cxnSpLocks/>
          </p:cNvCxnSpPr>
          <p:nvPr/>
        </p:nvCxnSpPr>
        <p:spPr>
          <a:xfrm>
            <a:off x="2955972" y="5583257"/>
            <a:ext cx="6283022" cy="0"/>
          </a:xfrm>
          <a:prstGeom prst="line">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cxnSp>
      <p:sp>
        <p:nvSpPr>
          <p:cNvPr id="12" name="Title 60">
            <a:extLst>
              <a:ext uri="{FF2B5EF4-FFF2-40B4-BE49-F238E27FC236}">
                <a16:creationId xmlns:a16="http://schemas.microsoft.com/office/drawing/2014/main" id="{70E395B5-78B0-44C2-906A-6803A6702B1A}"/>
              </a:ext>
            </a:extLst>
          </p:cNvPr>
          <p:cNvSpPr txBox="1">
            <a:spLocks/>
          </p:cNvSpPr>
          <p:nvPr/>
        </p:nvSpPr>
        <p:spPr>
          <a:xfrm>
            <a:off x="2956116" y="4900911"/>
            <a:ext cx="6289484" cy="682331"/>
          </a:xfrm>
          <a:prstGeom prst="rect">
            <a:avLst/>
          </a:prstGeom>
          <a:ln>
            <a:noFill/>
          </a:ln>
          <a:effectLst>
            <a:outerShdw blurRad="50800" dist="38100" dir="2700000" algn="tl" rotWithShape="0">
              <a:prstClr val="black">
                <a:alpha val="30000"/>
              </a:prstClr>
            </a:outerShdw>
          </a:effectLst>
        </p:spPr>
        <p:txBody>
          <a:bodyPr vert="horz" lIns="0" tIns="45720" rIns="0" bIns="45720" rtlCol="0" anchor="b">
            <a:normAutofit fontScale="92500" lnSpcReduction="20000"/>
          </a:bodyPr>
          <a:lstStyle>
            <a:lvl1pPr marL="0" algn="l" defTabSz="914400" rtl="0" eaLnBrk="1" latinLnBrk="0" hangingPunct="1">
              <a:lnSpc>
                <a:spcPct val="90000"/>
              </a:lnSpc>
              <a:spcBef>
                <a:spcPct val="0"/>
              </a:spcBef>
              <a:buNone/>
              <a:defRPr lang="id-ID" sz="3600" b="1" i="1" kern="1200" dirty="0">
                <a:solidFill>
                  <a:schemeClr val="bg1"/>
                </a:solidFill>
                <a:effectLst>
                  <a:outerShdw blurRad="50800" dist="3810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algn="ctr"/>
            <a:r>
              <a:rPr lang="en-US" sz="5400" dirty="0">
                <a:solidFill>
                  <a:schemeClr val="bg1"/>
                </a:solidFill>
                <a:latin typeface="Segoe UI Light" panose="020B0502040204020203" pitchFamily="34" charset="0"/>
                <a:cs typeface="Segoe UI Light" panose="020B0502040204020203" pitchFamily="34" charset="0"/>
              </a:rPr>
              <a:t>Conclusions</a:t>
            </a:r>
            <a:endParaRPr lang="en-US" sz="5400" i="0" dirty="0">
              <a:latin typeface="Segoe UI Light" panose="020B0502040204020203" pitchFamily="34" charset="0"/>
              <a:cs typeface="Segoe UI Light" panose="020B0502040204020203" pitchFamily="34" charset="0"/>
            </a:endParaRPr>
          </a:p>
        </p:txBody>
      </p:sp>
      <p:sp>
        <p:nvSpPr>
          <p:cNvPr id="51" name="Arc 50">
            <a:extLst>
              <a:ext uri="{FF2B5EF4-FFF2-40B4-BE49-F238E27FC236}">
                <a16:creationId xmlns:a16="http://schemas.microsoft.com/office/drawing/2014/main" id="{1B35294A-9D17-4383-AC56-A482FB057D45}"/>
              </a:ext>
            </a:extLst>
          </p:cNvPr>
          <p:cNvSpPr/>
          <p:nvPr/>
        </p:nvSpPr>
        <p:spPr>
          <a:xfrm>
            <a:off x="3176551" y="1280333"/>
            <a:ext cx="5836820" cy="5836820"/>
          </a:xfrm>
          <a:prstGeom prst="arc">
            <a:avLst>
              <a:gd name="adj1" fmla="val 10358977"/>
              <a:gd name="adj2" fmla="val 431459"/>
            </a:avLst>
          </a:prstGeom>
          <a:noFill/>
          <a:ln w="6350" cap="flat" cmpd="sng" algn="ctr">
            <a:gradFill>
              <a:gsLst>
                <a:gs pos="0">
                  <a:sysClr val="window" lastClr="FFFFFF">
                    <a:alpha val="0"/>
                  </a:sysClr>
                </a:gs>
                <a:gs pos="50000">
                  <a:sysClr val="window" lastClr="FFFFFF"/>
                </a:gs>
                <a:gs pos="100000">
                  <a:sysClr val="window" lastClr="FFFFFF">
                    <a:alpha val="0"/>
                  </a:sysClr>
                </a:gs>
              </a:gsLst>
              <a:lin ang="0" scaled="0"/>
            </a:gradFill>
            <a:prstDash val="solid"/>
            <a:miter lim="800000"/>
          </a:ln>
          <a:effectLst/>
        </p:spPr>
        <p:txBody>
          <a:bodyPr rtlCol="0" anchor="ctr"/>
          <a:lstStyle/>
          <a:p>
            <a:pPr algn="ctr"/>
            <a:endParaRPr lang="en-US"/>
          </a:p>
        </p:txBody>
      </p:sp>
      <p:pic>
        <p:nvPicPr>
          <p:cNvPr id="5" name="Graphic 4">
            <a:extLst>
              <a:ext uri="{FF2B5EF4-FFF2-40B4-BE49-F238E27FC236}">
                <a16:creationId xmlns:a16="http://schemas.microsoft.com/office/drawing/2014/main" id="{8BF754D3-0E00-4109-B9AB-14C6C5613B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8513" y="1861458"/>
            <a:ext cx="4586516" cy="2661518"/>
          </a:xfrm>
          <a:prstGeom prst="rect">
            <a:avLst/>
          </a:prstGeom>
        </p:spPr>
      </p:pic>
      <p:grpSp>
        <p:nvGrpSpPr>
          <p:cNvPr id="52" name="Group 51">
            <a:extLst>
              <a:ext uri="{FF2B5EF4-FFF2-40B4-BE49-F238E27FC236}">
                <a16:creationId xmlns:a16="http://schemas.microsoft.com/office/drawing/2014/main" id="{9FFA75A1-A48A-400F-BA35-C13721AD7048}"/>
              </a:ext>
            </a:extLst>
          </p:cNvPr>
          <p:cNvGrpSpPr/>
          <p:nvPr/>
        </p:nvGrpSpPr>
        <p:grpSpPr>
          <a:xfrm>
            <a:off x="3075386" y="1179168"/>
            <a:ext cx="6039150" cy="3119064"/>
            <a:chOff x="3075386" y="2746710"/>
            <a:chExt cx="6039150" cy="3119064"/>
          </a:xfrm>
        </p:grpSpPr>
        <p:sp>
          <p:nvSpPr>
            <p:cNvPr id="14" name="Oval 13">
              <a:extLst>
                <a:ext uri="{FF2B5EF4-FFF2-40B4-BE49-F238E27FC236}">
                  <a16:creationId xmlns:a16="http://schemas.microsoft.com/office/drawing/2014/main" id="{6A57B583-79CF-4506-8589-729510ED008F}"/>
                </a:ext>
              </a:extLst>
            </p:cNvPr>
            <p:cNvSpPr/>
            <p:nvPr/>
          </p:nvSpPr>
          <p:spPr>
            <a:xfrm flipV="1">
              <a:off x="5995472" y="2746710"/>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25A54F-AB01-47B3-9AB6-B857E2F4116B}"/>
                </a:ext>
              </a:extLst>
            </p:cNvPr>
            <p:cNvSpPr/>
            <p:nvPr/>
          </p:nvSpPr>
          <p:spPr>
            <a:xfrm rot="1800000" flipV="1">
              <a:off x="7455515" y="3137927"/>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309D56B-BB56-451C-B415-B645F6F8A47A}"/>
                </a:ext>
              </a:extLst>
            </p:cNvPr>
            <p:cNvSpPr/>
            <p:nvPr/>
          </p:nvSpPr>
          <p:spPr>
            <a:xfrm rot="3600000" flipV="1">
              <a:off x="8524341" y="4206753"/>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660907-A42A-486F-89DF-0C1708EC0AA7}"/>
                </a:ext>
              </a:extLst>
            </p:cNvPr>
            <p:cNvSpPr/>
            <p:nvPr/>
          </p:nvSpPr>
          <p:spPr>
            <a:xfrm rot="5400000" flipV="1">
              <a:off x="8915558" y="5666796"/>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C2B91B6-04E6-4472-8A7F-1DE772EA6D85}"/>
                </a:ext>
              </a:extLst>
            </p:cNvPr>
            <p:cNvSpPr/>
            <p:nvPr/>
          </p:nvSpPr>
          <p:spPr>
            <a:xfrm rot="19800000" flipH="1" flipV="1">
              <a:off x="4535429" y="3137927"/>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9BC5126-CB36-4C86-9C6E-516FC24C39DC}"/>
                </a:ext>
              </a:extLst>
            </p:cNvPr>
            <p:cNvSpPr/>
            <p:nvPr/>
          </p:nvSpPr>
          <p:spPr>
            <a:xfrm rot="18000000" flipH="1" flipV="1">
              <a:off x="3466603" y="4206753"/>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9D4A589-7D2A-4BF2-AC22-ACEC1A609B0E}"/>
                </a:ext>
              </a:extLst>
            </p:cNvPr>
            <p:cNvSpPr/>
            <p:nvPr/>
          </p:nvSpPr>
          <p:spPr>
            <a:xfrm rot="16200000" flipH="1" flipV="1">
              <a:off x="3075386" y="5666796"/>
              <a:ext cx="198978" cy="198978"/>
            </a:xfrm>
            <a:prstGeom prst="ellipse">
              <a:avLst/>
            </a:prstGeom>
            <a:solidFill>
              <a:srgbClr val="FAA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Oval 53">
            <a:extLst>
              <a:ext uri="{FF2B5EF4-FFF2-40B4-BE49-F238E27FC236}">
                <a16:creationId xmlns:a16="http://schemas.microsoft.com/office/drawing/2014/main" id="{CAB82106-A3DD-4C6E-B371-C695B1289847}"/>
              </a:ext>
            </a:extLst>
          </p:cNvPr>
          <p:cNvSpPr/>
          <p:nvPr/>
        </p:nvSpPr>
        <p:spPr>
          <a:xfrm flipV="1">
            <a:off x="6029685" y="1213381"/>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9A0A524-CE49-41C8-8A95-83D093032458}"/>
              </a:ext>
            </a:extLst>
          </p:cNvPr>
          <p:cNvSpPr/>
          <p:nvPr/>
        </p:nvSpPr>
        <p:spPr>
          <a:xfrm rot="1800000" flipV="1">
            <a:off x="7489727" y="1604597"/>
            <a:ext cx="130554" cy="130554"/>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626F109-C942-484E-B438-5ED9881E3FA2}"/>
              </a:ext>
            </a:extLst>
          </p:cNvPr>
          <p:cNvSpPr/>
          <p:nvPr/>
        </p:nvSpPr>
        <p:spPr>
          <a:xfrm rot="3600000" flipV="1">
            <a:off x="8558555" y="2673425"/>
            <a:ext cx="130550" cy="130550"/>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4B45781-03BD-4D91-882D-6DC681CE2F43}"/>
              </a:ext>
            </a:extLst>
          </p:cNvPr>
          <p:cNvSpPr/>
          <p:nvPr/>
        </p:nvSpPr>
        <p:spPr>
          <a:xfrm rot="5400000" flipV="1">
            <a:off x="8949771" y="4133467"/>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B10AC91-2E81-4AD9-AABC-2CA50D7B8E96}"/>
              </a:ext>
            </a:extLst>
          </p:cNvPr>
          <p:cNvSpPr/>
          <p:nvPr/>
        </p:nvSpPr>
        <p:spPr>
          <a:xfrm rot="19800000" flipH="1" flipV="1">
            <a:off x="4569643" y="1604599"/>
            <a:ext cx="130550" cy="130550"/>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AB891C-26BA-4187-AFB7-AE982E198D35}"/>
              </a:ext>
            </a:extLst>
          </p:cNvPr>
          <p:cNvSpPr/>
          <p:nvPr/>
        </p:nvSpPr>
        <p:spPr>
          <a:xfrm rot="18000000" flipH="1" flipV="1">
            <a:off x="3500815" y="2673423"/>
            <a:ext cx="130554" cy="130554"/>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343654A-3BE3-4FAC-95F0-F5380A6296EA}"/>
              </a:ext>
            </a:extLst>
          </p:cNvPr>
          <p:cNvSpPr/>
          <p:nvPr/>
        </p:nvSpPr>
        <p:spPr>
          <a:xfrm rot="16200000" flipH="1" flipV="1">
            <a:off x="3109599" y="4133467"/>
            <a:ext cx="130552" cy="130552"/>
          </a:xfrm>
          <a:prstGeom prst="ellipse">
            <a:avLst/>
          </a:prstGeom>
          <a:solidFill>
            <a:schemeClr val="bg1"/>
          </a:solidFill>
          <a:ln>
            <a:noFill/>
          </a:ln>
          <a:effectLst>
            <a:outerShdw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79A90D0-68F0-4C10-B588-D12F76E816F9}"/>
              </a:ext>
            </a:extLst>
          </p:cNvPr>
          <p:cNvSpPr txBox="1"/>
          <p:nvPr/>
        </p:nvSpPr>
        <p:spPr>
          <a:xfrm>
            <a:off x="9172306" y="3942502"/>
            <a:ext cx="2682833" cy="1538883"/>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Both local and global Sales of videogames is highly related to the genre and platform of the videogame.</a:t>
            </a:r>
          </a:p>
        </p:txBody>
      </p:sp>
      <p:sp>
        <p:nvSpPr>
          <p:cNvPr id="62" name="TextBox 61">
            <a:extLst>
              <a:ext uri="{FF2B5EF4-FFF2-40B4-BE49-F238E27FC236}">
                <a16:creationId xmlns:a16="http://schemas.microsoft.com/office/drawing/2014/main" id="{DF94AB8B-1F64-4C19-92F9-CE8F254C3789}"/>
              </a:ext>
            </a:extLst>
          </p:cNvPr>
          <p:cNvSpPr txBox="1"/>
          <p:nvPr/>
        </p:nvSpPr>
        <p:spPr>
          <a:xfrm>
            <a:off x="8806472" y="2065751"/>
            <a:ext cx="3089604" cy="2277547"/>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North America and Europe were the biggest markets of videogames in the world. North America being the biggest of all.</a:t>
            </a:r>
          </a:p>
          <a:p>
            <a:br>
              <a:rPr lang="en-US" sz="2400" dirty="0"/>
            </a:br>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63" name="TextBox 62">
            <a:extLst>
              <a:ext uri="{FF2B5EF4-FFF2-40B4-BE49-F238E27FC236}">
                <a16:creationId xmlns:a16="http://schemas.microsoft.com/office/drawing/2014/main" id="{96804B66-7CA2-48DC-8171-C39E67B68A25}"/>
              </a:ext>
            </a:extLst>
          </p:cNvPr>
          <p:cNvSpPr txBox="1"/>
          <p:nvPr/>
        </p:nvSpPr>
        <p:spPr>
          <a:xfrm>
            <a:off x="7873382" y="1280210"/>
            <a:ext cx="4140693" cy="615553"/>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Brand value of the Publisher has no effect on sales of videogames.</a:t>
            </a:r>
          </a:p>
        </p:txBody>
      </p:sp>
      <p:sp>
        <p:nvSpPr>
          <p:cNvPr id="64" name="TextBox 63">
            <a:extLst>
              <a:ext uri="{FF2B5EF4-FFF2-40B4-BE49-F238E27FC236}">
                <a16:creationId xmlns:a16="http://schemas.microsoft.com/office/drawing/2014/main" id="{FE2AACC1-1719-4F4F-80F1-DF81C2884638}"/>
              </a:ext>
            </a:extLst>
          </p:cNvPr>
          <p:cNvSpPr txBox="1"/>
          <p:nvPr/>
        </p:nvSpPr>
        <p:spPr>
          <a:xfrm flipH="1">
            <a:off x="533399" y="3732270"/>
            <a:ext cx="2381379" cy="923330"/>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PS2 is the most successful platform for video games</a:t>
            </a:r>
          </a:p>
        </p:txBody>
      </p:sp>
      <p:sp>
        <p:nvSpPr>
          <p:cNvPr id="65" name="TextBox 64">
            <a:extLst>
              <a:ext uri="{FF2B5EF4-FFF2-40B4-BE49-F238E27FC236}">
                <a16:creationId xmlns:a16="http://schemas.microsoft.com/office/drawing/2014/main" id="{53E8CAC0-68A2-4896-9EEE-98915240C389}"/>
              </a:ext>
            </a:extLst>
          </p:cNvPr>
          <p:cNvSpPr txBox="1"/>
          <p:nvPr/>
        </p:nvSpPr>
        <p:spPr>
          <a:xfrm flipH="1">
            <a:off x="384553" y="1914682"/>
            <a:ext cx="3122374" cy="1600438"/>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Shooter, Sports and action genre were most successful for videogames. </a:t>
            </a:r>
          </a:p>
          <a:p>
            <a:pPr algn="ctr"/>
            <a:r>
              <a:rPr lang="en-US" sz="2000" dirty="0">
                <a:solidFill>
                  <a:schemeClr val="bg1"/>
                </a:solidFill>
                <a:latin typeface="Segoe UI Light" panose="020B0502040204020203" pitchFamily="34" charset="0"/>
                <a:cs typeface="Segoe UI Light" panose="020B0502040204020203" pitchFamily="34" charset="0"/>
              </a:rPr>
              <a:t>Sport being the most </a:t>
            </a:r>
            <a:r>
              <a:rPr lang="en-US" sz="2400" dirty="0">
                <a:solidFill>
                  <a:schemeClr val="bg1"/>
                </a:solidFill>
                <a:latin typeface="Segoe UI Light" panose="020B0502040204020203" pitchFamily="34" charset="0"/>
                <a:cs typeface="Segoe UI Light" panose="020B0502040204020203" pitchFamily="34" charset="0"/>
              </a:rPr>
              <a:t>successful.</a:t>
            </a:r>
          </a:p>
        </p:txBody>
      </p:sp>
      <p:sp>
        <p:nvSpPr>
          <p:cNvPr id="66" name="TextBox 65">
            <a:extLst>
              <a:ext uri="{FF2B5EF4-FFF2-40B4-BE49-F238E27FC236}">
                <a16:creationId xmlns:a16="http://schemas.microsoft.com/office/drawing/2014/main" id="{EB4409B2-4DF6-4876-8A36-B1F3A4A96784}"/>
              </a:ext>
            </a:extLst>
          </p:cNvPr>
          <p:cNvSpPr txBox="1"/>
          <p:nvPr/>
        </p:nvSpPr>
        <p:spPr>
          <a:xfrm flipH="1">
            <a:off x="2073134" y="1081979"/>
            <a:ext cx="2381379" cy="615553"/>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Console is the best-selling platform type</a:t>
            </a:r>
          </a:p>
        </p:txBody>
      </p:sp>
      <p:sp>
        <p:nvSpPr>
          <p:cNvPr id="68" name="TextBox 67">
            <a:extLst>
              <a:ext uri="{FF2B5EF4-FFF2-40B4-BE49-F238E27FC236}">
                <a16:creationId xmlns:a16="http://schemas.microsoft.com/office/drawing/2014/main" id="{900682C6-EB49-4100-9B9B-7A6A97137F4C}"/>
              </a:ext>
            </a:extLst>
          </p:cNvPr>
          <p:cNvSpPr txBox="1"/>
          <p:nvPr/>
        </p:nvSpPr>
        <p:spPr>
          <a:xfrm>
            <a:off x="3948146" y="92333"/>
            <a:ext cx="4586516" cy="923330"/>
          </a:xfrm>
          <a:prstGeom prst="rect">
            <a:avLst/>
          </a:prstGeom>
          <a:noFill/>
        </p:spPr>
        <p:txBody>
          <a:bodyPr wrap="square" lIns="0" tIns="0" rIns="0" bIns="0" rtlCol="0" anchor="ctr">
            <a:spAutoFit/>
          </a:bodyPr>
          <a:lstStyle/>
          <a:p>
            <a:pPr algn="ctr"/>
            <a:r>
              <a:rPr lang="en-US" sz="2000" dirty="0">
                <a:solidFill>
                  <a:schemeClr val="bg1"/>
                </a:solidFill>
                <a:latin typeface="Segoe UI Light" panose="020B0502040204020203" pitchFamily="34" charset="0"/>
                <a:cs typeface="Segoe UI Light" panose="020B0502040204020203" pitchFamily="34" charset="0"/>
              </a:rPr>
              <a:t>The video game market has remained quite consistent and stable over the past few years.</a:t>
            </a:r>
          </a:p>
        </p:txBody>
      </p:sp>
      <p:sp>
        <p:nvSpPr>
          <p:cNvPr id="317" name="Slide Number Placeholder 316">
            <a:extLst>
              <a:ext uri="{FF2B5EF4-FFF2-40B4-BE49-F238E27FC236}">
                <a16:creationId xmlns:a16="http://schemas.microsoft.com/office/drawing/2014/main" id="{FA046723-2B5D-4749-B5DA-9B2074040E82}"/>
              </a:ext>
            </a:extLst>
          </p:cNvPr>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40</a:t>
            </a:fld>
            <a:endParaRPr lang="en-US" dirty="0"/>
          </a:p>
        </p:txBody>
      </p:sp>
    </p:spTree>
    <p:extLst>
      <p:ext uri="{BB962C8B-B14F-4D97-AF65-F5344CB8AC3E}">
        <p14:creationId xmlns:p14="http://schemas.microsoft.com/office/powerpoint/2010/main" val="1527650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4969" y="712177"/>
            <a:ext cx="2172390" cy="923330"/>
          </a:xfrm>
          <a:prstGeom prst="rect">
            <a:avLst/>
          </a:prstGeom>
          <a:noFill/>
        </p:spPr>
        <p:txBody>
          <a:bodyPr wrap="none" rtlCol="0">
            <a:spAutoFit/>
          </a:bodyPr>
          <a:lstStyle/>
          <a:p>
            <a:r>
              <a:rPr lang="en-US" sz="5400" dirty="0">
                <a:solidFill>
                  <a:schemeClr val="bg1"/>
                </a:solidFill>
                <a:hlinkClick r:id="rId3"/>
              </a:rPr>
              <a:t>GitHub</a:t>
            </a:r>
            <a:endParaRPr lang="en-US" sz="5400" dirty="0">
              <a:solidFill>
                <a:schemeClr val="bg1"/>
              </a:solidFill>
            </a:endParaRPr>
          </a:p>
        </p:txBody>
      </p:sp>
    </p:spTree>
    <p:extLst>
      <p:ext uri="{BB962C8B-B14F-4D97-AF65-F5344CB8AC3E}">
        <p14:creationId xmlns:p14="http://schemas.microsoft.com/office/powerpoint/2010/main" val="104218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38C8D-F5FD-4988-99BC-FBF55D70CFF9}"/>
              </a:ext>
            </a:extLst>
          </p:cNvPr>
          <p:cNvSpPr>
            <a:spLocks noGrp="1"/>
          </p:cNvSpPr>
          <p:nvPr>
            <p:ph type="title"/>
          </p:nvPr>
        </p:nvSpPr>
        <p:spPr>
          <a:xfrm>
            <a:off x="5136560" y="2724907"/>
            <a:ext cx="6307949" cy="870990"/>
          </a:xfrm>
        </p:spPr>
        <p:txBody>
          <a:bodyPr>
            <a:normAutofit/>
          </a:bodyPr>
          <a:lstStyle/>
          <a:p>
            <a:r>
              <a:rPr lang="en-US" sz="6000" dirty="0">
                <a:solidFill>
                  <a:schemeClr val="bg1"/>
                </a:solidFill>
                <a:latin typeface="Segoe UI Light" panose="020B0502040204020203" pitchFamily="34" charset="0"/>
                <a:cs typeface="Segoe UI Light" panose="020B0502040204020203" pitchFamily="34" charset="0"/>
              </a:rPr>
              <a:t>Crawling</a:t>
            </a:r>
          </a:p>
        </p:txBody>
      </p:sp>
    </p:spTree>
    <p:extLst>
      <p:ext uri="{BB962C8B-B14F-4D97-AF65-F5344CB8AC3E}">
        <p14:creationId xmlns:p14="http://schemas.microsoft.com/office/powerpoint/2010/main" val="347780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F3E79E3-DA80-483C-9043-558955CFD8D9}"/>
              </a:ext>
            </a:extLst>
          </p:cNvPr>
          <p:cNvSpPr>
            <a:spLocks noGrp="1"/>
          </p:cNvSpPr>
          <p:nvPr>
            <p:ph type="subTitle" idx="10"/>
          </p:nvPr>
        </p:nvSpPr>
        <p:spPr>
          <a:xfrm>
            <a:off x="910316" y="1726784"/>
            <a:ext cx="10029722" cy="1254060"/>
          </a:xfrm>
        </p:spPr>
        <p:txBody>
          <a:bodyPr>
            <a:normAutofit/>
          </a:bodyPr>
          <a:lstStyle/>
          <a:p>
            <a:pPr algn="ctr"/>
            <a:r>
              <a:rPr lang="en-US" sz="3200" b="1" dirty="0">
                <a:hlinkClick r:id="rId2"/>
              </a:rPr>
              <a:t>https://www.vgchartz.com </a:t>
            </a:r>
            <a:endParaRPr lang="he-IL" sz="3200" b="1" dirty="0"/>
          </a:p>
        </p:txBody>
      </p:sp>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9648"/>
            <a:ext cx="11093002" cy="682333"/>
          </a:xfrm>
        </p:spPr>
        <p:txBody>
          <a:bodyPr/>
          <a:lstStyle/>
          <a:p>
            <a:r>
              <a:rPr lang="en-US" sz="5400" dirty="0">
                <a:latin typeface="+mj-lt"/>
              </a:rPr>
              <a:t>Data source</a:t>
            </a:r>
            <a:endParaRPr lang="he-IL" sz="5400" dirty="0">
              <a:latin typeface="+mj-lt"/>
            </a:endParaRPr>
          </a:p>
        </p:txBody>
      </p:sp>
      <p:pic>
        <p:nvPicPr>
          <p:cNvPr id="11" name="Picture 10">
            <a:extLst>
              <a:ext uri="{FF2B5EF4-FFF2-40B4-BE49-F238E27FC236}">
                <a16:creationId xmlns:a16="http://schemas.microsoft.com/office/drawing/2014/main" id="{2BCC86EA-A4CF-4AE1-96E7-C70A656C93B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6143" b="86996" l="9565" r="93043">
                        <a14:foregroundMark x1="10435" y1="64574" x2="10435" y2="64574"/>
                        <a14:foregroundMark x1="93043" y1="62332" x2="93043" y2="62332"/>
                      </a14:backgroundRemoval>
                    </a14:imgEffect>
                  </a14:imgLayer>
                </a14:imgProps>
              </a:ext>
            </a:extLst>
          </a:blip>
          <a:srcRect l="1" t="7721" r="832" b="3966"/>
          <a:stretch/>
        </p:blipFill>
        <p:spPr>
          <a:xfrm>
            <a:off x="4432750" y="4663171"/>
            <a:ext cx="3153731" cy="2723045"/>
          </a:xfrm>
          <a:prstGeom prst="rect">
            <a:avLst/>
          </a:prstGeom>
        </p:spPr>
      </p:pic>
      <p:sp>
        <p:nvSpPr>
          <p:cNvPr id="5" name="TextBox 4"/>
          <p:cNvSpPr txBox="1"/>
          <p:nvPr/>
        </p:nvSpPr>
        <p:spPr>
          <a:xfrm>
            <a:off x="2175315" y="2447890"/>
            <a:ext cx="7838884" cy="228147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tx1"/>
                </a:solidFill>
              </a:rPr>
              <a:t>It took several days to run the scraping code because:</a:t>
            </a:r>
          </a:p>
          <a:p>
            <a:pPr marL="342900" indent="-342900">
              <a:buAutoNum type="arabicPeriod"/>
            </a:pPr>
            <a:r>
              <a:rPr lang="en-US" sz="2400" dirty="0">
                <a:solidFill>
                  <a:schemeClr val="tx1"/>
                </a:solidFill>
              </a:rPr>
              <a:t>The site was very slow </a:t>
            </a:r>
          </a:p>
          <a:p>
            <a:pPr marL="342900" indent="-342900">
              <a:buAutoNum type="arabicPeriod"/>
            </a:pPr>
            <a:r>
              <a:rPr lang="en-US" sz="2400" dirty="0">
                <a:solidFill>
                  <a:schemeClr val="tx1"/>
                </a:solidFill>
              </a:rPr>
              <a:t>We got 503 status codes</a:t>
            </a:r>
          </a:p>
          <a:p>
            <a:endParaRPr lang="en-US" sz="2400" dirty="0">
              <a:solidFill>
                <a:schemeClr val="tx1"/>
              </a:solidFill>
            </a:endParaRPr>
          </a:p>
          <a:p>
            <a:r>
              <a:rPr lang="en-US" sz="2400" dirty="0">
                <a:solidFill>
                  <a:schemeClr val="tx1"/>
                </a:solidFill>
              </a:rPr>
              <a:t>Finally we have got </a:t>
            </a:r>
            <a:r>
              <a:rPr lang="he-IL" sz="3200" dirty="0">
                <a:solidFill>
                  <a:schemeClr val="tx1"/>
                </a:solidFill>
              </a:rPr>
              <a:t>62</a:t>
            </a:r>
            <a:r>
              <a:rPr lang="en-US" sz="3200" dirty="0">
                <a:solidFill>
                  <a:schemeClr val="tx1"/>
                </a:solidFill>
              </a:rPr>
              <a:t>,</a:t>
            </a:r>
            <a:r>
              <a:rPr lang="he-IL" sz="3200" dirty="0">
                <a:solidFill>
                  <a:schemeClr val="tx1"/>
                </a:solidFill>
              </a:rPr>
              <a:t>182</a:t>
            </a:r>
            <a:r>
              <a:rPr lang="en-US" sz="3200" dirty="0">
                <a:solidFill>
                  <a:schemeClr val="tx1"/>
                </a:solidFill>
              </a:rPr>
              <a:t> </a:t>
            </a:r>
            <a:r>
              <a:rPr lang="en-US" sz="2400" dirty="0">
                <a:solidFill>
                  <a:schemeClr val="tx1"/>
                </a:solidFill>
              </a:rPr>
              <a:t>games in our </a:t>
            </a:r>
            <a:r>
              <a:rPr lang="en-US" sz="2400" dirty="0" err="1">
                <a:solidFill>
                  <a:schemeClr val="tx1"/>
                </a:solidFill>
              </a:rPr>
              <a:t>dataframe</a:t>
            </a:r>
            <a:endParaRPr lang="en-US" sz="2400" dirty="0">
              <a:solidFill>
                <a:schemeClr val="tx1"/>
              </a:solidFill>
            </a:endParaRPr>
          </a:p>
        </p:txBody>
      </p:sp>
      <p:sp>
        <p:nvSpPr>
          <p:cNvPr id="6" name="Slide Number Placeholder 316">
            <a:extLst>
              <a:ext uri="{FF2B5EF4-FFF2-40B4-BE49-F238E27FC236}">
                <a16:creationId xmlns:a16="http://schemas.microsoft.com/office/drawing/2014/main" id="{ADB4FED2-D539-43D6-BCE2-F3FA0A2A4E8A}"/>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6</a:t>
            </a:fld>
            <a:endParaRPr lang="en-US" dirty="0"/>
          </a:p>
        </p:txBody>
      </p:sp>
    </p:spTree>
    <p:extLst>
      <p:ext uri="{BB962C8B-B14F-4D97-AF65-F5344CB8AC3E}">
        <p14:creationId xmlns:p14="http://schemas.microsoft.com/office/powerpoint/2010/main" val="158039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F3E79E3-DA80-483C-9043-558955CFD8D9}"/>
              </a:ext>
            </a:extLst>
          </p:cNvPr>
          <p:cNvSpPr>
            <a:spLocks noGrp="1"/>
          </p:cNvSpPr>
          <p:nvPr>
            <p:ph type="subTitle" idx="10"/>
          </p:nvPr>
        </p:nvSpPr>
        <p:spPr>
          <a:xfrm>
            <a:off x="554285" y="1367220"/>
            <a:ext cx="11093002" cy="682333"/>
          </a:xfrm>
        </p:spPr>
        <p:txBody>
          <a:bodyPr>
            <a:normAutofit/>
          </a:bodyPr>
          <a:lstStyle/>
          <a:p>
            <a:pPr algn="r"/>
            <a:endParaRPr lang="he-IL" sz="3600" dirty="0"/>
          </a:p>
          <a:p>
            <a:pPr algn="r"/>
            <a:endParaRPr lang="he-IL" dirty="0"/>
          </a:p>
        </p:txBody>
      </p:sp>
      <p:sp>
        <p:nvSpPr>
          <p:cNvPr id="3" name="Title 2">
            <a:extLst>
              <a:ext uri="{FF2B5EF4-FFF2-40B4-BE49-F238E27FC236}">
                <a16:creationId xmlns:a16="http://schemas.microsoft.com/office/drawing/2014/main" id="{0EB36C9F-C0B0-4C33-82C0-28D20DD44FBE}"/>
              </a:ext>
            </a:extLst>
          </p:cNvPr>
          <p:cNvSpPr>
            <a:spLocks noGrp="1"/>
          </p:cNvSpPr>
          <p:nvPr>
            <p:ph type="title"/>
          </p:nvPr>
        </p:nvSpPr>
        <p:spPr>
          <a:xfrm>
            <a:off x="554285" y="549648"/>
            <a:ext cx="11093002" cy="682333"/>
          </a:xfrm>
        </p:spPr>
        <p:txBody>
          <a:bodyPr/>
          <a:lstStyle/>
          <a:p>
            <a:r>
              <a:rPr lang="en-US" sz="5400" dirty="0">
                <a:solidFill>
                  <a:schemeClr val="bg1"/>
                </a:solidFill>
              </a:rPr>
              <a:t>Data scraped</a:t>
            </a:r>
            <a:endParaRPr lang="he-IL" sz="5400" dirty="0"/>
          </a:p>
        </p:txBody>
      </p:sp>
      <p:sp>
        <p:nvSpPr>
          <p:cNvPr id="2" name="TextBox 1">
            <a:extLst>
              <a:ext uri="{FF2B5EF4-FFF2-40B4-BE49-F238E27FC236}">
                <a16:creationId xmlns:a16="http://schemas.microsoft.com/office/drawing/2014/main" id="{DF9F1140-872E-4AF6-8461-E28389663FDD}"/>
              </a:ext>
            </a:extLst>
          </p:cNvPr>
          <p:cNvSpPr txBox="1"/>
          <p:nvPr/>
        </p:nvSpPr>
        <p:spPr>
          <a:xfrm>
            <a:off x="2380482" y="1663852"/>
            <a:ext cx="2872712" cy="3785652"/>
          </a:xfrm>
          <a:prstGeom prst="rect">
            <a:avLst/>
          </a:prstGeom>
          <a:noFill/>
        </p:spPr>
        <p:txBody>
          <a:bodyPr wrap="square" rtlCol="1">
            <a:spAutoFit/>
          </a:bodyPr>
          <a:lstStyle/>
          <a:p>
            <a:pPr marL="342900" indent="-342900">
              <a:lnSpc>
                <a:spcPct val="200000"/>
              </a:lnSpc>
              <a:buFont typeface="Arial" panose="020B0604020202020204" pitchFamily="34" charset="0"/>
              <a:buChar char="•"/>
            </a:pPr>
            <a:r>
              <a:rPr lang="en-US" sz="2400" dirty="0">
                <a:solidFill>
                  <a:schemeClr val="bg1"/>
                </a:solidFill>
              </a:rPr>
              <a:t>Video game name</a:t>
            </a:r>
          </a:p>
          <a:p>
            <a:pPr marL="342900" indent="-342900">
              <a:lnSpc>
                <a:spcPct val="200000"/>
              </a:lnSpc>
              <a:buFont typeface="Arial" panose="020B0604020202020204" pitchFamily="34" charset="0"/>
              <a:buChar char="•"/>
            </a:pPr>
            <a:r>
              <a:rPr lang="en-US" sz="2400" dirty="0">
                <a:solidFill>
                  <a:schemeClr val="bg1"/>
                </a:solidFill>
              </a:rPr>
              <a:t>Developer</a:t>
            </a:r>
          </a:p>
          <a:p>
            <a:pPr marL="342900" indent="-342900">
              <a:lnSpc>
                <a:spcPct val="200000"/>
              </a:lnSpc>
              <a:buFont typeface="Arial" panose="020B0604020202020204" pitchFamily="34" charset="0"/>
              <a:buChar char="•"/>
            </a:pPr>
            <a:r>
              <a:rPr lang="en-US" sz="2400" dirty="0">
                <a:solidFill>
                  <a:schemeClr val="bg1"/>
                </a:solidFill>
              </a:rPr>
              <a:t>Platform</a:t>
            </a:r>
          </a:p>
          <a:p>
            <a:pPr marL="342900" indent="-342900">
              <a:lnSpc>
                <a:spcPct val="200000"/>
              </a:lnSpc>
              <a:buFont typeface="Arial" panose="020B0604020202020204" pitchFamily="34" charset="0"/>
              <a:buChar char="•"/>
            </a:pPr>
            <a:r>
              <a:rPr lang="en-US" sz="2400" dirty="0">
                <a:solidFill>
                  <a:schemeClr val="bg1"/>
                </a:solidFill>
              </a:rPr>
              <a:t>Genre</a:t>
            </a:r>
            <a:endParaRPr lang="he-IL" sz="2400" dirty="0">
              <a:solidFill>
                <a:schemeClr val="bg1"/>
              </a:solidFill>
            </a:endParaRPr>
          </a:p>
          <a:p>
            <a:pPr marL="342900" indent="-342900">
              <a:lnSpc>
                <a:spcPct val="200000"/>
              </a:lnSpc>
              <a:buFont typeface="Arial" panose="020B0604020202020204" pitchFamily="34" charset="0"/>
              <a:buChar char="•"/>
            </a:pPr>
            <a:r>
              <a:rPr lang="en-US" sz="2400" dirty="0">
                <a:solidFill>
                  <a:schemeClr val="bg1"/>
                </a:solidFill>
              </a:rPr>
              <a:t>Japan sales</a:t>
            </a:r>
          </a:p>
        </p:txBody>
      </p:sp>
      <p:sp>
        <p:nvSpPr>
          <p:cNvPr id="12" name="TextBox 11">
            <a:extLst>
              <a:ext uri="{FF2B5EF4-FFF2-40B4-BE49-F238E27FC236}">
                <a16:creationId xmlns:a16="http://schemas.microsoft.com/office/drawing/2014/main" id="{DF9F1140-872E-4AF6-8461-E28389663FDD}"/>
              </a:ext>
            </a:extLst>
          </p:cNvPr>
          <p:cNvSpPr txBox="1"/>
          <p:nvPr/>
        </p:nvSpPr>
        <p:spPr>
          <a:xfrm>
            <a:off x="6510905" y="1663852"/>
            <a:ext cx="4470361" cy="4524315"/>
          </a:xfrm>
          <a:prstGeom prst="rect">
            <a:avLst/>
          </a:prstGeom>
          <a:noFill/>
        </p:spPr>
        <p:txBody>
          <a:bodyPr wrap="square" rtlCol="1">
            <a:spAutoFit/>
          </a:bodyPr>
          <a:lstStyle/>
          <a:p>
            <a:pPr marL="342900" indent="-342900">
              <a:lnSpc>
                <a:spcPct val="200000"/>
              </a:lnSpc>
              <a:buFont typeface="Arial" panose="020B0604020202020204" pitchFamily="34" charset="0"/>
              <a:buChar char="•"/>
            </a:pPr>
            <a:r>
              <a:rPr lang="en-US" sz="2400" dirty="0">
                <a:solidFill>
                  <a:schemeClr val="bg1"/>
                </a:solidFill>
              </a:rPr>
              <a:t>Europe sales</a:t>
            </a:r>
            <a:endParaRPr lang="he-IL" sz="2400" dirty="0">
              <a:solidFill>
                <a:schemeClr val="bg1"/>
              </a:solidFill>
            </a:endParaRPr>
          </a:p>
          <a:p>
            <a:pPr marL="342900" indent="-342900">
              <a:lnSpc>
                <a:spcPct val="200000"/>
              </a:lnSpc>
              <a:buFont typeface="Arial" panose="020B0604020202020204" pitchFamily="34" charset="0"/>
              <a:buChar char="•"/>
            </a:pPr>
            <a:r>
              <a:rPr lang="en-US" sz="2400" dirty="0">
                <a:solidFill>
                  <a:schemeClr val="bg1"/>
                </a:solidFill>
              </a:rPr>
              <a:t>USA sales (NA-North America)</a:t>
            </a:r>
          </a:p>
          <a:p>
            <a:pPr marL="342900" indent="-342900">
              <a:lnSpc>
                <a:spcPct val="200000"/>
              </a:lnSpc>
              <a:buFont typeface="Arial" panose="020B0604020202020204" pitchFamily="34" charset="0"/>
              <a:buChar char="•"/>
            </a:pPr>
            <a:r>
              <a:rPr lang="en-US" sz="2400" dirty="0">
                <a:solidFill>
                  <a:schemeClr val="bg1"/>
                </a:solidFill>
              </a:rPr>
              <a:t>Other sales</a:t>
            </a:r>
          </a:p>
          <a:p>
            <a:pPr marL="342900" indent="-342900">
              <a:lnSpc>
                <a:spcPct val="200000"/>
              </a:lnSpc>
              <a:buFont typeface="Arial" panose="020B0604020202020204" pitchFamily="34" charset="0"/>
              <a:buChar char="•"/>
            </a:pPr>
            <a:r>
              <a:rPr lang="en-US" sz="2400" dirty="0">
                <a:solidFill>
                  <a:schemeClr val="bg1"/>
                </a:solidFill>
              </a:rPr>
              <a:t>Total sales</a:t>
            </a:r>
          </a:p>
          <a:p>
            <a:pPr marL="342900" indent="-342900">
              <a:lnSpc>
                <a:spcPct val="200000"/>
              </a:lnSpc>
              <a:buFont typeface="Arial" panose="020B0604020202020204" pitchFamily="34" charset="0"/>
              <a:buChar char="•"/>
            </a:pPr>
            <a:r>
              <a:rPr lang="en-US" sz="2400" dirty="0">
                <a:solidFill>
                  <a:schemeClr val="bg1"/>
                </a:solidFill>
              </a:rPr>
              <a:t>Release date</a:t>
            </a:r>
          </a:p>
          <a:p>
            <a:pPr marL="342900" indent="-342900">
              <a:lnSpc>
                <a:spcPct val="200000"/>
              </a:lnSpc>
              <a:buFont typeface="Arial" panose="020B0604020202020204" pitchFamily="34" charset="0"/>
              <a:buChar char="•"/>
            </a:pPr>
            <a:endParaRPr lang="en-US" sz="2400" dirty="0">
              <a:solidFill>
                <a:schemeClr val="bg1"/>
              </a:solidFill>
            </a:endParaRPr>
          </a:p>
        </p:txBody>
      </p:sp>
      <p:sp>
        <p:nvSpPr>
          <p:cNvPr id="6" name="Slide Number Placeholder 316">
            <a:extLst>
              <a:ext uri="{FF2B5EF4-FFF2-40B4-BE49-F238E27FC236}">
                <a16:creationId xmlns:a16="http://schemas.microsoft.com/office/drawing/2014/main" id="{DC8B3238-7C39-4429-A029-9DCF78285392}"/>
              </a:ext>
            </a:extLst>
          </p:cNvPr>
          <p:cNvSpPr>
            <a:spLocks noGrp="1"/>
          </p:cNvSpPr>
          <p:nvPr>
            <p:ph type="sldNum" sz="quarter" idx="4"/>
          </p:nvPr>
        </p:nvSpPr>
        <p:spPr>
          <a:xfrm>
            <a:off x="11296651" y="6302001"/>
            <a:ext cx="361950" cy="361950"/>
          </a:xfrm>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7</a:t>
            </a:fld>
            <a:endParaRPr lang="en-US" dirty="0"/>
          </a:p>
        </p:txBody>
      </p:sp>
    </p:spTree>
    <p:extLst>
      <p:ext uri="{BB962C8B-B14F-4D97-AF65-F5344CB8AC3E}">
        <p14:creationId xmlns:p14="http://schemas.microsoft.com/office/powerpoint/2010/main" val="381420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0"/>
          </p:nvPr>
        </p:nvSpPr>
        <p:spPr>
          <a:xfrm>
            <a:off x="592785" y="1290352"/>
            <a:ext cx="11121358" cy="5235575"/>
          </a:xfrm>
        </p:spPr>
        <p:txBody>
          <a:bodyPr>
            <a:normAutofit fontScale="85000" lnSpcReduction="10000"/>
          </a:bodyPr>
          <a:lstStyle/>
          <a:p>
            <a:pPr marL="342900" indent="-342900">
              <a:buFont typeface="Arial" panose="020B0604020202020204" pitchFamily="34" charset="0"/>
              <a:buChar char="•"/>
            </a:pPr>
            <a:r>
              <a:rPr lang="en-US" dirty="0"/>
              <a:t>We used python scraping libraries (requests &amp; bs4).</a:t>
            </a:r>
          </a:p>
          <a:p>
            <a:pPr marL="342900" indent="-342900">
              <a:buFont typeface="Arial" panose="020B0604020202020204" pitchFamily="34" charset="0"/>
              <a:buChar char="•"/>
            </a:pPr>
            <a:br>
              <a:rPr lang="en-US" dirty="0"/>
            </a:br>
            <a:r>
              <a:rPr lang="en-US" dirty="0"/>
              <a:t>We used requests to send a requests to the webpage </a:t>
            </a:r>
            <a:r>
              <a:rPr lang="he-IL" dirty="0"/>
              <a:t>תכניסי פה את האתר </a:t>
            </a:r>
            <a:r>
              <a:rPr lang="en-US" dirty="0"/>
              <a:t>, the page contains 200 records per genre.</a:t>
            </a:r>
            <a:br>
              <a:rPr lang="en-US" dirty="0"/>
            </a:br>
            <a:endParaRPr lang="en-US" dirty="0"/>
          </a:p>
          <a:p>
            <a:pPr marL="342900" indent="-342900">
              <a:buFont typeface="Arial" panose="020B0604020202020204" pitchFamily="34" charset="0"/>
              <a:buChar char="•"/>
            </a:pPr>
            <a:r>
              <a:rPr lang="en-US" dirty="0"/>
              <a:t>We used a list of genres to iterate over the pages, which allowed us to scrape all of the data in one long run.</a:t>
            </a:r>
            <a:br>
              <a:rPr lang="en-US" dirty="0"/>
            </a:br>
            <a:endParaRPr lang="en-US" dirty="0"/>
          </a:p>
          <a:p>
            <a:pPr marL="342900" indent="-342900">
              <a:buFont typeface="Arial" panose="020B0604020202020204" pitchFamily="34" charset="0"/>
              <a:buChar char="•"/>
            </a:pPr>
            <a:r>
              <a:rPr lang="en-US" dirty="0"/>
              <a:t>We scraped all of the data for each genre, when we got to the last page, it did load, but it showed no content, and that was the trigger for moving to the next genre.</a:t>
            </a:r>
            <a:br>
              <a:rPr lang="en-US" dirty="0"/>
            </a:br>
            <a:endParaRPr lang="en-US" dirty="0"/>
          </a:p>
          <a:p>
            <a:pPr marL="342900" indent="-342900">
              <a:buFont typeface="Arial" panose="020B0604020202020204" pitchFamily="34" charset="0"/>
              <a:buChar char="•"/>
            </a:pPr>
            <a:r>
              <a:rPr lang="en-US" dirty="0"/>
              <a:t>The page was pretty easy to scrape due the fact that most of the data was in one line, and we just had to select the items we want by the index.</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After we finished scraping, the data was saved in a json, which then was transferred to a CSV file for further work on the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a:t>
            </a:r>
            <a:r>
              <a:rPr lang="en-US" dirty="0" err="1"/>
              <a:t>nocied</a:t>
            </a:r>
            <a:r>
              <a:rPr lang="en-US" dirty="0"/>
              <a:t> that we don’t get 403 or 401 status codes, which means that we did not get blocked, so we used </a:t>
            </a:r>
            <a:r>
              <a:rPr lang="en-US" dirty="0" err="1"/>
              <a:t>time.sleep</a:t>
            </a:r>
            <a:r>
              <a:rPr lang="en-US" dirty="0"/>
              <a:t>(n) function when we got 503 status code, or 503 in the page content, that allowed us to run the request is a recursive way and retry attempts </a:t>
            </a:r>
            <a:r>
              <a:rPr lang="en-US" dirty="0" err="1"/>
              <a:t>untill</a:t>
            </a:r>
            <a:r>
              <a:rPr lang="en-US" dirty="0"/>
              <a:t> we did establish a connection to the webpage.</a:t>
            </a:r>
          </a:p>
        </p:txBody>
      </p:sp>
      <p:sp>
        <p:nvSpPr>
          <p:cNvPr id="3" name="Title 2"/>
          <p:cNvSpPr>
            <a:spLocks noGrp="1"/>
          </p:cNvSpPr>
          <p:nvPr>
            <p:ph type="title"/>
          </p:nvPr>
        </p:nvSpPr>
        <p:spPr>
          <a:xfrm>
            <a:off x="554285" y="558115"/>
            <a:ext cx="11093002" cy="682333"/>
          </a:xfrm>
        </p:spPr>
        <p:txBody>
          <a:bodyPr/>
          <a:lstStyle/>
          <a:p>
            <a:r>
              <a:rPr lang="en-US" sz="5400" dirty="0">
                <a:latin typeface="Segoe UI Light" panose="020B0502040204020203" pitchFamily="34" charset="0"/>
                <a:cs typeface="Segoe UI Light" panose="020B0502040204020203" pitchFamily="34" charset="0"/>
              </a:rPr>
              <a:t>How we did it ?</a:t>
            </a:r>
          </a:p>
        </p:txBody>
      </p:sp>
      <p:sp>
        <p:nvSpPr>
          <p:cNvPr id="4" name="Slide Number Placeholder 3"/>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8</a:t>
            </a:fld>
            <a:endParaRPr lang="en-US" dirty="0"/>
          </a:p>
        </p:txBody>
      </p:sp>
    </p:spTree>
    <p:extLst>
      <p:ext uri="{BB962C8B-B14F-4D97-AF65-F5344CB8AC3E}">
        <p14:creationId xmlns:p14="http://schemas.microsoft.com/office/powerpoint/2010/main" val="196993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8038" y="549648"/>
            <a:ext cx="11093002" cy="682333"/>
          </a:xfrm>
        </p:spPr>
        <p:txBody>
          <a:bodyPr/>
          <a:lstStyle/>
          <a:p>
            <a:r>
              <a:rPr lang="en-US" sz="5400" dirty="0">
                <a:latin typeface="Segoe UI Light" panose="020B0502040204020203" pitchFamily="34" charset="0"/>
                <a:cs typeface="Segoe UI Light" panose="020B0502040204020203" pitchFamily="34" charset="0"/>
              </a:rPr>
              <a:t>Before &amp; After</a:t>
            </a:r>
          </a:p>
        </p:txBody>
      </p:sp>
      <p:sp>
        <p:nvSpPr>
          <p:cNvPr id="4" name="Slide Number Placeholder 3"/>
          <p:cNvSpPr>
            <a:spLocks noGrp="1"/>
          </p:cNvSpPr>
          <p:nvPr>
            <p:ph type="sldNum" sz="quarter" idx="4"/>
          </p:nvPr>
        </p:nvSpPr>
        <p:spPr/>
        <p:txBody>
          <a:bodyPr/>
          <a:lstStyle/>
          <a:p>
            <a:pPr algn="ctr">
              <a:lnSpc>
                <a:spcPct val="90000"/>
              </a:lnSpc>
              <a:spcBef>
                <a:spcPts val="1000"/>
              </a:spcBef>
              <a:buFont typeface="Arial" panose="020B0604020202020204" pitchFamily="34" charset="0"/>
              <a:buNone/>
            </a:pPr>
            <a:fld id="{FC78A335-EB58-4370-AA52-077B68976387}" type="slidenum">
              <a:rPr lang="en-US" smtClean="0"/>
              <a:pPr algn="ctr">
                <a:lnSpc>
                  <a:spcPct val="90000"/>
                </a:lnSpc>
                <a:spcBef>
                  <a:spcPts val="1000"/>
                </a:spcBef>
                <a:buFont typeface="Arial" panose="020B0604020202020204" pitchFamily="34" charset="0"/>
                <a:buNone/>
              </a:pPr>
              <a:t>9</a:t>
            </a:fld>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28" y="1259457"/>
            <a:ext cx="7588266" cy="2747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837" y="3150663"/>
            <a:ext cx="8681117" cy="2969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34230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1563</Words>
  <Application>Microsoft Office PowerPoint</Application>
  <PresentationFormat>Widescreen</PresentationFormat>
  <Paragraphs>212</Paragraphs>
  <Slides>41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Linux Libertine</vt:lpstr>
      <vt:lpstr>Segoe UI</vt:lpstr>
      <vt:lpstr>Segoe UI Light</vt:lpstr>
      <vt:lpstr>Custom Design</vt:lpstr>
      <vt:lpstr>Video Game</vt:lpstr>
      <vt:lpstr>PowerPoint Presentation</vt:lpstr>
      <vt:lpstr>Presenting the prediction question</vt:lpstr>
      <vt:lpstr>The prediction question</vt:lpstr>
      <vt:lpstr>Crawling</vt:lpstr>
      <vt:lpstr>Data source</vt:lpstr>
      <vt:lpstr>Data scraped</vt:lpstr>
      <vt:lpstr>How we did it ?</vt:lpstr>
      <vt:lpstr>Before &amp; After</vt:lpstr>
      <vt:lpstr>Cleaning the data</vt:lpstr>
      <vt:lpstr>Cleaning the data</vt:lpstr>
      <vt:lpstr>Cleaning the data</vt:lpstr>
      <vt:lpstr>EDA</vt:lpstr>
      <vt:lpstr>PowerPoint Presentation</vt:lpstr>
      <vt:lpstr>About The Dataset</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Platforms </vt:lpstr>
      <vt:lpstr>Platforms</vt:lpstr>
      <vt:lpstr>Platforms &amp; Genre</vt:lpstr>
      <vt:lpstr>Developers </vt:lpstr>
      <vt:lpstr>Machine Learning</vt:lpstr>
      <vt:lpstr>Machine Learning</vt:lpstr>
      <vt:lpstr>Machine Learning</vt:lpstr>
      <vt:lpstr>Classification models</vt:lpstr>
      <vt:lpstr>Classification models</vt:lpstr>
      <vt:lpstr>Classification models</vt:lpstr>
      <vt:lpstr>Decision tree model</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Christopher</dc:creator>
  <cp:lastModifiedBy>חן צלח</cp:lastModifiedBy>
  <cp:revision>167</cp:revision>
  <dcterms:created xsi:type="dcterms:W3CDTF">2019-07-18T06:54:05Z</dcterms:created>
  <dcterms:modified xsi:type="dcterms:W3CDTF">2021-05-26T18:28:50Z</dcterms:modified>
</cp:coreProperties>
</file>