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162621" y="3181642"/>
            <a:ext cx="7553460" cy="626701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72000" bIns="36000" anchor="ctr">
            <a:spAutoFit/>
          </a:bodyPr>
          <a:lstStyle>
            <a:lvl1pPr algn="r">
              <a:lnSpc>
                <a:spcPct val="100000"/>
              </a:lnSpc>
              <a:defRPr sz="3600" b="1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nl-NL" dirty="0"/>
              <a:t>TITEL VAN DE UITEENZETTING</a:t>
            </a:r>
            <a:endParaRPr lang="en-GB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064166" y="3858912"/>
            <a:ext cx="5651914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 VAN DE UITEENZETTING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9583188" y="2900240"/>
            <a:ext cx="2132892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LOCATIE &amp; DATUM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470" y="6097242"/>
            <a:ext cx="3063948" cy="76075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6040476-515E-470B-BEAB-4CD1C7EA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478368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/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16134" y="716162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69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480000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31"/>
          </p:nvPr>
        </p:nvSpPr>
        <p:spPr>
          <a:xfrm>
            <a:off x="6316133" y="1152000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3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307778"/>
            <a:ext cx="12192000" cy="5708837"/>
          </a:xfrm>
          <a:solidFill>
            <a:schemeClr val="bg2"/>
          </a:solidFill>
        </p:spPr>
        <p:txBody>
          <a:bodyPr lIns="360000" tIns="900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0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478368" y="1151999"/>
            <a:ext cx="11237765" cy="4726800"/>
          </a:xfrm>
        </p:spPr>
        <p:txBody>
          <a:bodyPr lIns="0" tIns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en voeg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52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80001" y="1137326"/>
            <a:ext cx="7649633" cy="4726800"/>
          </a:xfrm>
        </p:spPr>
        <p:txBody>
          <a:bodyPr lIns="0" tIns="0"/>
          <a:lstStyle>
            <a:lvl1pPr marL="0" marR="0" indent="0" algn="l" defTabSz="269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 sz="1200" i="1" baseline="0"/>
            </a:lvl1pPr>
            <a:lvl2pPr marL="265510" indent="0" defTabSz="739379">
              <a:buNone/>
              <a:defRPr/>
            </a:lvl2pPr>
            <a:lvl3pPr marL="804863" indent="-265510">
              <a:defRPr/>
            </a:lvl3pPr>
            <a:lvl4pPr marL="1288256" indent="-214313">
              <a:defRPr/>
            </a:lvl4pPr>
            <a:lvl5pPr marL="1288256" indent="-214313">
              <a:defRPr/>
            </a:lvl5pPr>
          </a:lstStyle>
          <a:p>
            <a:pPr marL="0" marR="0" lvl="0" indent="0" algn="l" defTabSz="269875" rtl="0" eaLnBrk="1" fontAlgn="auto" latinLnBrk="0" hangingPunct="1">
              <a:lnSpc>
                <a:spcPts val="1800"/>
              </a:lnSpc>
              <a:spcBef>
                <a:spcPts val="1800"/>
              </a:spcBef>
              <a:spcAft>
                <a:spcPts val="900"/>
              </a:spcAft>
              <a:buClr>
                <a:schemeClr val="accent2"/>
              </a:buClr>
              <a:buSzPct val="80000"/>
              <a:buFont typeface="Calibri" panose="020F0502020204030204" pitchFamily="34" charset="0"/>
              <a:buNone/>
              <a:tabLst>
                <a:tab pos="266700" algn="l"/>
              </a:tabLst>
              <a:defRPr/>
            </a:pPr>
            <a:r>
              <a:rPr lang="nl-BE" dirty="0"/>
              <a:t>Klik op het icoon en voeg hier een tabel, grafiek of </a:t>
            </a:r>
            <a:r>
              <a:rPr lang="nl-BE" dirty="0" err="1"/>
              <a:t>SmartArt</a:t>
            </a:r>
            <a:r>
              <a:rPr lang="nl-BE" dirty="0"/>
              <a:t> in. </a:t>
            </a:r>
            <a:br>
              <a:rPr lang="nl-BE" dirty="0"/>
            </a:br>
            <a:r>
              <a:rPr lang="nl-NL" dirty="0"/>
              <a:t>Gebruik indien mogelijk </a:t>
            </a:r>
            <a:r>
              <a:rPr lang="nl-NL" dirty="0" err="1"/>
              <a:t>SmartArt</a:t>
            </a:r>
            <a:r>
              <a:rPr lang="nl-NL" dirty="0"/>
              <a:t> voor schema’s. Hou schema’s eenvoudig en</a:t>
            </a:r>
            <a:br>
              <a:rPr lang="nl-NL" dirty="0"/>
            </a:br>
            <a:r>
              <a:rPr lang="nl-NL" dirty="0"/>
              <a:t>laat details achterwege.</a:t>
            </a:r>
            <a:endParaRPr lang="en-GB" dirty="0"/>
          </a:p>
          <a:p>
            <a:pPr lvl="0"/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315233" y="1152000"/>
            <a:ext cx="3398400" cy="4726800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8" name="Rectangle 7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0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2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5"/>
            <a:ext cx="8128000" cy="2854800"/>
          </a:xfrm>
          <a:solidFill>
            <a:schemeClr val="bg2"/>
          </a:solidFill>
          <a:ln w="38100">
            <a:noFill/>
          </a:ln>
        </p:spPr>
        <p:txBody>
          <a:bodyPr lIns="360000" tIns="864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3164312"/>
            <a:ext cx="8128000" cy="2854800"/>
          </a:xfrm>
          <a:solidFill>
            <a:schemeClr val="bg2"/>
          </a:solidFill>
          <a:ln w="38100">
            <a:noFill/>
          </a:ln>
        </p:spPr>
        <p:txBody>
          <a:bodyPr lIns="360000" tIns="36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endParaRPr lang="en-GB" dirty="0"/>
          </a:p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128001" y="1059888"/>
            <a:ext cx="3585633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44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Plaats een foto op de achtergrond. </a:t>
            </a:r>
            <a:br>
              <a:rPr lang="nl-BE" dirty="0"/>
            </a:br>
            <a:r>
              <a:rPr lang="nl-BE" dirty="0"/>
              <a:t>Klik op het icoon of op de rand van het kader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br>
              <a:rPr lang="nl-BE" dirty="0"/>
            </a:b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459801"/>
            <a:ext cx="2122632" cy="303536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lang="en-GB" sz="20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269875" rtl="0" eaLnBrk="1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</a:pPr>
            <a:r>
              <a:rPr lang="en-US" dirty="0"/>
              <a:t>KERNWOORD</a:t>
            </a:r>
            <a:endParaRPr lang="en-GB" dirty="0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5267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  <p:sp>
        <p:nvSpPr>
          <p:cNvPr id="11" name="Tijdelijke aanduiding voor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4339463"/>
            <a:ext cx="2606676" cy="380480"/>
          </a:xfrm>
          <a:prstGeom prst="rect">
            <a:avLst/>
          </a:prstGeom>
          <a:solidFill>
            <a:srgbClr val="FFFFFF">
              <a:alpha val="84706"/>
            </a:srgbClr>
          </a:solidFill>
        </p:spPr>
        <p:txBody>
          <a:bodyPr wrap="none" tIns="36000" bIns="36000">
            <a:sp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spcAft>
                <a:spcPts val="0"/>
              </a:spcAft>
              <a:buNone/>
              <a:defRPr sz="1800" i="0" baseline="0">
                <a:latin typeface="+mj-lt"/>
              </a:defRPr>
            </a:lvl1pPr>
          </a:lstStyle>
          <a:p>
            <a:pPr lvl="0"/>
            <a:r>
              <a:rPr lang="nl-BE" dirty="0"/>
              <a:t>Typ hier een bijschrift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3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9" name="Rectangle 8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2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11283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Plaats een foto op de achtergrond. </a:t>
            </a:r>
            <a:br>
              <a:rPr lang="nl-BE" dirty="0"/>
            </a:br>
            <a:r>
              <a:rPr lang="nl-BE" dirty="0"/>
              <a:t>Klik op het icoon of op de rand van het kader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</p:txBody>
      </p:sp>
      <p:sp>
        <p:nvSpPr>
          <p:cNvPr id="13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3916801"/>
            <a:ext cx="5617633" cy="369332"/>
          </a:xfrm>
          <a:solidFill>
            <a:srgbClr val="FFFFFF">
              <a:alpha val="85098"/>
            </a:srgbClr>
          </a:solidFill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1800" i="0" baseline="0"/>
            </a:lvl1pPr>
          </a:lstStyle>
          <a:p>
            <a:pPr lvl="0"/>
            <a:r>
              <a:rPr lang="nl-BE" dirty="0"/>
              <a:t>Typ hier een bijschrift bij de foto/kernidee van de slide.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3459801"/>
            <a:ext cx="2122632" cy="303536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lang="en-GB" sz="2000" kern="1200" cap="all" spc="150" baseline="0" dirty="0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269875" rtl="0" eaLnBrk="1" latinLnBrk="0" hangingPunct="1">
              <a:lnSpc>
                <a:spcPts val="18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None/>
              <a:tabLst>
                <a:tab pos="266400" algn="l"/>
                <a:tab pos="270000" algn="l"/>
              </a:tabLst>
            </a:pPr>
            <a:r>
              <a:rPr lang="en-US" dirty="0"/>
              <a:t>KERNWOORD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504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9" name="Rectangle 8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07777"/>
            <a:ext cx="12192000" cy="5708837"/>
          </a:xfrm>
          <a:prstGeom prst="rect">
            <a:avLst/>
          </a:prstGeom>
          <a:noFill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br>
              <a:rPr lang="nl-BE" dirty="0"/>
            </a:br>
            <a:endParaRPr lang="nl-BE" dirty="0"/>
          </a:p>
        </p:txBody>
      </p:sp>
      <p:sp>
        <p:nvSpPr>
          <p:cNvPr id="12" name="Tijdelijke aanduiding voor inhoud 25"/>
          <p:cNvSpPr>
            <a:spLocks noGrp="1"/>
          </p:cNvSpPr>
          <p:nvPr>
            <p:ph sz="quarter" idx="14" hasCustomPrompt="1"/>
          </p:nvPr>
        </p:nvSpPr>
        <p:spPr>
          <a:xfrm>
            <a:off x="5883799" y="3243417"/>
            <a:ext cx="3281476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IS UITERMATE GESCHIKT</a:t>
            </a:r>
          </a:p>
        </p:txBody>
      </p:sp>
      <p:sp>
        <p:nvSpPr>
          <p:cNvPr id="13" name="Tijdelijke aanduiding voor inhoud 25"/>
          <p:cNvSpPr>
            <a:spLocks noGrp="1"/>
          </p:cNvSpPr>
          <p:nvPr>
            <p:ph sz="quarter" idx="18" hasCustomPrompt="1"/>
          </p:nvPr>
        </p:nvSpPr>
        <p:spPr>
          <a:xfrm>
            <a:off x="5883800" y="3682249"/>
            <a:ext cx="4185248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OM AANDACHT TE VESTIGEN OP</a:t>
            </a:r>
          </a:p>
        </p:txBody>
      </p:sp>
      <p:sp>
        <p:nvSpPr>
          <p:cNvPr id="14" name="Tijdelijke aanduiding voor inhoud 25"/>
          <p:cNvSpPr>
            <a:spLocks noGrp="1"/>
          </p:cNvSpPr>
          <p:nvPr>
            <p:ph sz="quarter" idx="19" hasCustomPrompt="1"/>
          </p:nvPr>
        </p:nvSpPr>
        <p:spPr>
          <a:xfrm>
            <a:off x="5883799" y="2804585"/>
            <a:ext cx="2373663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DE ROZE BALKEN</a:t>
            </a:r>
          </a:p>
        </p:txBody>
      </p:sp>
      <p:sp>
        <p:nvSpPr>
          <p:cNvPr id="15" name="Tijdelijke aanduiding voor inhoud 25"/>
          <p:cNvSpPr>
            <a:spLocks noGrp="1"/>
          </p:cNvSpPr>
          <p:nvPr>
            <p:ph sz="quarter" idx="20" hasCustomPrompt="1"/>
          </p:nvPr>
        </p:nvSpPr>
        <p:spPr>
          <a:xfrm>
            <a:off x="5883801" y="2365752"/>
            <a:ext cx="3307637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HET GRAFISCH ELEMENT</a:t>
            </a:r>
          </a:p>
        </p:txBody>
      </p:sp>
      <p:sp>
        <p:nvSpPr>
          <p:cNvPr id="16" name="Tijdelijke aanduiding voor inhoud 25"/>
          <p:cNvSpPr>
            <a:spLocks noGrp="1"/>
          </p:cNvSpPr>
          <p:nvPr>
            <p:ph sz="quarter" idx="21" hasCustomPrompt="1"/>
          </p:nvPr>
        </p:nvSpPr>
        <p:spPr>
          <a:xfrm>
            <a:off x="5883799" y="4121082"/>
            <a:ext cx="3050130" cy="386054"/>
          </a:xfrm>
          <a:prstGeom prst="rect">
            <a:avLst/>
          </a:prstGeom>
          <a:solidFill>
            <a:schemeClr val="accent2"/>
          </a:solidFill>
        </p:spPr>
        <p:txBody>
          <a:bodyPr wrap="none" tIns="54000" bIns="54000" anchor="ctr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nl-NL" sz="2000" b="0" kern="1200" cap="all" spc="-53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 dirty="0"/>
              <a:t>BELANGRIJKE INHOUD</a:t>
            </a:r>
          </a:p>
        </p:txBody>
      </p:sp>
    </p:spTree>
    <p:extLst>
      <p:ext uri="{BB962C8B-B14F-4D97-AF65-F5344CB8AC3E}">
        <p14:creationId xmlns:p14="http://schemas.microsoft.com/office/powerpoint/2010/main" val="408930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4208"/>
            <a:ext cx="12192000" cy="5702406"/>
          </a:xfrm>
          <a:prstGeom prst="rect">
            <a:avLst/>
          </a:prstGeom>
          <a:noFill/>
        </p:spPr>
        <p:txBody>
          <a:bodyPr lIns="360000" tIns="180000" rIns="10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</a:t>
            </a:r>
            <a:endParaRPr lang="en-GB" dirty="0"/>
          </a:p>
        </p:txBody>
      </p:sp>
      <p:sp>
        <p:nvSpPr>
          <p:cNvPr id="9" name="Tijdelijke aanduiding voor tekst 10"/>
          <p:cNvSpPr>
            <a:spLocks noGrp="1"/>
          </p:cNvSpPr>
          <p:nvPr>
            <p:ph type="body" sz="quarter" idx="20" hasCustomPrompt="1"/>
          </p:nvPr>
        </p:nvSpPr>
        <p:spPr>
          <a:xfrm>
            <a:off x="6439270" y="1103973"/>
            <a:ext cx="5186509" cy="2723338"/>
          </a:xfrm>
          <a:custGeom>
            <a:avLst/>
            <a:gdLst>
              <a:gd name="connsiteX0" fmla="*/ 0 w 7258640"/>
              <a:gd name="connsiteY0" fmla="*/ 0 h 3271838"/>
              <a:gd name="connsiteX1" fmla="*/ 4234207 w 7258640"/>
              <a:gd name="connsiteY1" fmla="*/ 0 h 3271838"/>
              <a:gd name="connsiteX2" fmla="*/ 4234207 w 7258640"/>
              <a:gd name="connsiteY2" fmla="*/ 0 h 3271838"/>
              <a:gd name="connsiteX3" fmla="*/ 6048867 w 7258640"/>
              <a:gd name="connsiteY3" fmla="*/ 0 h 3271838"/>
              <a:gd name="connsiteX4" fmla="*/ 7258640 w 7258640"/>
              <a:gd name="connsiteY4" fmla="*/ 0 h 3271838"/>
              <a:gd name="connsiteX5" fmla="*/ 7258640 w 7258640"/>
              <a:gd name="connsiteY5" fmla="*/ 1908572 h 3271838"/>
              <a:gd name="connsiteX6" fmla="*/ 7258640 w 7258640"/>
              <a:gd name="connsiteY6" fmla="*/ 1908572 h 3271838"/>
              <a:gd name="connsiteX7" fmla="*/ 7258640 w 7258640"/>
              <a:gd name="connsiteY7" fmla="*/ 2726532 h 3271838"/>
              <a:gd name="connsiteX8" fmla="*/ 7258640 w 7258640"/>
              <a:gd name="connsiteY8" fmla="*/ 3271838 h 3271838"/>
              <a:gd name="connsiteX9" fmla="*/ 6048867 w 7258640"/>
              <a:gd name="connsiteY9" fmla="*/ 3271838 h 3271838"/>
              <a:gd name="connsiteX10" fmla="*/ 6066989 w 7258640"/>
              <a:gd name="connsiteY10" fmla="*/ 3916488 h 3271838"/>
              <a:gd name="connsiteX11" fmla="*/ 4234207 w 7258640"/>
              <a:gd name="connsiteY11" fmla="*/ 3271838 h 3271838"/>
              <a:gd name="connsiteX12" fmla="*/ 0 w 7258640"/>
              <a:gd name="connsiteY12" fmla="*/ 3271838 h 3271838"/>
              <a:gd name="connsiteX13" fmla="*/ 0 w 7258640"/>
              <a:gd name="connsiteY13" fmla="*/ 2726532 h 3271838"/>
              <a:gd name="connsiteX14" fmla="*/ 0 w 7258640"/>
              <a:gd name="connsiteY14" fmla="*/ 1908572 h 3271838"/>
              <a:gd name="connsiteX15" fmla="*/ 0 w 7258640"/>
              <a:gd name="connsiteY15" fmla="*/ 1908572 h 3271838"/>
              <a:gd name="connsiteX16" fmla="*/ 0 w 7258640"/>
              <a:gd name="connsiteY16" fmla="*/ 0 h 327183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4234207 w 7258640"/>
              <a:gd name="connsiteY11" fmla="*/ 3271838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066989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916488"/>
              <a:gd name="connsiteX1" fmla="*/ 4234207 w 7258640"/>
              <a:gd name="connsiteY1" fmla="*/ 0 h 3916488"/>
              <a:gd name="connsiteX2" fmla="*/ 4234207 w 7258640"/>
              <a:gd name="connsiteY2" fmla="*/ 0 h 3916488"/>
              <a:gd name="connsiteX3" fmla="*/ 6048867 w 7258640"/>
              <a:gd name="connsiteY3" fmla="*/ 0 h 3916488"/>
              <a:gd name="connsiteX4" fmla="*/ 7258640 w 7258640"/>
              <a:gd name="connsiteY4" fmla="*/ 0 h 3916488"/>
              <a:gd name="connsiteX5" fmla="*/ 7258640 w 7258640"/>
              <a:gd name="connsiteY5" fmla="*/ 1908572 h 3916488"/>
              <a:gd name="connsiteX6" fmla="*/ 7258640 w 7258640"/>
              <a:gd name="connsiteY6" fmla="*/ 1908572 h 3916488"/>
              <a:gd name="connsiteX7" fmla="*/ 7258640 w 7258640"/>
              <a:gd name="connsiteY7" fmla="*/ 2726532 h 3916488"/>
              <a:gd name="connsiteX8" fmla="*/ 7258640 w 7258640"/>
              <a:gd name="connsiteY8" fmla="*/ 3271838 h 3916488"/>
              <a:gd name="connsiteX9" fmla="*/ 6595621 w 7258640"/>
              <a:gd name="connsiteY9" fmla="*/ 3271838 h 3916488"/>
              <a:gd name="connsiteX10" fmla="*/ 6236672 w 7258640"/>
              <a:gd name="connsiteY10" fmla="*/ 3916488 h 3916488"/>
              <a:gd name="connsiteX11" fmla="*/ 5723642 w 7258640"/>
              <a:gd name="connsiteY11" fmla="*/ 3281265 h 3916488"/>
              <a:gd name="connsiteX12" fmla="*/ 0 w 7258640"/>
              <a:gd name="connsiteY12" fmla="*/ 3271838 h 3916488"/>
              <a:gd name="connsiteX13" fmla="*/ 0 w 7258640"/>
              <a:gd name="connsiteY13" fmla="*/ 2726532 h 3916488"/>
              <a:gd name="connsiteX14" fmla="*/ 0 w 7258640"/>
              <a:gd name="connsiteY14" fmla="*/ 1908572 h 3916488"/>
              <a:gd name="connsiteX15" fmla="*/ 0 w 7258640"/>
              <a:gd name="connsiteY15" fmla="*/ 1908572 h 3916488"/>
              <a:gd name="connsiteX16" fmla="*/ 0 w 7258640"/>
              <a:gd name="connsiteY16" fmla="*/ 0 h 3916488"/>
              <a:gd name="connsiteX0" fmla="*/ 0 w 7258640"/>
              <a:gd name="connsiteY0" fmla="*/ 0 h 3888208"/>
              <a:gd name="connsiteX1" fmla="*/ 4234207 w 7258640"/>
              <a:gd name="connsiteY1" fmla="*/ 0 h 3888208"/>
              <a:gd name="connsiteX2" fmla="*/ 4234207 w 7258640"/>
              <a:gd name="connsiteY2" fmla="*/ 0 h 3888208"/>
              <a:gd name="connsiteX3" fmla="*/ 6048867 w 7258640"/>
              <a:gd name="connsiteY3" fmla="*/ 0 h 3888208"/>
              <a:gd name="connsiteX4" fmla="*/ 7258640 w 7258640"/>
              <a:gd name="connsiteY4" fmla="*/ 0 h 3888208"/>
              <a:gd name="connsiteX5" fmla="*/ 7258640 w 7258640"/>
              <a:gd name="connsiteY5" fmla="*/ 1908572 h 3888208"/>
              <a:gd name="connsiteX6" fmla="*/ 7258640 w 7258640"/>
              <a:gd name="connsiteY6" fmla="*/ 1908572 h 3888208"/>
              <a:gd name="connsiteX7" fmla="*/ 7258640 w 7258640"/>
              <a:gd name="connsiteY7" fmla="*/ 2726532 h 3888208"/>
              <a:gd name="connsiteX8" fmla="*/ 7258640 w 7258640"/>
              <a:gd name="connsiteY8" fmla="*/ 3271838 h 3888208"/>
              <a:gd name="connsiteX9" fmla="*/ 6595621 w 7258640"/>
              <a:gd name="connsiteY9" fmla="*/ 3271838 h 3888208"/>
              <a:gd name="connsiteX10" fmla="*/ 6180111 w 7258640"/>
              <a:gd name="connsiteY10" fmla="*/ 3888208 h 3888208"/>
              <a:gd name="connsiteX11" fmla="*/ 5723642 w 7258640"/>
              <a:gd name="connsiteY11" fmla="*/ 3281265 h 3888208"/>
              <a:gd name="connsiteX12" fmla="*/ 0 w 7258640"/>
              <a:gd name="connsiteY12" fmla="*/ 3271838 h 3888208"/>
              <a:gd name="connsiteX13" fmla="*/ 0 w 7258640"/>
              <a:gd name="connsiteY13" fmla="*/ 2726532 h 3888208"/>
              <a:gd name="connsiteX14" fmla="*/ 0 w 7258640"/>
              <a:gd name="connsiteY14" fmla="*/ 1908572 h 3888208"/>
              <a:gd name="connsiteX15" fmla="*/ 0 w 7258640"/>
              <a:gd name="connsiteY15" fmla="*/ 1908572 h 3888208"/>
              <a:gd name="connsiteX16" fmla="*/ 0 w 7258640"/>
              <a:gd name="connsiteY16" fmla="*/ 0 h 38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58640" h="3888208">
                <a:moveTo>
                  <a:pt x="0" y="0"/>
                </a:moveTo>
                <a:lnTo>
                  <a:pt x="4234207" y="0"/>
                </a:lnTo>
                <a:lnTo>
                  <a:pt x="4234207" y="0"/>
                </a:lnTo>
                <a:lnTo>
                  <a:pt x="6048867" y="0"/>
                </a:lnTo>
                <a:lnTo>
                  <a:pt x="7258640" y="0"/>
                </a:lnTo>
                <a:lnTo>
                  <a:pt x="7258640" y="1908572"/>
                </a:lnTo>
                <a:lnTo>
                  <a:pt x="7258640" y="1908572"/>
                </a:lnTo>
                <a:lnTo>
                  <a:pt x="7258640" y="2726532"/>
                </a:lnTo>
                <a:lnTo>
                  <a:pt x="7258640" y="3271838"/>
                </a:lnTo>
                <a:lnTo>
                  <a:pt x="6595621" y="3271838"/>
                </a:lnTo>
                <a:lnTo>
                  <a:pt x="6180111" y="3888208"/>
                </a:lnTo>
                <a:lnTo>
                  <a:pt x="5723642" y="3281265"/>
                </a:lnTo>
                <a:lnTo>
                  <a:pt x="0" y="3271838"/>
                </a:lnTo>
                <a:lnTo>
                  <a:pt x="0" y="2726532"/>
                </a:lnTo>
                <a:lnTo>
                  <a:pt x="0" y="1908572"/>
                </a:lnTo>
                <a:lnTo>
                  <a:pt x="0" y="190857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txBody>
          <a:bodyPr lIns="180000" tIns="180000" rIns="288000" bIns="612000">
            <a:spAutoFit/>
          </a:bodyPr>
          <a:lstStyle>
            <a:lvl1pPr marL="0" indent="0" algn="r">
              <a:lnSpc>
                <a:spcPts val="3000"/>
              </a:lnSpc>
              <a:buNone/>
              <a:defRPr sz="2400" spc="-5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Voeg hier uitleg bij de foto. Verander in functie van de leesbaarheid eventueel de opvulkleur/ omlijning van het kader.</a:t>
            </a:r>
          </a:p>
        </p:txBody>
      </p:sp>
    </p:spTree>
    <p:extLst>
      <p:ext uri="{BB962C8B-B14F-4D97-AF65-F5344CB8AC3E}">
        <p14:creationId xmlns:p14="http://schemas.microsoft.com/office/powerpoint/2010/main" val="20710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7"/>
            <a:ext cx="4064001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</a:t>
            </a:r>
            <a:br>
              <a:rPr lang="nl-BE" dirty="0"/>
            </a:br>
            <a:r>
              <a:rPr lang="nl-BE" dirty="0"/>
              <a:t>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</a:t>
            </a:r>
            <a:br>
              <a:rPr lang="nl-BE" dirty="0"/>
            </a:br>
            <a:r>
              <a:rPr lang="nl-BE" dirty="0"/>
              <a:t>binnen het fotokader.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0" name="Rectangle 9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1725601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overzicht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78367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TITEL VAN DE UITEENZETTING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0F98300-BAB5-4179-A152-7113DB98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307777"/>
            <a:ext cx="12192000" cy="5702406"/>
          </a:xfrm>
          <a:prstGeom prst="rect">
            <a:avLst/>
          </a:prstGeom>
          <a:noFill/>
        </p:spPr>
        <p:txBody>
          <a:bodyPr lIns="360000" tIns="108000" rIns="21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72654" algn="l"/>
              </a:tabLst>
              <a:defRPr sz="12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8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78366" y="968799"/>
            <a:ext cx="3602567" cy="1650361"/>
          </a:xfrm>
          <a:custGeom>
            <a:avLst/>
            <a:gdLst>
              <a:gd name="connsiteX0" fmla="*/ 0 w 3638550"/>
              <a:gd name="connsiteY0" fmla="*/ 0 h 2012179"/>
              <a:gd name="connsiteX1" fmla="*/ 606425 w 3638550"/>
              <a:gd name="connsiteY1" fmla="*/ 0 h 2012179"/>
              <a:gd name="connsiteX2" fmla="*/ 606425 w 3638550"/>
              <a:gd name="connsiteY2" fmla="*/ 0 h 2012179"/>
              <a:gd name="connsiteX3" fmla="*/ 1516063 w 3638550"/>
              <a:gd name="connsiteY3" fmla="*/ 0 h 2012179"/>
              <a:gd name="connsiteX4" fmla="*/ 3638550 w 3638550"/>
              <a:gd name="connsiteY4" fmla="*/ 0 h 2012179"/>
              <a:gd name="connsiteX5" fmla="*/ 3638550 w 3638550"/>
              <a:gd name="connsiteY5" fmla="*/ 1173771 h 2012179"/>
              <a:gd name="connsiteX6" fmla="*/ 3638550 w 3638550"/>
              <a:gd name="connsiteY6" fmla="*/ 1173771 h 2012179"/>
              <a:gd name="connsiteX7" fmla="*/ 3638550 w 3638550"/>
              <a:gd name="connsiteY7" fmla="*/ 1676816 h 2012179"/>
              <a:gd name="connsiteX8" fmla="*/ 3638550 w 3638550"/>
              <a:gd name="connsiteY8" fmla="*/ 2012179 h 2012179"/>
              <a:gd name="connsiteX9" fmla="*/ 1516063 w 3638550"/>
              <a:gd name="connsiteY9" fmla="*/ 2012179 h 2012179"/>
              <a:gd name="connsiteX10" fmla="*/ 1087381 w 3638550"/>
              <a:gd name="connsiteY10" fmla="*/ 2463350 h 2012179"/>
              <a:gd name="connsiteX11" fmla="*/ 606425 w 3638550"/>
              <a:gd name="connsiteY11" fmla="*/ 2012179 h 2012179"/>
              <a:gd name="connsiteX12" fmla="*/ 0 w 3638550"/>
              <a:gd name="connsiteY12" fmla="*/ 2012179 h 2012179"/>
              <a:gd name="connsiteX13" fmla="*/ 0 w 3638550"/>
              <a:gd name="connsiteY13" fmla="*/ 1676816 h 2012179"/>
              <a:gd name="connsiteX14" fmla="*/ 0 w 3638550"/>
              <a:gd name="connsiteY14" fmla="*/ 1173771 h 2012179"/>
              <a:gd name="connsiteX15" fmla="*/ 0 w 3638550"/>
              <a:gd name="connsiteY15" fmla="*/ 1173771 h 2012179"/>
              <a:gd name="connsiteX16" fmla="*/ 0 w 3638550"/>
              <a:gd name="connsiteY16" fmla="*/ 0 h 2012179"/>
              <a:gd name="connsiteX0" fmla="*/ 0 w 3638550"/>
              <a:gd name="connsiteY0" fmla="*/ 0 h 2463350"/>
              <a:gd name="connsiteX1" fmla="*/ 606425 w 3638550"/>
              <a:gd name="connsiteY1" fmla="*/ 0 h 2463350"/>
              <a:gd name="connsiteX2" fmla="*/ 606425 w 3638550"/>
              <a:gd name="connsiteY2" fmla="*/ 0 h 2463350"/>
              <a:gd name="connsiteX3" fmla="*/ 1516063 w 3638550"/>
              <a:gd name="connsiteY3" fmla="*/ 0 h 2463350"/>
              <a:gd name="connsiteX4" fmla="*/ 3638550 w 3638550"/>
              <a:gd name="connsiteY4" fmla="*/ 0 h 2463350"/>
              <a:gd name="connsiteX5" fmla="*/ 3638550 w 3638550"/>
              <a:gd name="connsiteY5" fmla="*/ 1173771 h 2463350"/>
              <a:gd name="connsiteX6" fmla="*/ 3638550 w 3638550"/>
              <a:gd name="connsiteY6" fmla="*/ 1173771 h 2463350"/>
              <a:gd name="connsiteX7" fmla="*/ 3638550 w 3638550"/>
              <a:gd name="connsiteY7" fmla="*/ 1676816 h 2463350"/>
              <a:gd name="connsiteX8" fmla="*/ 3638550 w 3638550"/>
              <a:gd name="connsiteY8" fmla="*/ 2012179 h 2463350"/>
              <a:gd name="connsiteX9" fmla="*/ 1280931 w 3638550"/>
              <a:gd name="connsiteY9" fmla="*/ 2025242 h 2463350"/>
              <a:gd name="connsiteX10" fmla="*/ 1087381 w 3638550"/>
              <a:gd name="connsiteY10" fmla="*/ 2463350 h 2463350"/>
              <a:gd name="connsiteX11" fmla="*/ 606425 w 3638550"/>
              <a:gd name="connsiteY11" fmla="*/ 2012179 h 2463350"/>
              <a:gd name="connsiteX12" fmla="*/ 0 w 3638550"/>
              <a:gd name="connsiteY12" fmla="*/ 2012179 h 2463350"/>
              <a:gd name="connsiteX13" fmla="*/ 0 w 3638550"/>
              <a:gd name="connsiteY13" fmla="*/ 1676816 h 2463350"/>
              <a:gd name="connsiteX14" fmla="*/ 0 w 3638550"/>
              <a:gd name="connsiteY14" fmla="*/ 1173771 h 2463350"/>
              <a:gd name="connsiteX15" fmla="*/ 0 w 3638550"/>
              <a:gd name="connsiteY15" fmla="*/ 1173771 h 2463350"/>
              <a:gd name="connsiteX16" fmla="*/ 0 w 3638550"/>
              <a:gd name="connsiteY16" fmla="*/ 0 h 246335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280931 w 3638550"/>
              <a:gd name="connsiteY9" fmla="*/ 2025242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43690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371910"/>
              <a:gd name="connsiteX1" fmla="*/ 606425 w 3638550"/>
              <a:gd name="connsiteY1" fmla="*/ 0 h 2371910"/>
              <a:gd name="connsiteX2" fmla="*/ 606425 w 3638550"/>
              <a:gd name="connsiteY2" fmla="*/ 0 h 2371910"/>
              <a:gd name="connsiteX3" fmla="*/ 1516063 w 3638550"/>
              <a:gd name="connsiteY3" fmla="*/ 0 h 2371910"/>
              <a:gd name="connsiteX4" fmla="*/ 3638550 w 3638550"/>
              <a:gd name="connsiteY4" fmla="*/ 0 h 2371910"/>
              <a:gd name="connsiteX5" fmla="*/ 3638550 w 3638550"/>
              <a:gd name="connsiteY5" fmla="*/ 1173771 h 2371910"/>
              <a:gd name="connsiteX6" fmla="*/ 3638550 w 3638550"/>
              <a:gd name="connsiteY6" fmla="*/ 1173771 h 2371910"/>
              <a:gd name="connsiteX7" fmla="*/ 3638550 w 3638550"/>
              <a:gd name="connsiteY7" fmla="*/ 1676816 h 2371910"/>
              <a:gd name="connsiteX8" fmla="*/ 3638550 w 3638550"/>
              <a:gd name="connsiteY8" fmla="*/ 2012179 h 2371910"/>
              <a:gd name="connsiteX9" fmla="*/ 1168791 w 3638550"/>
              <a:gd name="connsiteY9" fmla="*/ 2012395 h 2371910"/>
              <a:gd name="connsiteX10" fmla="*/ 906309 w 3638550"/>
              <a:gd name="connsiteY10" fmla="*/ 2371910 h 2371910"/>
              <a:gd name="connsiteX11" fmla="*/ 606425 w 3638550"/>
              <a:gd name="connsiteY11" fmla="*/ 2012179 h 2371910"/>
              <a:gd name="connsiteX12" fmla="*/ 0 w 3638550"/>
              <a:gd name="connsiteY12" fmla="*/ 2012179 h 2371910"/>
              <a:gd name="connsiteX13" fmla="*/ 0 w 3638550"/>
              <a:gd name="connsiteY13" fmla="*/ 1676816 h 2371910"/>
              <a:gd name="connsiteX14" fmla="*/ 0 w 3638550"/>
              <a:gd name="connsiteY14" fmla="*/ 1173771 h 2371910"/>
              <a:gd name="connsiteX15" fmla="*/ 0 w 3638550"/>
              <a:gd name="connsiteY15" fmla="*/ 1173771 h 2371910"/>
              <a:gd name="connsiteX16" fmla="*/ 0 w 3638550"/>
              <a:gd name="connsiteY16" fmla="*/ 0 h 2371910"/>
              <a:gd name="connsiteX0" fmla="*/ 0 w 3638550"/>
              <a:gd name="connsiteY0" fmla="*/ 0 h 2410451"/>
              <a:gd name="connsiteX1" fmla="*/ 606425 w 3638550"/>
              <a:gd name="connsiteY1" fmla="*/ 0 h 2410451"/>
              <a:gd name="connsiteX2" fmla="*/ 606425 w 3638550"/>
              <a:gd name="connsiteY2" fmla="*/ 0 h 2410451"/>
              <a:gd name="connsiteX3" fmla="*/ 1516063 w 3638550"/>
              <a:gd name="connsiteY3" fmla="*/ 0 h 2410451"/>
              <a:gd name="connsiteX4" fmla="*/ 3638550 w 3638550"/>
              <a:gd name="connsiteY4" fmla="*/ 0 h 2410451"/>
              <a:gd name="connsiteX5" fmla="*/ 3638550 w 3638550"/>
              <a:gd name="connsiteY5" fmla="*/ 1173771 h 2410451"/>
              <a:gd name="connsiteX6" fmla="*/ 3638550 w 3638550"/>
              <a:gd name="connsiteY6" fmla="*/ 1173771 h 2410451"/>
              <a:gd name="connsiteX7" fmla="*/ 3638550 w 3638550"/>
              <a:gd name="connsiteY7" fmla="*/ 1676816 h 2410451"/>
              <a:gd name="connsiteX8" fmla="*/ 3638550 w 3638550"/>
              <a:gd name="connsiteY8" fmla="*/ 2012179 h 2410451"/>
              <a:gd name="connsiteX9" fmla="*/ 1168791 w 3638550"/>
              <a:gd name="connsiteY9" fmla="*/ 2012395 h 2410451"/>
              <a:gd name="connsiteX10" fmla="*/ 918769 w 3638550"/>
              <a:gd name="connsiteY10" fmla="*/ 2410451 h 2410451"/>
              <a:gd name="connsiteX11" fmla="*/ 606425 w 3638550"/>
              <a:gd name="connsiteY11" fmla="*/ 2012179 h 2410451"/>
              <a:gd name="connsiteX12" fmla="*/ 0 w 3638550"/>
              <a:gd name="connsiteY12" fmla="*/ 2012179 h 2410451"/>
              <a:gd name="connsiteX13" fmla="*/ 0 w 3638550"/>
              <a:gd name="connsiteY13" fmla="*/ 1676816 h 2410451"/>
              <a:gd name="connsiteX14" fmla="*/ 0 w 3638550"/>
              <a:gd name="connsiteY14" fmla="*/ 1173771 h 2410451"/>
              <a:gd name="connsiteX15" fmla="*/ 0 w 3638550"/>
              <a:gd name="connsiteY15" fmla="*/ 1173771 h 2410451"/>
              <a:gd name="connsiteX16" fmla="*/ 0 w 3638550"/>
              <a:gd name="connsiteY16" fmla="*/ 0 h 2410451"/>
              <a:gd name="connsiteX0" fmla="*/ 0 w 3638550"/>
              <a:gd name="connsiteY0" fmla="*/ 0 h 2384757"/>
              <a:gd name="connsiteX1" fmla="*/ 606425 w 3638550"/>
              <a:gd name="connsiteY1" fmla="*/ 0 h 2384757"/>
              <a:gd name="connsiteX2" fmla="*/ 606425 w 3638550"/>
              <a:gd name="connsiteY2" fmla="*/ 0 h 2384757"/>
              <a:gd name="connsiteX3" fmla="*/ 1516063 w 3638550"/>
              <a:gd name="connsiteY3" fmla="*/ 0 h 2384757"/>
              <a:gd name="connsiteX4" fmla="*/ 3638550 w 3638550"/>
              <a:gd name="connsiteY4" fmla="*/ 0 h 2384757"/>
              <a:gd name="connsiteX5" fmla="*/ 3638550 w 3638550"/>
              <a:gd name="connsiteY5" fmla="*/ 1173771 h 2384757"/>
              <a:gd name="connsiteX6" fmla="*/ 3638550 w 3638550"/>
              <a:gd name="connsiteY6" fmla="*/ 1173771 h 2384757"/>
              <a:gd name="connsiteX7" fmla="*/ 3638550 w 3638550"/>
              <a:gd name="connsiteY7" fmla="*/ 1676816 h 2384757"/>
              <a:gd name="connsiteX8" fmla="*/ 3638550 w 3638550"/>
              <a:gd name="connsiteY8" fmla="*/ 2012179 h 2384757"/>
              <a:gd name="connsiteX9" fmla="*/ 1168791 w 3638550"/>
              <a:gd name="connsiteY9" fmla="*/ 2012395 h 2384757"/>
              <a:gd name="connsiteX10" fmla="*/ 893850 w 3638550"/>
              <a:gd name="connsiteY10" fmla="*/ 2384757 h 2384757"/>
              <a:gd name="connsiteX11" fmla="*/ 606425 w 3638550"/>
              <a:gd name="connsiteY11" fmla="*/ 2012179 h 2384757"/>
              <a:gd name="connsiteX12" fmla="*/ 0 w 3638550"/>
              <a:gd name="connsiteY12" fmla="*/ 2012179 h 2384757"/>
              <a:gd name="connsiteX13" fmla="*/ 0 w 3638550"/>
              <a:gd name="connsiteY13" fmla="*/ 1676816 h 2384757"/>
              <a:gd name="connsiteX14" fmla="*/ 0 w 3638550"/>
              <a:gd name="connsiteY14" fmla="*/ 1173771 h 2384757"/>
              <a:gd name="connsiteX15" fmla="*/ 0 w 3638550"/>
              <a:gd name="connsiteY15" fmla="*/ 1173771 h 2384757"/>
              <a:gd name="connsiteX16" fmla="*/ 0 w 3638550"/>
              <a:gd name="connsiteY16" fmla="*/ 0 h 2384757"/>
              <a:gd name="connsiteX0" fmla="*/ 0 w 3638550"/>
              <a:gd name="connsiteY0" fmla="*/ 0 h 2133536"/>
              <a:gd name="connsiteX1" fmla="*/ 606425 w 3638550"/>
              <a:gd name="connsiteY1" fmla="*/ 0 h 2133536"/>
              <a:gd name="connsiteX2" fmla="*/ 606425 w 3638550"/>
              <a:gd name="connsiteY2" fmla="*/ 0 h 2133536"/>
              <a:gd name="connsiteX3" fmla="*/ 1516063 w 3638550"/>
              <a:gd name="connsiteY3" fmla="*/ 0 h 2133536"/>
              <a:gd name="connsiteX4" fmla="*/ 3638550 w 3638550"/>
              <a:gd name="connsiteY4" fmla="*/ 0 h 2133536"/>
              <a:gd name="connsiteX5" fmla="*/ 3638550 w 3638550"/>
              <a:gd name="connsiteY5" fmla="*/ 1173771 h 2133536"/>
              <a:gd name="connsiteX6" fmla="*/ 3638550 w 3638550"/>
              <a:gd name="connsiteY6" fmla="*/ 1173771 h 2133536"/>
              <a:gd name="connsiteX7" fmla="*/ 3638550 w 3638550"/>
              <a:gd name="connsiteY7" fmla="*/ 1676816 h 2133536"/>
              <a:gd name="connsiteX8" fmla="*/ 3638550 w 3638550"/>
              <a:gd name="connsiteY8" fmla="*/ 2012179 h 2133536"/>
              <a:gd name="connsiteX9" fmla="*/ 1168791 w 3638550"/>
              <a:gd name="connsiteY9" fmla="*/ 2012395 h 2133536"/>
              <a:gd name="connsiteX10" fmla="*/ 893856 w 3638550"/>
              <a:gd name="connsiteY10" fmla="*/ 2133536 h 2133536"/>
              <a:gd name="connsiteX11" fmla="*/ 606425 w 3638550"/>
              <a:gd name="connsiteY11" fmla="*/ 2012179 h 2133536"/>
              <a:gd name="connsiteX12" fmla="*/ 0 w 3638550"/>
              <a:gd name="connsiteY12" fmla="*/ 2012179 h 2133536"/>
              <a:gd name="connsiteX13" fmla="*/ 0 w 3638550"/>
              <a:gd name="connsiteY13" fmla="*/ 1676816 h 2133536"/>
              <a:gd name="connsiteX14" fmla="*/ 0 w 3638550"/>
              <a:gd name="connsiteY14" fmla="*/ 1173771 h 2133536"/>
              <a:gd name="connsiteX15" fmla="*/ 0 w 3638550"/>
              <a:gd name="connsiteY15" fmla="*/ 1173771 h 2133536"/>
              <a:gd name="connsiteX16" fmla="*/ 0 w 3638550"/>
              <a:gd name="connsiteY16" fmla="*/ 0 h 2133536"/>
              <a:gd name="connsiteX0" fmla="*/ 0 w 3638550"/>
              <a:gd name="connsiteY0" fmla="*/ 0 h 2194809"/>
              <a:gd name="connsiteX1" fmla="*/ 606425 w 3638550"/>
              <a:gd name="connsiteY1" fmla="*/ 0 h 2194809"/>
              <a:gd name="connsiteX2" fmla="*/ 606425 w 3638550"/>
              <a:gd name="connsiteY2" fmla="*/ 0 h 2194809"/>
              <a:gd name="connsiteX3" fmla="*/ 1516063 w 3638550"/>
              <a:gd name="connsiteY3" fmla="*/ 0 h 2194809"/>
              <a:gd name="connsiteX4" fmla="*/ 3638550 w 3638550"/>
              <a:gd name="connsiteY4" fmla="*/ 0 h 2194809"/>
              <a:gd name="connsiteX5" fmla="*/ 3638550 w 3638550"/>
              <a:gd name="connsiteY5" fmla="*/ 1173771 h 2194809"/>
              <a:gd name="connsiteX6" fmla="*/ 3638550 w 3638550"/>
              <a:gd name="connsiteY6" fmla="*/ 1173771 h 2194809"/>
              <a:gd name="connsiteX7" fmla="*/ 3638550 w 3638550"/>
              <a:gd name="connsiteY7" fmla="*/ 1676816 h 2194809"/>
              <a:gd name="connsiteX8" fmla="*/ 3638550 w 3638550"/>
              <a:gd name="connsiteY8" fmla="*/ 2012179 h 2194809"/>
              <a:gd name="connsiteX9" fmla="*/ 1168791 w 3638550"/>
              <a:gd name="connsiteY9" fmla="*/ 2012395 h 2194809"/>
              <a:gd name="connsiteX10" fmla="*/ 893857 w 3638550"/>
              <a:gd name="connsiteY10" fmla="*/ 2194809 h 2194809"/>
              <a:gd name="connsiteX11" fmla="*/ 606425 w 3638550"/>
              <a:gd name="connsiteY11" fmla="*/ 2012179 h 2194809"/>
              <a:gd name="connsiteX12" fmla="*/ 0 w 3638550"/>
              <a:gd name="connsiteY12" fmla="*/ 2012179 h 2194809"/>
              <a:gd name="connsiteX13" fmla="*/ 0 w 3638550"/>
              <a:gd name="connsiteY13" fmla="*/ 1676816 h 2194809"/>
              <a:gd name="connsiteX14" fmla="*/ 0 w 3638550"/>
              <a:gd name="connsiteY14" fmla="*/ 1173771 h 2194809"/>
              <a:gd name="connsiteX15" fmla="*/ 0 w 3638550"/>
              <a:gd name="connsiteY15" fmla="*/ 1173771 h 2194809"/>
              <a:gd name="connsiteX16" fmla="*/ 0 w 3638550"/>
              <a:gd name="connsiteY16" fmla="*/ 0 h 2194809"/>
              <a:gd name="connsiteX0" fmla="*/ 0 w 3638550"/>
              <a:gd name="connsiteY0" fmla="*/ 0 h 2249631"/>
              <a:gd name="connsiteX1" fmla="*/ 606425 w 3638550"/>
              <a:gd name="connsiteY1" fmla="*/ 0 h 2249631"/>
              <a:gd name="connsiteX2" fmla="*/ 606425 w 3638550"/>
              <a:gd name="connsiteY2" fmla="*/ 0 h 2249631"/>
              <a:gd name="connsiteX3" fmla="*/ 1516063 w 3638550"/>
              <a:gd name="connsiteY3" fmla="*/ 0 h 2249631"/>
              <a:gd name="connsiteX4" fmla="*/ 3638550 w 3638550"/>
              <a:gd name="connsiteY4" fmla="*/ 0 h 2249631"/>
              <a:gd name="connsiteX5" fmla="*/ 3638550 w 3638550"/>
              <a:gd name="connsiteY5" fmla="*/ 1173771 h 2249631"/>
              <a:gd name="connsiteX6" fmla="*/ 3638550 w 3638550"/>
              <a:gd name="connsiteY6" fmla="*/ 1173771 h 2249631"/>
              <a:gd name="connsiteX7" fmla="*/ 3638550 w 3638550"/>
              <a:gd name="connsiteY7" fmla="*/ 1676816 h 2249631"/>
              <a:gd name="connsiteX8" fmla="*/ 3638550 w 3638550"/>
              <a:gd name="connsiteY8" fmla="*/ 2012179 h 2249631"/>
              <a:gd name="connsiteX9" fmla="*/ 1168791 w 3638550"/>
              <a:gd name="connsiteY9" fmla="*/ 2012395 h 2249631"/>
              <a:gd name="connsiteX10" fmla="*/ 893856 w 3638550"/>
              <a:gd name="connsiteY10" fmla="*/ 2249631 h 2249631"/>
              <a:gd name="connsiteX11" fmla="*/ 606425 w 3638550"/>
              <a:gd name="connsiteY11" fmla="*/ 2012179 h 2249631"/>
              <a:gd name="connsiteX12" fmla="*/ 0 w 3638550"/>
              <a:gd name="connsiteY12" fmla="*/ 2012179 h 2249631"/>
              <a:gd name="connsiteX13" fmla="*/ 0 w 3638550"/>
              <a:gd name="connsiteY13" fmla="*/ 1676816 h 2249631"/>
              <a:gd name="connsiteX14" fmla="*/ 0 w 3638550"/>
              <a:gd name="connsiteY14" fmla="*/ 1173771 h 2249631"/>
              <a:gd name="connsiteX15" fmla="*/ 0 w 3638550"/>
              <a:gd name="connsiteY15" fmla="*/ 1173771 h 2249631"/>
              <a:gd name="connsiteX16" fmla="*/ 0 w 3638550"/>
              <a:gd name="connsiteY16" fmla="*/ 0 h 2249631"/>
              <a:gd name="connsiteX0" fmla="*/ 0 w 3638550"/>
              <a:gd name="connsiteY0" fmla="*/ 0 h 2347317"/>
              <a:gd name="connsiteX1" fmla="*/ 606425 w 3638550"/>
              <a:gd name="connsiteY1" fmla="*/ 0 h 2347317"/>
              <a:gd name="connsiteX2" fmla="*/ 606425 w 3638550"/>
              <a:gd name="connsiteY2" fmla="*/ 0 h 2347317"/>
              <a:gd name="connsiteX3" fmla="*/ 1516063 w 3638550"/>
              <a:gd name="connsiteY3" fmla="*/ 0 h 2347317"/>
              <a:gd name="connsiteX4" fmla="*/ 3638550 w 3638550"/>
              <a:gd name="connsiteY4" fmla="*/ 0 h 2347317"/>
              <a:gd name="connsiteX5" fmla="*/ 3638550 w 3638550"/>
              <a:gd name="connsiteY5" fmla="*/ 1173771 h 2347317"/>
              <a:gd name="connsiteX6" fmla="*/ 3638550 w 3638550"/>
              <a:gd name="connsiteY6" fmla="*/ 1173771 h 2347317"/>
              <a:gd name="connsiteX7" fmla="*/ 3638550 w 3638550"/>
              <a:gd name="connsiteY7" fmla="*/ 1676816 h 2347317"/>
              <a:gd name="connsiteX8" fmla="*/ 3638550 w 3638550"/>
              <a:gd name="connsiteY8" fmla="*/ 2012179 h 2347317"/>
              <a:gd name="connsiteX9" fmla="*/ 1168791 w 3638550"/>
              <a:gd name="connsiteY9" fmla="*/ 2012395 h 2347317"/>
              <a:gd name="connsiteX10" fmla="*/ 893856 w 3638550"/>
              <a:gd name="connsiteY10" fmla="*/ 2347317 h 2347317"/>
              <a:gd name="connsiteX11" fmla="*/ 606425 w 3638550"/>
              <a:gd name="connsiteY11" fmla="*/ 2012179 h 2347317"/>
              <a:gd name="connsiteX12" fmla="*/ 0 w 3638550"/>
              <a:gd name="connsiteY12" fmla="*/ 2012179 h 2347317"/>
              <a:gd name="connsiteX13" fmla="*/ 0 w 3638550"/>
              <a:gd name="connsiteY13" fmla="*/ 1676816 h 2347317"/>
              <a:gd name="connsiteX14" fmla="*/ 0 w 3638550"/>
              <a:gd name="connsiteY14" fmla="*/ 1173771 h 2347317"/>
              <a:gd name="connsiteX15" fmla="*/ 0 w 3638550"/>
              <a:gd name="connsiteY15" fmla="*/ 1173771 h 2347317"/>
              <a:gd name="connsiteX16" fmla="*/ 0 w 3638550"/>
              <a:gd name="connsiteY16" fmla="*/ 0 h 23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8550" h="2347317">
                <a:moveTo>
                  <a:pt x="0" y="0"/>
                </a:moveTo>
                <a:lnTo>
                  <a:pt x="606425" y="0"/>
                </a:lnTo>
                <a:lnTo>
                  <a:pt x="606425" y="0"/>
                </a:lnTo>
                <a:lnTo>
                  <a:pt x="1516063" y="0"/>
                </a:lnTo>
                <a:lnTo>
                  <a:pt x="3638550" y="0"/>
                </a:lnTo>
                <a:lnTo>
                  <a:pt x="3638550" y="1173771"/>
                </a:lnTo>
                <a:lnTo>
                  <a:pt x="3638550" y="1173771"/>
                </a:lnTo>
                <a:lnTo>
                  <a:pt x="3638550" y="1676816"/>
                </a:lnTo>
                <a:lnTo>
                  <a:pt x="3638550" y="2012179"/>
                </a:lnTo>
                <a:lnTo>
                  <a:pt x="1168791" y="2012395"/>
                </a:lnTo>
                <a:lnTo>
                  <a:pt x="893856" y="2347317"/>
                </a:lnTo>
                <a:lnTo>
                  <a:pt x="606425" y="2012179"/>
                </a:lnTo>
                <a:lnTo>
                  <a:pt x="0" y="2012179"/>
                </a:lnTo>
                <a:lnTo>
                  <a:pt x="0" y="1676816"/>
                </a:lnTo>
                <a:lnTo>
                  <a:pt x="0" y="1173771"/>
                </a:lnTo>
                <a:lnTo>
                  <a:pt x="0" y="117377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wrap="square" lIns="144000" tIns="180000" rIns="144000" bIns="540000">
            <a:spAutoFit/>
          </a:bodyPr>
          <a:lstStyle>
            <a:lvl1pPr marL="0" indent="0">
              <a:lnSpc>
                <a:spcPts val="1800"/>
              </a:lnSpc>
              <a:buNone/>
              <a:defRPr sz="1600" i="0" spc="-53" baseline="0">
                <a:solidFill>
                  <a:schemeClr val="bg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07219" indent="0">
              <a:buNone/>
              <a:defRPr/>
            </a:lvl3pPr>
            <a:lvl4pPr marL="876300" indent="0">
              <a:buNone/>
              <a:defRPr/>
            </a:lvl4pPr>
          </a:lstStyle>
          <a:p>
            <a:pPr lvl="0"/>
            <a:r>
              <a:rPr lang="nl-NL" dirty="0"/>
              <a:t>Naast de roze balken dienen de tekstballonnen om accenten te leggen op kortere stukken tekst of opsommingen.</a:t>
            </a:r>
          </a:p>
        </p:txBody>
      </p:sp>
      <p:sp>
        <p:nvSpPr>
          <p:cNvPr id="9" name="Tijdelijke aanduiding voor tekst 12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1" y="3426345"/>
            <a:ext cx="3339548" cy="1711916"/>
          </a:xfrm>
          <a:custGeom>
            <a:avLst/>
            <a:gdLst>
              <a:gd name="connsiteX0" fmla="*/ 0 w 3096000"/>
              <a:gd name="connsiteY0" fmla="*/ 0 h 2628000"/>
              <a:gd name="connsiteX1" fmla="*/ 1806000 w 3096000"/>
              <a:gd name="connsiteY1" fmla="*/ 0 h 2628000"/>
              <a:gd name="connsiteX2" fmla="*/ 2175621 w 3096000"/>
              <a:gd name="connsiteY2" fmla="*/ -342875 h 2628000"/>
              <a:gd name="connsiteX3" fmla="*/ 2580000 w 3096000"/>
              <a:gd name="connsiteY3" fmla="*/ 0 h 2628000"/>
              <a:gd name="connsiteX4" fmla="*/ 3096000 w 3096000"/>
              <a:gd name="connsiteY4" fmla="*/ 0 h 2628000"/>
              <a:gd name="connsiteX5" fmla="*/ 3096000 w 3096000"/>
              <a:gd name="connsiteY5" fmla="*/ 438000 h 2628000"/>
              <a:gd name="connsiteX6" fmla="*/ 3096000 w 3096000"/>
              <a:gd name="connsiteY6" fmla="*/ 438000 h 2628000"/>
              <a:gd name="connsiteX7" fmla="*/ 3096000 w 3096000"/>
              <a:gd name="connsiteY7" fmla="*/ 1095000 h 2628000"/>
              <a:gd name="connsiteX8" fmla="*/ 3096000 w 3096000"/>
              <a:gd name="connsiteY8" fmla="*/ 2628000 h 2628000"/>
              <a:gd name="connsiteX9" fmla="*/ 2580000 w 3096000"/>
              <a:gd name="connsiteY9" fmla="*/ 2628000 h 2628000"/>
              <a:gd name="connsiteX10" fmla="*/ 1806000 w 3096000"/>
              <a:gd name="connsiteY10" fmla="*/ 2628000 h 2628000"/>
              <a:gd name="connsiteX11" fmla="*/ 1806000 w 3096000"/>
              <a:gd name="connsiteY11" fmla="*/ 2628000 h 2628000"/>
              <a:gd name="connsiteX12" fmla="*/ 0 w 3096000"/>
              <a:gd name="connsiteY12" fmla="*/ 2628000 h 2628000"/>
              <a:gd name="connsiteX13" fmla="*/ 0 w 3096000"/>
              <a:gd name="connsiteY13" fmla="*/ 1095000 h 2628000"/>
              <a:gd name="connsiteX14" fmla="*/ 0 w 3096000"/>
              <a:gd name="connsiteY14" fmla="*/ 438000 h 2628000"/>
              <a:gd name="connsiteX15" fmla="*/ 0 w 3096000"/>
              <a:gd name="connsiteY15" fmla="*/ 438000 h 2628000"/>
              <a:gd name="connsiteX16" fmla="*/ 0 w 3096000"/>
              <a:gd name="connsiteY16" fmla="*/ 0 h 2628000"/>
              <a:gd name="connsiteX0" fmla="*/ 0 w 3096000"/>
              <a:gd name="connsiteY0" fmla="*/ 342875 h 2970875"/>
              <a:gd name="connsiteX1" fmla="*/ 1966256 w 3096000"/>
              <a:gd name="connsiteY1" fmla="*/ 342875 h 2970875"/>
              <a:gd name="connsiteX2" fmla="*/ 2175621 w 3096000"/>
              <a:gd name="connsiteY2" fmla="*/ 0 h 2970875"/>
              <a:gd name="connsiteX3" fmla="*/ 2580000 w 3096000"/>
              <a:gd name="connsiteY3" fmla="*/ 342875 h 2970875"/>
              <a:gd name="connsiteX4" fmla="*/ 3096000 w 3096000"/>
              <a:gd name="connsiteY4" fmla="*/ 342875 h 2970875"/>
              <a:gd name="connsiteX5" fmla="*/ 3096000 w 3096000"/>
              <a:gd name="connsiteY5" fmla="*/ 780875 h 2970875"/>
              <a:gd name="connsiteX6" fmla="*/ 3096000 w 3096000"/>
              <a:gd name="connsiteY6" fmla="*/ 780875 h 2970875"/>
              <a:gd name="connsiteX7" fmla="*/ 3096000 w 3096000"/>
              <a:gd name="connsiteY7" fmla="*/ 1437875 h 2970875"/>
              <a:gd name="connsiteX8" fmla="*/ 3096000 w 3096000"/>
              <a:gd name="connsiteY8" fmla="*/ 2970875 h 2970875"/>
              <a:gd name="connsiteX9" fmla="*/ 2580000 w 3096000"/>
              <a:gd name="connsiteY9" fmla="*/ 2970875 h 2970875"/>
              <a:gd name="connsiteX10" fmla="*/ 1806000 w 3096000"/>
              <a:gd name="connsiteY10" fmla="*/ 2970875 h 2970875"/>
              <a:gd name="connsiteX11" fmla="*/ 1806000 w 3096000"/>
              <a:gd name="connsiteY11" fmla="*/ 2970875 h 2970875"/>
              <a:gd name="connsiteX12" fmla="*/ 0 w 3096000"/>
              <a:gd name="connsiteY12" fmla="*/ 2970875 h 2970875"/>
              <a:gd name="connsiteX13" fmla="*/ 0 w 3096000"/>
              <a:gd name="connsiteY13" fmla="*/ 1437875 h 2970875"/>
              <a:gd name="connsiteX14" fmla="*/ 0 w 3096000"/>
              <a:gd name="connsiteY14" fmla="*/ 780875 h 2970875"/>
              <a:gd name="connsiteX15" fmla="*/ 0 w 3096000"/>
              <a:gd name="connsiteY15" fmla="*/ 780875 h 2970875"/>
              <a:gd name="connsiteX16" fmla="*/ 0 w 3096000"/>
              <a:gd name="connsiteY16" fmla="*/ 342875 h 2970875"/>
              <a:gd name="connsiteX0" fmla="*/ 0 w 3096000"/>
              <a:gd name="connsiteY0" fmla="*/ 352301 h 2980301"/>
              <a:gd name="connsiteX1" fmla="*/ 196625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352301 h 2980301"/>
              <a:gd name="connsiteX1" fmla="*/ 2074596 w 3096000"/>
              <a:gd name="connsiteY1" fmla="*/ 352301 h 2980301"/>
              <a:gd name="connsiteX2" fmla="*/ 2251036 w 3096000"/>
              <a:gd name="connsiteY2" fmla="*/ 0 h 2980301"/>
              <a:gd name="connsiteX3" fmla="*/ 2580000 w 3096000"/>
              <a:gd name="connsiteY3" fmla="*/ 352301 h 2980301"/>
              <a:gd name="connsiteX4" fmla="*/ 3096000 w 3096000"/>
              <a:gd name="connsiteY4" fmla="*/ 352301 h 2980301"/>
              <a:gd name="connsiteX5" fmla="*/ 3096000 w 3096000"/>
              <a:gd name="connsiteY5" fmla="*/ 790301 h 2980301"/>
              <a:gd name="connsiteX6" fmla="*/ 3096000 w 3096000"/>
              <a:gd name="connsiteY6" fmla="*/ 790301 h 2980301"/>
              <a:gd name="connsiteX7" fmla="*/ 3096000 w 3096000"/>
              <a:gd name="connsiteY7" fmla="*/ 1447301 h 2980301"/>
              <a:gd name="connsiteX8" fmla="*/ 3096000 w 3096000"/>
              <a:gd name="connsiteY8" fmla="*/ 2980301 h 2980301"/>
              <a:gd name="connsiteX9" fmla="*/ 2580000 w 3096000"/>
              <a:gd name="connsiteY9" fmla="*/ 2980301 h 2980301"/>
              <a:gd name="connsiteX10" fmla="*/ 1806000 w 3096000"/>
              <a:gd name="connsiteY10" fmla="*/ 2980301 h 2980301"/>
              <a:gd name="connsiteX11" fmla="*/ 1806000 w 3096000"/>
              <a:gd name="connsiteY11" fmla="*/ 2980301 h 2980301"/>
              <a:gd name="connsiteX12" fmla="*/ 0 w 3096000"/>
              <a:gd name="connsiteY12" fmla="*/ 2980301 h 2980301"/>
              <a:gd name="connsiteX13" fmla="*/ 0 w 3096000"/>
              <a:gd name="connsiteY13" fmla="*/ 1447301 h 2980301"/>
              <a:gd name="connsiteX14" fmla="*/ 0 w 3096000"/>
              <a:gd name="connsiteY14" fmla="*/ 790301 h 2980301"/>
              <a:gd name="connsiteX15" fmla="*/ 0 w 3096000"/>
              <a:gd name="connsiteY15" fmla="*/ 790301 h 2980301"/>
              <a:gd name="connsiteX16" fmla="*/ 0 w 3096000"/>
              <a:gd name="connsiteY16" fmla="*/ 352301 h 2980301"/>
              <a:gd name="connsiteX0" fmla="*/ 0 w 3096000"/>
              <a:gd name="connsiteY0" fmla="*/ 482876 h 3110876"/>
              <a:gd name="connsiteX1" fmla="*/ 2074596 w 3096000"/>
              <a:gd name="connsiteY1" fmla="*/ 482876 h 3110876"/>
              <a:gd name="connsiteX2" fmla="*/ 2323262 w 3096000"/>
              <a:gd name="connsiteY2" fmla="*/ 0 h 3110876"/>
              <a:gd name="connsiteX3" fmla="*/ 2580000 w 3096000"/>
              <a:gd name="connsiteY3" fmla="*/ 482876 h 3110876"/>
              <a:gd name="connsiteX4" fmla="*/ 3096000 w 3096000"/>
              <a:gd name="connsiteY4" fmla="*/ 482876 h 3110876"/>
              <a:gd name="connsiteX5" fmla="*/ 3096000 w 3096000"/>
              <a:gd name="connsiteY5" fmla="*/ 920876 h 3110876"/>
              <a:gd name="connsiteX6" fmla="*/ 3096000 w 3096000"/>
              <a:gd name="connsiteY6" fmla="*/ 920876 h 3110876"/>
              <a:gd name="connsiteX7" fmla="*/ 3096000 w 3096000"/>
              <a:gd name="connsiteY7" fmla="*/ 1577876 h 3110876"/>
              <a:gd name="connsiteX8" fmla="*/ 3096000 w 3096000"/>
              <a:gd name="connsiteY8" fmla="*/ 3110876 h 3110876"/>
              <a:gd name="connsiteX9" fmla="*/ 2580000 w 3096000"/>
              <a:gd name="connsiteY9" fmla="*/ 3110876 h 3110876"/>
              <a:gd name="connsiteX10" fmla="*/ 1806000 w 3096000"/>
              <a:gd name="connsiteY10" fmla="*/ 3110876 h 3110876"/>
              <a:gd name="connsiteX11" fmla="*/ 1806000 w 3096000"/>
              <a:gd name="connsiteY11" fmla="*/ 3110876 h 3110876"/>
              <a:gd name="connsiteX12" fmla="*/ 0 w 3096000"/>
              <a:gd name="connsiteY12" fmla="*/ 3110876 h 3110876"/>
              <a:gd name="connsiteX13" fmla="*/ 0 w 3096000"/>
              <a:gd name="connsiteY13" fmla="*/ 1577876 h 3110876"/>
              <a:gd name="connsiteX14" fmla="*/ 0 w 3096000"/>
              <a:gd name="connsiteY14" fmla="*/ 920876 h 3110876"/>
              <a:gd name="connsiteX15" fmla="*/ 0 w 3096000"/>
              <a:gd name="connsiteY15" fmla="*/ 920876 h 3110876"/>
              <a:gd name="connsiteX16" fmla="*/ 0 w 3096000"/>
              <a:gd name="connsiteY16" fmla="*/ 482876 h 3110876"/>
              <a:gd name="connsiteX0" fmla="*/ 0 w 3096000"/>
              <a:gd name="connsiteY0" fmla="*/ 725374 h 3353374"/>
              <a:gd name="connsiteX1" fmla="*/ 2074596 w 3096000"/>
              <a:gd name="connsiteY1" fmla="*/ 725374 h 3353374"/>
              <a:gd name="connsiteX2" fmla="*/ 2314235 w 3096000"/>
              <a:gd name="connsiteY2" fmla="*/ 0 h 3353374"/>
              <a:gd name="connsiteX3" fmla="*/ 2580000 w 3096000"/>
              <a:gd name="connsiteY3" fmla="*/ 725374 h 3353374"/>
              <a:gd name="connsiteX4" fmla="*/ 3096000 w 3096000"/>
              <a:gd name="connsiteY4" fmla="*/ 725374 h 3353374"/>
              <a:gd name="connsiteX5" fmla="*/ 3096000 w 3096000"/>
              <a:gd name="connsiteY5" fmla="*/ 1163374 h 3353374"/>
              <a:gd name="connsiteX6" fmla="*/ 3096000 w 3096000"/>
              <a:gd name="connsiteY6" fmla="*/ 1163374 h 3353374"/>
              <a:gd name="connsiteX7" fmla="*/ 3096000 w 3096000"/>
              <a:gd name="connsiteY7" fmla="*/ 1820374 h 3353374"/>
              <a:gd name="connsiteX8" fmla="*/ 3096000 w 3096000"/>
              <a:gd name="connsiteY8" fmla="*/ 3353374 h 3353374"/>
              <a:gd name="connsiteX9" fmla="*/ 2580000 w 3096000"/>
              <a:gd name="connsiteY9" fmla="*/ 3353374 h 3353374"/>
              <a:gd name="connsiteX10" fmla="*/ 1806000 w 3096000"/>
              <a:gd name="connsiteY10" fmla="*/ 3353374 h 3353374"/>
              <a:gd name="connsiteX11" fmla="*/ 1806000 w 3096000"/>
              <a:gd name="connsiteY11" fmla="*/ 3353374 h 3353374"/>
              <a:gd name="connsiteX12" fmla="*/ 0 w 3096000"/>
              <a:gd name="connsiteY12" fmla="*/ 3353374 h 3353374"/>
              <a:gd name="connsiteX13" fmla="*/ 0 w 3096000"/>
              <a:gd name="connsiteY13" fmla="*/ 1820374 h 3353374"/>
              <a:gd name="connsiteX14" fmla="*/ 0 w 3096000"/>
              <a:gd name="connsiteY14" fmla="*/ 1163374 h 3353374"/>
              <a:gd name="connsiteX15" fmla="*/ 0 w 3096000"/>
              <a:gd name="connsiteY15" fmla="*/ 1163374 h 3353374"/>
              <a:gd name="connsiteX16" fmla="*/ 0 w 3096000"/>
              <a:gd name="connsiteY16" fmla="*/ 725374 h 3353374"/>
              <a:gd name="connsiteX0" fmla="*/ 0 w 3096000"/>
              <a:gd name="connsiteY0" fmla="*/ 473854 h 3101854"/>
              <a:gd name="connsiteX1" fmla="*/ 2074596 w 3096000"/>
              <a:gd name="connsiteY1" fmla="*/ 473854 h 3101854"/>
              <a:gd name="connsiteX2" fmla="*/ 2314235 w 3096000"/>
              <a:gd name="connsiteY2" fmla="*/ 0 h 3101854"/>
              <a:gd name="connsiteX3" fmla="*/ 2580000 w 3096000"/>
              <a:gd name="connsiteY3" fmla="*/ 473854 h 3101854"/>
              <a:gd name="connsiteX4" fmla="*/ 3096000 w 3096000"/>
              <a:gd name="connsiteY4" fmla="*/ 473854 h 3101854"/>
              <a:gd name="connsiteX5" fmla="*/ 3096000 w 3096000"/>
              <a:gd name="connsiteY5" fmla="*/ 911854 h 3101854"/>
              <a:gd name="connsiteX6" fmla="*/ 3096000 w 3096000"/>
              <a:gd name="connsiteY6" fmla="*/ 911854 h 3101854"/>
              <a:gd name="connsiteX7" fmla="*/ 3096000 w 3096000"/>
              <a:gd name="connsiteY7" fmla="*/ 1568854 h 3101854"/>
              <a:gd name="connsiteX8" fmla="*/ 3096000 w 3096000"/>
              <a:gd name="connsiteY8" fmla="*/ 3101854 h 3101854"/>
              <a:gd name="connsiteX9" fmla="*/ 2580000 w 3096000"/>
              <a:gd name="connsiteY9" fmla="*/ 3101854 h 3101854"/>
              <a:gd name="connsiteX10" fmla="*/ 1806000 w 3096000"/>
              <a:gd name="connsiteY10" fmla="*/ 3101854 h 3101854"/>
              <a:gd name="connsiteX11" fmla="*/ 1806000 w 3096000"/>
              <a:gd name="connsiteY11" fmla="*/ 3101854 h 3101854"/>
              <a:gd name="connsiteX12" fmla="*/ 0 w 3096000"/>
              <a:gd name="connsiteY12" fmla="*/ 3101854 h 3101854"/>
              <a:gd name="connsiteX13" fmla="*/ 0 w 3096000"/>
              <a:gd name="connsiteY13" fmla="*/ 1568854 h 3101854"/>
              <a:gd name="connsiteX14" fmla="*/ 0 w 3096000"/>
              <a:gd name="connsiteY14" fmla="*/ 911854 h 3101854"/>
              <a:gd name="connsiteX15" fmla="*/ 0 w 3096000"/>
              <a:gd name="connsiteY15" fmla="*/ 911854 h 3101854"/>
              <a:gd name="connsiteX16" fmla="*/ 0 w 3096000"/>
              <a:gd name="connsiteY16" fmla="*/ 473854 h 3101854"/>
              <a:gd name="connsiteX0" fmla="*/ 0 w 3096000"/>
              <a:gd name="connsiteY0" fmla="*/ 619471 h 3247471"/>
              <a:gd name="connsiteX1" fmla="*/ 2074596 w 3096000"/>
              <a:gd name="connsiteY1" fmla="*/ 619471 h 3247471"/>
              <a:gd name="connsiteX2" fmla="*/ 2304505 w 3096000"/>
              <a:gd name="connsiteY2" fmla="*/ 0 h 3247471"/>
              <a:gd name="connsiteX3" fmla="*/ 2580000 w 3096000"/>
              <a:gd name="connsiteY3" fmla="*/ 619471 h 3247471"/>
              <a:gd name="connsiteX4" fmla="*/ 3096000 w 3096000"/>
              <a:gd name="connsiteY4" fmla="*/ 619471 h 3247471"/>
              <a:gd name="connsiteX5" fmla="*/ 3096000 w 3096000"/>
              <a:gd name="connsiteY5" fmla="*/ 1057471 h 3247471"/>
              <a:gd name="connsiteX6" fmla="*/ 3096000 w 3096000"/>
              <a:gd name="connsiteY6" fmla="*/ 1057471 h 3247471"/>
              <a:gd name="connsiteX7" fmla="*/ 3096000 w 3096000"/>
              <a:gd name="connsiteY7" fmla="*/ 1714471 h 3247471"/>
              <a:gd name="connsiteX8" fmla="*/ 3096000 w 3096000"/>
              <a:gd name="connsiteY8" fmla="*/ 3247471 h 3247471"/>
              <a:gd name="connsiteX9" fmla="*/ 2580000 w 3096000"/>
              <a:gd name="connsiteY9" fmla="*/ 3247471 h 3247471"/>
              <a:gd name="connsiteX10" fmla="*/ 1806000 w 3096000"/>
              <a:gd name="connsiteY10" fmla="*/ 3247471 h 3247471"/>
              <a:gd name="connsiteX11" fmla="*/ 1806000 w 3096000"/>
              <a:gd name="connsiteY11" fmla="*/ 3247471 h 3247471"/>
              <a:gd name="connsiteX12" fmla="*/ 0 w 3096000"/>
              <a:gd name="connsiteY12" fmla="*/ 3247471 h 3247471"/>
              <a:gd name="connsiteX13" fmla="*/ 0 w 3096000"/>
              <a:gd name="connsiteY13" fmla="*/ 1714471 h 3247471"/>
              <a:gd name="connsiteX14" fmla="*/ 0 w 3096000"/>
              <a:gd name="connsiteY14" fmla="*/ 1057471 h 3247471"/>
              <a:gd name="connsiteX15" fmla="*/ 0 w 3096000"/>
              <a:gd name="connsiteY15" fmla="*/ 1057471 h 3247471"/>
              <a:gd name="connsiteX16" fmla="*/ 0 w 3096000"/>
              <a:gd name="connsiteY16" fmla="*/ 619471 h 32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6000" h="3247471">
                <a:moveTo>
                  <a:pt x="0" y="619471"/>
                </a:moveTo>
                <a:lnTo>
                  <a:pt x="2074596" y="619471"/>
                </a:lnTo>
                <a:lnTo>
                  <a:pt x="2304505" y="0"/>
                </a:lnTo>
                <a:lnTo>
                  <a:pt x="2580000" y="619471"/>
                </a:lnTo>
                <a:lnTo>
                  <a:pt x="3096000" y="619471"/>
                </a:lnTo>
                <a:lnTo>
                  <a:pt x="3096000" y="1057471"/>
                </a:lnTo>
                <a:lnTo>
                  <a:pt x="3096000" y="1057471"/>
                </a:lnTo>
                <a:lnTo>
                  <a:pt x="3096000" y="1714471"/>
                </a:lnTo>
                <a:lnTo>
                  <a:pt x="3096000" y="3247471"/>
                </a:lnTo>
                <a:lnTo>
                  <a:pt x="2580000" y="3247471"/>
                </a:lnTo>
                <a:lnTo>
                  <a:pt x="1806000" y="3247471"/>
                </a:lnTo>
                <a:lnTo>
                  <a:pt x="1806000" y="3247471"/>
                </a:lnTo>
                <a:lnTo>
                  <a:pt x="0" y="3247471"/>
                </a:lnTo>
                <a:lnTo>
                  <a:pt x="0" y="1714471"/>
                </a:lnTo>
                <a:lnTo>
                  <a:pt x="0" y="1057471"/>
                </a:lnTo>
                <a:lnTo>
                  <a:pt x="0" y="1057471"/>
                </a:lnTo>
                <a:lnTo>
                  <a:pt x="0" y="619471"/>
                </a:lnTo>
                <a:close/>
              </a:path>
            </a:pathLst>
          </a:custGeom>
          <a:ln w="28575">
            <a:solidFill>
              <a:srgbClr val="ED008D"/>
            </a:solidFill>
          </a:ln>
        </p:spPr>
        <p:txBody>
          <a:bodyPr wrap="square" lIns="144000" tIns="612000" rIns="144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i="0" spc="-53" baseline="0">
                <a:solidFill>
                  <a:schemeClr val="accent2"/>
                </a:solidFill>
                <a:latin typeface="+mj-lt"/>
              </a:defRPr>
            </a:lvl1pPr>
            <a:lvl2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nl-NL" dirty="0"/>
              <a:t>Gebruik één of meerdere tekstballonnen. Positioneer ten opzichte van de foto. Verwijder de overige tekstballonnen.</a:t>
            </a:r>
          </a:p>
        </p:txBody>
      </p:sp>
      <p:sp>
        <p:nvSpPr>
          <p:cNvPr id="10" name="Tijdelijke aanduiding voor tekst 14"/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1753003" y="3466667"/>
            <a:ext cx="2327931" cy="1693110"/>
          </a:xfrm>
          <a:prstGeom prst="wedgeRectCallout">
            <a:avLst>
              <a:gd name="adj1" fmla="val -73104"/>
              <a:gd name="adj2" fmla="val -21021"/>
            </a:avLst>
          </a:prstGeom>
          <a:solidFill>
            <a:schemeClr val="bg2"/>
          </a:solidFill>
          <a:ln w="28575">
            <a:noFill/>
          </a:ln>
        </p:spPr>
        <p:txBody>
          <a:bodyPr wrap="square" lIns="144000" tIns="180000" rIns="144000" bIns="180000">
            <a:spAutoFit/>
          </a:bodyPr>
          <a:lstStyle>
            <a:lvl1pPr marL="0" indent="0" algn="r">
              <a:lnSpc>
                <a:spcPts val="1800"/>
              </a:lnSpc>
              <a:buNone/>
              <a:defRPr lang="en-GB" sz="1600" i="0" kern="1200" spc="-53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Calibri" panose="020F0502020204030204" pitchFamily="34" charset="0"/>
              <a:buNone/>
            </a:pPr>
            <a:r>
              <a:rPr lang="nl-NL" dirty="0"/>
              <a:t>Verander in functie van de leesbaarheid eventueel de opvulkleur en/of omlijning van het kader.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7097246" y="404814"/>
            <a:ext cx="4616388" cy="1594622"/>
          </a:xfrm>
          <a:prstGeom prst="wedgeRectCallout">
            <a:avLst>
              <a:gd name="adj1" fmla="val -67496"/>
              <a:gd name="adj2" fmla="val -20214"/>
            </a:avLst>
          </a:prstGeom>
          <a:ln w="28575">
            <a:solidFill>
              <a:schemeClr val="tx2"/>
            </a:solidFill>
          </a:ln>
        </p:spPr>
        <p:txBody>
          <a:bodyPr lIns="180000" tIns="180000" rIns="180000" bIns="180000"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tabLst>
                <a:tab pos="270000" algn="l"/>
              </a:tabLst>
              <a:defRPr sz="160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235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149167" y="4110491"/>
            <a:ext cx="4089600" cy="1900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3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8131255" y="2221271"/>
            <a:ext cx="4089732" cy="1900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txBody>
          <a:bodyPr wrap="square" lIns="180000" tIns="144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86874" y="3152110"/>
            <a:ext cx="4064801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-47350" y="3152110"/>
            <a:ext cx="4099739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216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131255" y="300231"/>
            <a:ext cx="4089600" cy="1900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tIns="54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00231"/>
            <a:ext cx="8151675" cy="285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lang="nl-BE" sz="12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kies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baseline="0" dirty="0"/>
              <a:t>kies meteen de 5 afbeeldingen die je op deze slide wil invoegen.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endParaRPr lang="en-GB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4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783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Tijdelijke aanduiding voor afbeelding 4"/>
          <p:cNvSpPr>
            <a:spLocks noGrp="1"/>
          </p:cNvSpPr>
          <p:nvPr>
            <p:ph type="pic" sz="quarter" idx="35"/>
          </p:nvPr>
        </p:nvSpPr>
        <p:spPr>
          <a:xfrm>
            <a:off x="4063197" y="4119230"/>
            <a:ext cx="4020003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38" hasCustomPrompt="1"/>
          </p:nvPr>
        </p:nvSpPr>
        <p:spPr>
          <a:xfrm>
            <a:off x="4063199" y="2209954"/>
            <a:ext cx="4148672" cy="189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txBody>
          <a:bodyPr lIns="144000" tIns="180000" rIns="360000" bIns="108000">
            <a:noAutofit/>
          </a:bodyPr>
          <a:lstStyle>
            <a:lvl1pPr marL="0" indent="0">
              <a:lnSpc>
                <a:spcPct val="100000"/>
              </a:lnSpc>
              <a:buClr>
                <a:schemeClr val="bg2"/>
              </a:buClr>
              <a:buNone/>
              <a:defRPr lang="en-GB" sz="1800" i="0" kern="120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2pPr>
            <a:lvl3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3pPr>
            <a:lvl4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4pPr>
            <a:lvl5pPr>
              <a:buClr>
                <a:schemeClr val="bg2"/>
              </a:buClr>
              <a:defRPr sz="1350"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nl-NL" dirty="0"/>
              <a:t>Maak een fotocollage en geef hier een toelichting bij de collage. </a:t>
            </a:r>
            <a:endParaRPr lang="en-GB" dirty="0"/>
          </a:p>
        </p:txBody>
      </p:sp>
      <p:sp>
        <p:nvSpPr>
          <p:cNvPr id="10" name="Tijdelijke aanduiding voor afbeelding 4"/>
          <p:cNvSpPr>
            <a:spLocks noGrp="1"/>
          </p:cNvSpPr>
          <p:nvPr>
            <p:ph type="pic" sz="quarter" idx="46"/>
          </p:nvPr>
        </p:nvSpPr>
        <p:spPr>
          <a:xfrm>
            <a:off x="4063197" y="300231"/>
            <a:ext cx="4099200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1" name="Tijdelijke aanduiding voor afbeelding 4"/>
          <p:cNvSpPr>
            <a:spLocks noGrp="1"/>
          </p:cNvSpPr>
          <p:nvPr>
            <p:ph type="pic" sz="quarter" idx="43"/>
          </p:nvPr>
        </p:nvSpPr>
        <p:spPr>
          <a:xfrm>
            <a:off x="8131255" y="4123849"/>
            <a:ext cx="4108800" cy="189738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2" name="Tijdelijke aanduiding voor afbeelding 4"/>
          <p:cNvSpPr>
            <a:spLocks noGrp="1"/>
          </p:cNvSpPr>
          <p:nvPr>
            <p:ph type="pic" sz="quarter" idx="36" hasCustomPrompt="1"/>
          </p:nvPr>
        </p:nvSpPr>
        <p:spPr>
          <a:xfrm>
            <a:off x="8137468" y="300231"/>
            <a:ext cx="4108745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13" name="Tijdelijke aanduiding voor afbeelding 4"/>
          <p:cNvSpPr>
            <a:spLocks noGrp="1"/>
          </p:cNvSpPr>
          <p:nvPr>
            <p:ph type="pic" sz="quarter" idx="12" hasCustomPrompt="1"/>
          </p:nvPr>
        </p:nvSpPr>
        <p:spPr>
          <a:xfrm>
            <a:off x="-23675" y="300231"/>
            <a:ext cx="4099200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BE" sz="1200" i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BE" dirty="0"/>
              <a:t>voeg hier een afbeelding in. </a:t>
            </a:r>
            <a:br>
              <a:rPr lang="nl-BE" dirty="0"/>
            </a:br>
            <a:r>
              <a:rPr lang="nl-BE" dirty="0"/>
              <a:t>Klik op</a:t>
            </a:r>
            <a:r>
              <a:rPr lang="nl-BE" baseline="0" dirty="0"/>
              <a:t> het icoon of op ‘invoegen’ → ‘afbeelding’ of ‘online afbeelding’ </a:t>
            </a:r>
            <a:br>
              <a:rPr lang="nl-BE" baseline="0" dirty="0"/>
            </a:br>
            <a:r>
              <a:rPr lang="nl-BE" baseline="0" dirty="0"/>
              <a:t>en kies meteen de 8 afbeeldingen die je op deze slide wil invoegen.</a:t>
            </a:r>
            <a:br>
              <a:rPr lang="nl-BE" baseline="0" dirty="0"/>
            </a:br>
            <a:endParaRPr lang="en-GB" dirty="0"/>
          </a:p>
        </p:txBody>
      </p:sp>
      <p:sp>
        <p:nvSpPr>
          <p:cNvPr id="14" name="Tijdelijke aanduiding voor afbeelding 4"/>
          <p:cNvSpPr>
            <a:spLocks noGrp="1"/>
          </p:cNvSpPr>
          <p:nvPr>
            <p:ph type="pic" sz="quarter" idx="16"/>
          </p:nvPr>
        </p:nvSpPr>
        <p:spPr>
          <a:xfrm>
            <a:off x="-23675" y="4119230"/>
            <a:ext cx="4099739" cy="189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5" name="Tijdelijke aanduiding voor afbeelding 4"/>
          <p:cNvSpPr>
            <a:spLocks noGrp="1"/>
          </p:cNvSpPr>
          <p:nvPr>
            <p:ph type="pic" sz="quarter" idx="44"/>
          </p:nvPr>
        </p:nvSpPr>
        <p:spPr>
          <a:xfrm>
            <a:off x="-23675" y="2234194"/>
            <a:ext cx="4099739" cy="184366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16" name="Tijdelijke aanduiding voor afbeelding 4"/>
          <p:cNvSpPr>
            <a:spLocks noGrp="1"/>
          </p:cNvSpPr>
          <p:nvPr>
            <p:ph type="pic" sz="quarter" idx="45" hasCustomPrompt="1"/>
          </p:nvPr>
        </p:nvSpPr>
        <p:spPr>
          <a:xfrm>
            <a:off x="8131310" y="2238812"/>
            <a:ext cx="4108745" cy="184366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txBody>
          <a:bodyPr lIns="360000" tIns="180000">
            <a:noAutofit/>
          </a:bodyPr>
          <a:lstStyle>
            <a:lvl1pPr marL="0" indent="0">
              <a:buNone/>
              <a:defRPr lang="en-GB" sz="1200" i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															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1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8142000" y="307776"/>
            <a:ext cx="4050000" cy="5708838"/>
          </a:xfrm>
          <a:ln w="38100">
            <a:solidFill>
              <a:schemeClr val="bg2"/>
            </a:solidFill>
          </a:ln>
        </p:spPr>
        <p:txBody>
          <a:bodyPr lIns="252000" tIns="756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-14000" y="3110832"/>
            <a:ext cx="8142000" cy="2905783"/>
          </a:xfrm>
          <a:ln w="38100">
            <a:solidFill>
              <a:schemeClr val="bg2"/>
            </a:solidFill>
          </a:ln>
        </p:spPr>
        <p:txBody>
          <a:bodyPr lIns="252000" tIns="54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-14000" y="285424"/>
            <a:ext cx="8142000" cy="2854800"/>
          </a:xfrm>
          <a:ln w="38100">
            <a:solidFill>
              <a:schemeClr val="bg2"/>
            </a:solidFill>
          </a:ln>
        </p:spPr>
        <p:txBody>
          <a:bodyPr lIns="360000" tIns="828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lang="en-GB" sz="1200" i="1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kies ‘afbeelding’ of ‘online afbeelding’</a:t>
            </a:r>
            <a:br>
              <a:rPr lang="nl-BE" dirty="0"/>
            </a:br>
            <a:r>
              <a:rPr lang="nl-BE" dirty="0"/>
              <a:t>&gt; kies meteen de 3 afbeeldingen die je op deze slide wil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 </a:t>
            </a:r>
            <a:br>
              <a:rPr lang="nl-BE" dirty="0"/>
            </a:br>
            <a:r>
              <a:rPr lang="nl-BE" dirty="0"/>
              <a:t>Indien je de foto delete, dien je de nieuwe foto terug op de achtergrond te plaatsen.</a:t>
            </a:r>
            <a:endParaRPr lang="en-GB" dirty="0"/>
          </a:p>
          <a:p>
            <a:br>
              <a:rPr lang="nl-BE" dirty="0"/>
            </a:b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06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07777"/>
            <a:ext cx="12192000" cy="5708838"/>
          </a:xfrm>
        </p:spPr>
        <p:txBody>
          <a:bodyPr lIns="360000" tIns="4284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r>
              <a:rPr lang="nl-BE" dirty="0"/>
              <a:t>Klik op het icoon of op de rand van het kader om een afbeelding in te voegen</a:t>
            </a:r>
            <a:br>
              <a:rPr lang="nl-BE" dirty="0"/>
            </a:br>
            <a:r>
              <a:rPr lang="nl-BE" dirty="0">
                <a:latin typeface="Calibri" panose="020F0502020204030204" pitchFamily="34" charset="0"/>
              </a:rPr>
              <a:t>&gt; tabblad invoegen</a:t>
            </a:r>
            <a:br>
              <a:rPr lang="nl-BE" dirty="0">
                <a:latin typeface="Calibri" panose="020F0502020204030204" pitchFamily="34" charset="0"/>
              </a:rPr>
            </a:br>
            <a:r>
              <a:rPr lang="nl-BE" dirty="0">
                <a:latin typeface="Calibri" panose="020F0502020204030204" pitchFamily="34" charset="0"/>
              </a:rPr>
              <a:t>&gt; </a:t>
            </a:r>
            <a:r>
              <a:rPr lang="nl-BE" dirty="0"/>
              <a:t>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een nieuwe foto terug op de achtergrond te plaatsen.</a:t>
            </a:r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272654" algn="l"/>
              </a:tabLst>
              <a:defRPr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8367" y="1501355"/>
            <a:ext cx="744344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pas de puntgrootte </a:t>
            </a:r>
            <a:r>
              <a:rPr lang="nl-BE" dirty="0" err="1"/>
              <a:t>zonodig</a:t>
            </a:r>
            <a:r>
              <a:rPr lang="nl-BE" dirty="0"/>
              <a:t> aan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90204" y="2074775"/>
            <a:ext cx="4872616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verwijder de balken 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78367" y="4107600"/>
            <a:ext cx="1532664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bron citaat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97816" y="2648196"/>
            <a:ext cx="494718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die je niet nodig hebt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97816" y="3221617"/>
            <a:ext cx="2583528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extra balk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478368" y="927935"/>
            <a:ext cx="5055487" cy="503590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80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BE" dirty="0"/>
              <a:t>PLAATS HIER EEN CITAAT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77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5" name="Rectangle 4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Media Placeholder 6"/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310088"/>
            <a:ext cx="12192000" cy="5706526"/>
          </a:xfrm>
          <a:solidFill>
            <a:schemeClr val="bg2"/>
          </a:solidFill>
        </p:spPr>
        <p:txBody>
          <a:bodyPr lIns="396000" tIns="7200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Voeg hier een videofragment in. </a:t>
            </a:r>
            <a:br>
              <a:rPr lang="nl-BE" dirty="0"/>
            </a:br>
            <a:r>
              <a:rPr lang="nl-BE" dirty="0"/>
              <a:t>WERKWIJZE 1 </a:t>
            </a:r>
            <a:br>
              <a:rPr lang="nl-BE" dirty="0"/>
            </a:br>
            <a:r>
              <a:rPr lang="nl-BE" dirty="0"/>
              <a:t>1 ga naar een website (</a:t>
            </a:r>
            <a:r>
              <a:rPr lang="nl-BE" dirty="0" err="1"/>
              <a:t>Youtube,Howest</a:t>
            </a:r>
            <a:r>
              <a:rPr lang="nl-BE" dirty="0"/>
              <a:t>,…), kies een </a:t>
            </a:r>
            <a:r>
              <a:rPr lang="nl-BE" dirty="0" err="1"/>
              <a:t>fimpje</a:t>
            </a:r>
            <a:r>
              <a:rPr lang="nl-BE" dirty="0"/>
              <a:t>, klik op de rechtermuisknop en kopieer de insluitcode</a:t>
            </a:r>
            <a:br>
              <a:rPr lang="nl-BE" dirty="0"/>
            </a:br>
            <a:r>
              <a:rPr lang="nl-BE" dirty="0"/>
              <a:t>2 klik op het video icoon en kies ‘</a:t>
            </a:r>
            <a:r>
              <a:rPr lang="nl-BE" dirty="0" err="1"/>
              <a:t>from</a:t>
            </a:r>
            <a:r>
              <a:rPr lang="nl-BE" dirty="0"/>
              <a:t> a video </a:t>
            </a:r>
            <a:r>
              <a:rPr lang="nl-BE" dirty="0" err="1"/>
              <a:t>embed</a:t>
            </a:r>
            <a:r>
              <a:rPr lang="nl-BE" dirty="0"/>
              <a:t> code’, plak de code in het kader en klik op enter.</a:t>
            </a:r>
            <a:br>
              <a:rPr lang="nl-BE" dirty="0"/>
            </a:br>
            <a:r>
              <a:rPr lang="nl-BE" dirty="0"/>
              <a:t>3 Controleer of de video werkelijk afspeelt in de Slide Show weergave. </a:t>
            </a:r>
            <a:br>
              <a:rPr lang="nl-BE" dirty="0"/>
            </a:br>
            <a:r>
              <a:rPr lang="nl-BE" dirty="0"/>
              <a:t>WERKWIJZE 2 </a:t>
            </a:r>
            <a:br>
              <a:rPr lang="nl-BE" dirty="0"/>
            </a:br>
            <a:r>
              <a:rPr lang="nl-BE" dirty="0"/>
              <a:t>1 klik op bestand – kies opties – lint aanpassen. Plaats een  vinkje bij het tabblad Ontwikkelaars (rechter kolom)</a:t>
            </a:r>
            <a:br>
              <a:rPr lang="nl-BE" dirty="0"/>
            </a:br>
            <a:r>
              <a:rPr lang="nl-BE" dirty="0"/>
              <a:t>2 ga naar het tabblad Ontwikkelaars en kies ‘meer besturingselementen’</a:t>
            </a:r>
            <a:br>
              <a:rPr lang="nl-BE" dirty="0"/>
            </a:br>
            <a:r>
              <a:rPr lang="nl-BE" dirty="0"/>
              <a:t>3 Selecteer Shockwave Flash Object uit de lijst. Houd de rechtermuisknop in en maak een kader voor </a:t>
            </a:r>
            <a:br>
              <a:rPr lang="nl-BE" dirty="0"/>
            </a:br>
            <a:r>
              <a:rPr lang="nl-BE" dirty="0"/>
              <a:t>de film aan op je dia. </a:t>
            </a:r>
            <a:br>
              <a:rPr lang="nl-BE" dirty="0"/>
            </a:br>
            <a:r>
              <a:rPr lang="nl-BE" dirty="0"/>
              <a:t>4 kies op het tabblad ‘ontwikkelaars’ de optie ‘eigenschappen’</a:t>
            </a:r>
            <a:br>
              <a:rPr lang="nl-BE" dirty="0"/>
            </a:br>
            <a:r>
              <a:rPr lang="nl-BE" dirty="0"/>
              <a:t>5 Open Internet Explorer en </a:t>
            </a:r>
            <a:r>
              <a:rPr lang="nl-BE" dirty="0" err="1"/>
              <a:t>Youtube</a:t>
            </a:r>
            <a:r>
              <a:rPr lang="nl-BE" dirty="0"/>
              <a:t> en ga naar het filmpje toe. Kopieer de URL van het filmpje in de adresbalk bovenaan en plak dit in het eigenschappenvenster bij de optie Movie. Let wel: vervang in de gekopieerde tekst ‘</a:t>
            </a:r>
            <a:r>
              <a:rPr lang="nl-BE" dirty="0" err="1"/>
              <a:t>watch?v</a:t>
            </a:r>
            <a:r>
              <a:rPr lang="nl-BE" dirty="0"/>
              <a:t>=‘ door ‘v/’</a:t>
            </a:r>
            <a:br>
              <a:rPr lang="nl-BE" dirty="0"/>
            </a:br>
            <a:r>
              <a:rPr lang="nl-BE" dirty="0"/>
              <a:t>6 start de diavoorstelling</a:t>
            </a:r>
          </a:p>
          <a:p>
            <a:br>
              <a:rPr lang="nl-BE" dirty="0"/>
            </a:b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4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247581" y="3181642"/>
            <a:ext cx="7468500" cy="626701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36000" rIns="72000" bIns="36000" anchor="ctr">
            <a:spAutoFit/>
          </a:bodyPr>
          <a:lstStyle>
            <a:lvl1pPr algn="r">
              <a:lnSpc>
                <a:spcPct val="100000"/>
              </a:lnSpc>
              <a:defRPr sz="3600" b="1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nl-NL" dirty="0"/>
              <a:t>deel VAN DE UITEENZETTING</a:t>
            </a:r>
            <a:endParaRPr lang="en-GB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9702151" y="3858912"/>
            <a:ext cx="2013930" cy="395869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lIns="72000" tIns="36000" rIns="72000" bIns="36000" anchor="t">
            <a:spAutoFit/>
          </a:bodyPr>
          <a:lstStyle>
            <a:lvl1pPr marL="0" indent="0" algn="r">
              <a:buNone/>
              <a:defRPr sz="2100" cap="all" spc="10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ONDERTITEL</a:t>
            </a:r>
            <a:endParaRPr lang="en-GB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8954876" y="2900240"/>
            <a:ext cx="2761205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tIns="0" bIns="0">
            <a:spAutoFit/>
          </a:bodyPr>
          <a:lstStyle>
            <a:lvl1pPr marL="0" indent="0" algn="r">
              <a:buNone/>
              <a:defRPr sz="1500" i="0" cap="all" spc="1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van de spreker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470" y="6097242"/>
            <a:ext cx="3063948" cy="7607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C82661A-F9D9-4C76-9754-CF408156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0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307778"/>
            <a:ext cx="4064000" cy="5708837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</a:t>
            </a:r>
            <a:br>
              <a:rPr lang="nl-BE" dirty="0"/>
            </a:br>
            <a:r>
              <a:rPr lang="nl-BE" dirty="0"/>
              <a:t>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</a:t>
            </a:r>
            <a:br>
              <a:rPr lang="nl-BE" dirty="0"/>
            </a:br>
            <a:r>
              <a:rPr lang="nl-BE" dirty="0"/>
              <a:t>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4" name="Rectangle 13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80000" y="1152000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23A18D3-8FBD-4530-9C32-1E9D63B3F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126400" y="310088"/>
            <a:ext cx="4065600" cy="570652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grpSp>
        <p:nvGrpSpPr>
          <p:cNvPr id="10" name="Group 9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11" name="Rectangle 10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80000" y="1151999"/>
            <a:ext cx="7430400" cy="47268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9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299200" y="310088"/>
            <a:ext cx="5892800" cy="5706526"/>
          </a:xfrm>
          <a:solidFill>
            <a:schemeClr val="bg2"/>
          </a:solidFill>
          <a:ln>
            <a:noFill/>
          </a:ln>
        </p:spPr>
        <p:txBody>
          <a:bodyPr lIns="18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80000" y="1152000"/>
            <a:ext cx="5616000" cy="472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59A7BE1-436A-4E50-8C4D-54FC6492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6096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br>
              <a:rPr lang="nl-BE" dirty="0"/>
            </a:br>
            <a:endParaRPr lang="nl-BE" dirty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6404047" y="1059887"/>
            <a:ext cx="5309587" cy="48170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1748A0A-34CB-4DF7-A1F7-7FAE39DD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4" y="5495887"/>
            <a:ext cx="19050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07777"/>
            <a:ext cx="8128000" cy="5708837"/>
          </a:xfrm>
          <a:solidFill>
            <a:schemeClr val="bg2"/>
          </a:solidFill>
          <a:ln>
            <a:noFill/>
          </a:ln>
        </p:spPr>
        <p:txBody>
          <a:bodyPr lIns="360000" tIns="900000" rIns="18000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Calibri" panose="020F0502020204030204" pitchFamily="34" charset="0"/>
              <a:buNone/>
              <a:tabLst>
                <a:tab pos="132160" algn="l"/>
              </a:tabLst>
              <a:defRPr lang="en-GB" sz="1200" i="1" baseline="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nl-BE" dirty="0"/>
              <a:t>Klik op het icoon of op de rand van het kader om een afbeelding toe te voegen</a:t>
            </a:r>
            <a:br>
              <a:rPr lang="nl-BE" dirty="0"/>
            </a:br>
            <a:r>
              <a:rPr lang="nl-BE" dirty="0"/>
              <a:t>&gt; tabblad invoegen</a:t>
            </a:r>
            <a:br>
              <a:rPr lang="nl-BE" dirty="0"/>
            </a:br>
            <a:r>
              <a:rPr lang="nl-BE" dirty="0"/>
              <a:t>&gt; afbeelding of online afbeelding</a:t>
            </a:r>
            <a:br>
              <a:rPr lang="nl-BE" dirty="0"/>
            </a:br>
            <a:r>
              <a:rPr lang="nl-BE" dirty="0"/>
              <a:t>Via ‘</a:t>
            </a:r>
            <a:r>
              <a:rPr lang="nl-BE" dirty="0" err="1"/>
              <a:t>crop</a:t>
            </a:r>
            <a:r>
              <a:rPr lang="nl-BE" dirty="0"/>
              <a:t>’ kan je de afbeelding binnen het fotokader veranderen van positie (fit or </a:t>
            </a:r>
            <a:r>
              <a:rPr lang="nl-BE" dirty="0" err="1"/>
              <a:t>fill</a:t>
            </a:r>
            <a:r>
              <a:rPr lang="nl-BE" dirty="0"/>
              <a:t>). </a:t>
            </a:r>
            <a:br>
              <a:rPr lang="nl-BE" dirty="0"/>
            </a:br>
            <a:r>
              <a:rPr lang="nl-BE" dirty="0"/>
              <a:t>De afbeelding kan ook gedraaid of gespiegeld worden binnen het fotokader.</a:t>
            </a:r>
            <a:br>
              <a:rPr lang="nl-BE" dirty="0"/>
            </a:br>
            <a:r>
              <a:rPr lang="nl-BE" dirty="0"/>
              <a:t>Indien je de foto delete, dien je de nieuwe foto terug op de achtergrond te plaatsen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315233" y="1059888"/>
            <a:ext cx="3398400" cy="4818913"/>
          </a:xfrm>
        </p:spPr>
        <p:txBody>
          <a:bodyPr/>
          <a:lstStyle>
            <a:lvl1pPr>
              <a:lnSpc>
                <a:spcPct val="100000"/>
              </a:lnSpc>
              <a:tabLst>
                <a:tab pos="266400" algn="l"/>
                <a:tab pos="270000" algn="l"/>
              </a:tabLst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016614"/>
            <a:ext cx="12192000" cy="841386"/>
            <a:chOff x="0" y="6016614"/>
            <a:chExt cx="9144000" cy="841386"/>
          </a:xfrm>
        </p:grpSpPr>
        <p:sp>
          <p:nvSpPr>
            <p:cNvPr id="7" name="Rectangle 6"/>
            <p:cNvSpPr/>
            <p:nvPr/>
          </p:nvSpPr>
          <p:spPr>
            <a:xfrm>
              <a:off x="0" y="6016614"/>
              <a:ext cx="9144000" cy="841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800">
                <a:solidFill>
                  <a:srgbClr val="EBEBEB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59602" y="6097241"/>
              <a:ext cx="2297961" cy="760759"/>
            </a:xfrm>
            <a:prstGeom prst="rect">
              <a:avLst/>
            </a:prstGeom>
          </p:spPr>
        </p:pic>
      </p:grpSp>
      <p:sp>
        <p:nvSpPr>
          <p:cNvPr id="1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478367" y="1153297"/>
            <a:ext cx="5400000" cy="4726800"/>
          </a:xfrm>
          <a:solidFill>
            <a:schemeClr val="bg2"/>
          </a:solidFill>
        </p:spPr>
        <p:txBody>
          <a:bodyPr wrap="square"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316133" y="1140514"/>
            <a:ext cx="5400000" cy="4726800"/>
          </a:xfrm>
          <a:solidFill>
            <a:schemeClr val="bg2"/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-1" y="488"/>
            <a:ext cx="12192000" cy="309600"/>
          </a:xfrm>
          <a:solidFill>
            <a:schemeClr val="tx1"/>
          </a:solidFill>
        </p:spPr>
        <p:txBody>
          <a:bodyPr tIns="72000">
            <a:normAutofit/>
          </a:bodyPr>
          <a:lstStyle>
            <a:lvl1pPr marL="0" indent="0">
              <a:buNone/>
              <a:defRPr sz="1200" spc="150" baseline="0">
                <a:solidFill>
                  <a:schemeClr val="bg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TITEL VAN DE UITEENZETTING &gt; deel van de </a:t>
            </a:r>
            <a:r>
              <a:rPr lang="en-US" dirty="0" err="1"/>
              <a:t>uiteenzetting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01" y="720000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6316134" y="716162"/>
            <a:ext cx="3484737" cy="349702"/>
          </a:xfrm>
          <a:solidFill>
            <a:schemeClr val="accent2"/>
          </a:solidFill>
        </p:spPr>
        <p:txBody>
          <a:bodyPr wrap="none" tIns="36000" bIns="36000">
            <a:spAutoFit/>
          </a:bodyPr>
          <a:lstStyle>
            <a:lvl1pPr marL="0" indent="0" algn="l">
              <a:buNone/>
              <a:defRPr sz="1800" cap="all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kernidee</a:t>
            </a:r>
            <a:r>
              <a:rPr lang="en-US" dirty="0"/>
              <a:t> van de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9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00" y="6321590"/>
            <a:ext cx="3499200" cy="277200"/>
          </a:xfrm>
          <a:prstGeom prst="rect">
            <a:avLst/>
          </a:prstGeom>
        </p:spPr>
        <p:txBody>
          <a:bodyPr vert="horz" wrap="none" lIns="0" tIns="45720" rIns="0" bIns="45720" rtlCol="0" anchor="t" anchorCtr="0"/>
          <a:lstStyle>
            <a:lvl1pPr algn="ctr">
              <a:defRPr sz="1200" i="1"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80001" y="1152000"/>
            <a:ext cx="11143196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1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80000"/>
        <a:buFont typeface="Calibri" panose="020F0502020204030204" pitchFamily="34" charset="0"/>
        <a:buChar char="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01">
          <p15:clr>
            <a:srgbClr val="F26B43"/>
          </p15:clr>
        </p15:guide>
        <p15:guide id="2" pos="3840">
          <p15:clr>
            <a:srgbClr val="F26B43"/>
          </p15:clr>
        </p15:guide>
        <p15:guide id="3" pos="320">
          <p15:clr>
            <a:srgbClr val="F26B43"/>
          </p15:clr>
        </p15:guide>
        <p15:guide id="4" pos="7348">
          <p15:clr>
            <a:srgbClr val="F26B43"/>
          </p15:clr>
        </p15:guide>
        <p15:guide id="5" pos="2569">
          <p15:clr>
            <a:srgbClr val="F26B43"/>
          </p15:clr>
        </p15:guide>
        <p15:guide id="6" pos="5123">
          <p15:clr>
            <a:srgbClr val="F26B43"/>
          </p15:clr>
        </p15:guide>
        <p15:guide id="7" orient="horz" pos="3793">
          <p15:clr>
            <a:srgbClr val="F26B43"/>
          </p15:clr>
        </p15:guide>
        <p15:guide id="8" orient="horz" pos="196">
          <p15:clr>
            <a:srgbClr val="F26B43"/>
          </p15:clr>
        </p15:guide>
        <p15:guide id="9" orient="horz" pos="2589">
          <p15:clr>
            <a:srgbClr val="F26B43"/>
          </p15:clr>
        </p15:guide>
        <p15:guide id="10" orient="horz" pos="1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yperledger.github.io/composer/latest/api/runtime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yperledger.github.io/composer/latest/api/runtime-fa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FA4A1-0104-40C2-AB4F-EBE1586E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4766" y="3181642"/>
            <a:ext cx="7211315" cy="626701"/>
          </a:xfrm>
        </p:spPr>
        <p:txBody>
          <a:bodyPr/>
          <a:lstStyle/>
          <a:p>
            <a:r>
              <a:rPr lang="nl-BE" dirty="0"/>
              <a:t>Blockchain development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A818D4-8EDE-402B-A306-4C4162733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816" y="3858912"/>
            <a:ext cx="4404264" cy="395869"/>
          </a:xfrm>
        </p:spPr>
        <p:txBody>
          <a:bodyPr/>
          <a:lstStyle/>
          <a:p>
            <a:r>
              <a:rPr lang="nl-BE" dirty="0"/>
              <a:t>Transaction processors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DB00F1-28D9-49EF-9C4C-8771DD3609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63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B7C084-F4E1-4C02-93FF-8C2D90035B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Runtime API</a:t>
            </a:r>
          </a:p>
          <a:p>
            <a:pPr lvl="1"/>
            <a:r>
              <a:rPr lang="nl-BE" dirty="0" err="1"/>
              <a:t>Api</a:t>
            </a:r>
            <a:r>
              <a:rPr lang="nl-BE" dirty="0"/>
              <a:t>: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root of </a:t>
            </a:r>
            <a:r>
              <a:rPr lang="nl-BE" dirty="0" err="1"/>
              <a:t>the</a:t>
            </a:r>
            <a:r>
              <a:rPr lang="nl-BE" dirty="0"/>
              <a:t> transaction processor API</a:t>
            </a:r>
          </a:p>
          <a:p>
            <a:pPr lvl="1"/>
            <a:r>
              <a:rPr lang="nl-BE" dirty="0" err="1"/>
              <a:t>AssetRegistry</a:t>
            </a:r>
            <a:r>
              <a:rPr lang="nl-BE" dirty="0"/>
              <a:t>: manage a set of assets</a:t>
            </a:r>
          </a:p>
          <a:p>
            <a:pPr lvl="1"/>
            <a:r>
              <a:rPr lang="nl-BE" dirty="0" err="1"/>
              <a:t>Factory</a:t>
            </a:r>
            <a:r>
              <a:rPr lang="nl-BE" dirty="0"/>
              <a:t>: </a:t>
            </a: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of Resource</a:t>
            </a:r>
          </a:p>
          <a:p>
            <a:pPr lvl="1"/>
            <a:r>
              <a:rPr lang="nl-BE" dirty="0" err="1"/>
              <a:t>ParticipantRegistry</a:t>
            </a:r>
            <a:r>
              <a:rPr lang="nl-BE" dirty="0"/>
              <a:t>: manage a set of </a:t>
            </a:r>
            <a:r>
              <a:rPr lang="nl-BE" dirty="0" err="1"/>
              <a:t>participants</a:t>
            </a:r>
            <a:endParaRPr lang="nl-BE" dirty="0"/>
          </a:p>
          <a:p>
            <a:pPr lvl="1"/>
            <a:r>
              <a:rPr lang="nl-BE" dirty="0"/>
              <a:t>Query: </a:t>
            </a:r>
            <a:r>
              <a:rPr lang="nl-BE" dirty="0" err="1"/>
              <a:t>represents</a:t>
            </a:r>
            <a:r>
              <a:rPr lang="nl-BE" dirty="0"/>
              <a:t> a built query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14D22B-E92E-432A-B8F1-501259EE8CC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2B7392C9-8561-460A-A03E-0A6583507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12014133-5E74-4EF2-ACA2-719044E6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4137F8-49CE-4382-8F01-AE81E9F076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E3514A-45D4-4698-A487-F7A5762817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: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root of transaction processor API</a:t>
            </a:r>
          </a:p>
          <a:p>
            <a:r>
              <a:rPr lang="nl-BE" dirty="0" err="1"/>
              <a:t>Methods</a:t>
            </a:r>
            <a:r>
              <a:rPr lang="nl-BE" dirty="0"/>
              <a:t> made </a:t>
            </a:r>
            <a:r>
              <a:rPr lang="nl-BE" dirty="0" err="1"/>
              <a:t>available</a:t>
            </a:r>
            <a:r>
              <a:rPr lang="nl-BE" dirty="0"/>
              <a:t> as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>
                <a:hlinkClick r:id="rId2"/>
              </a:rPr>
              <a:t>https://hyperledger.github.io/composer/latest/api/runtime-api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BC43A2-BE32-4AB3-89CB-1D26546792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8506A74A-8D38-4774-8CDD-4050EF328361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5483232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Transaction processor functions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316159-BA61-4C6A-AD9A-B2578B8D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2275092"/>
            <a:ext cx="10096454" cy="60806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D15F853-D0CC-4C1B-B2E4-35BBA5A8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7" y="3117004"/>
            <a:ext cx="10096454" cy="60806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0ED29DC-0D50-4779-A520-C1155E96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67" y="3958916"/>
            <a:ext cx="10096454" cy="6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0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AA163A-B2D4-488D-B983-C57B652E4B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66" y="1152000"/>
            <a:ext cx="8507013" cy="4726800"/>
          </a:xfrm>
        </p:spPr>
        <p:txBody>
          <a:bodyPr/>
          <a:lstStyle/>
          <a:p>
            <a:r>
              <a:rPr lang="nl-BE" dirty="0" err="1"/>
              <a:t>Factory</a:t>
            </a:r>
            <a:r>
              <a:rPr lang="nl-BE" dirty="0"/>
              <a:t>: </a:t>
            </a:r>
            <a:r>
              <a:rPr lang="nl-BE" dirty="0" err="1"/>
              <a:t>creates</a:t>
            </a:r>
            <a:r>
              <a:rPr lang="nl-BE" dirty="0"/>
              <a:t> </a:t>
            </a:r>
            <a:r>
              <a:rPr lang="nl-BE" dirty="0" err="1"/>
              <a:t>instances</a:t>
            </a:r>
            <a:r>
              <a:rPr lang="nl-BE" dirty="0"/>
              <a:t> of resource -&gt; Transactions/</a:t>
            </a:r>
            <a:r>
              <a:rPr lang="nl-BE" dirty="0" err="1"/>
              <a:t>participants</a:t>
            </a:r>
            <a:r>
              <a:rPr lang="nl-BE" dirty="0"/>
              <a:t>/Assets</a:t>
            </a:r>
          </a:p>
          <a:p>
            <a:r>
              <a:rPr lang="nl-BE" dirty="0">
                <a:hlinkClick r:id="rId2"/>
              </a:rPr>
              <a:t>https://hyperledger.github.io/composer/latest/api/runtime-factory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2E574B-C06B-45CD-A5F5-D9A34FB455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BEE7AFF-609D-4D06-8B69-FBDEDDD3773F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5483232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Transaction processor functions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60CF3AC-BD2F-45C2-BB0C-EB91E2C1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6" y="4837350"/>
            <a:ext cx="10192820" cy="67656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C89AF7B-CDA1-4777-B9F2-0385A047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6" y="2361655"/>
            <a:ext cx="10192820" cy="6599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69CB222-63C0-49AC-91C7-F0E1E9D49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65" y="3156893"/>
            <a:ext cx="10192820" cy="686806"/>
          </a:xfrm>
          <a:prstGeom prst="rect">
            <a:avLst/>
          </a:prstGeom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6040B832-45A2-471E-98D3-C6292FB047D3}"/>
              </a:ext>
            </a:extLst>
          </p:cNvPr>
          <p:cNvSpPr/>
          <p:nvPr/>
        </p:nvSpPr>
        <p:spPr>
          <a:xfrm>
            <a:off x="478365" y="2363755"/>
            <a:ext cx="5203977" cy="32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C9CB0587-E22D-43E6-B0EC-6D63B15E446D}"/>
              </a:ext>
            </a:extLst>
          </p:cNvPr>
          <p:cNvSpPr/>
          <p:nvPr/>
        </p:nvSpPr>
        <p:spPr>
          <a:xfrm>
            <a:off x="2830932" y="2671803"/>
            <a:ext cx="7759313" cy="32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CB5FB3B-9E36-4848-A291-6E170661FEEB}"/>
              </a:ext>
            </a:extLst>
          </p:cNvPr>
          <p:cNvSpPr/>
          <p:nvPr/>
        </p:nvSpPr>
        <p:spPr>
          <a:xfrm>
            <a:off x="2379990" y="3440036"/>
            <a:ext cx="8285014" cy="32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1BDD60C-7D17-47C2-AED9-802F12AF6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65" y="4017748"/>
            <a:ext cx="10192821" cy="705695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544092F6-4ACB-489B-BBE9-AC6DF3B26E13}"/>
              </a:ext>
            </a:extLst>
          </p:cNvPr>
          <p:cNvSpPr/>
          <p:nvPr/>
        </p:nvSpPr>
        <p:spPr>
          <a:xfrm>
            <a:off x="3080354" y="4320992"/>
            <a:ext cx="7416585" cy="32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4FC71636-FDF0-4D5B-966F-D4CCA30B9FCB}"/>
              </a:ext>
            </a:extLst>
          </p:cNvPr>
          <p:cNvSpPr/>
          <p:nvPr/>
        </p:nvSpPr>
        <p:spPr>
          <a:xfrm>
            <a:off x="2129883" y="5139088"/>
            <a:ext cx="8460362" cy="329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511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8E3546-0573-4D08-BBB9-22836901E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11500F6-B34D-48B0-B4CA-0C6D70CACD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Implement</a:t>
            </a:r>
            <a:r>
              <a:rPr lang="nl-BE" dirty="0"/>
              <a:t> access control in transaction processor</a:t>
            </a:r>
          </a:p>
          <a:p>
            <a:r>
              <a:rPr lang="nl-BE" dirty="0"/>
              <a:t>Check </a:t>
            </a:r>
            <a:r>
              <a:rPr lang="nl-BE" dirty="0" err="1"/>
              <a:t>current</a:t>
            </a:r>
            <a:r>
              <a:rPr lang="nl-BE" dirty="0"/>
              <a:t> participant</a:t>
            </a:r>
          </a:p>
          <a:p>
            <a:pPr marL="0" indent="0">
              <a:buNone/>
            </a:pPr>
            <a:endParaRPr lang="nl-BE" b="1" dirty="0"/>
          </a:p>
          <a:p>
            <a:r>
              <a:rPr lang="nl-BE" dirty="0"/>
              <a:t>Check </a:t>
            </a:r>
            <a:r>
              <a:rPr lang="nl-BE" dirty="0" err="1"/>
              <a:t>current</a:t>
            </a:r>
            <a:r>
              <a:rPr lang="nl-BE" dirty="0"/>
              <a:t> </a:t>
            </a:r>
            <a:r>
              <a:rPr lang="nl-BE" dirty="0" err="1"/>
              <a:t>identity</a:t>
            </a:r>
            <a:endParaRPr lang="nl-BE" dirty="0"/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7618C8-78A4-4C56-8FD1-D1C5A9625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BD0ACB1-2ED6-41A0-A1D3-109E7A9ADB76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DDA84CD-8B26-4D4D-B8CA-6D24673A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5" y="2178220"/>
            <a:ext cx="5715000" cy="4476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DA2A86A-CA4C-4462-BE5D-6C3A680A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5" y="3148118"/>
            <a:ext cx="5601056" cy="503997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3C69283-8BFD-49AD-9445-233343703A28}"/>
              </a:ext>
            </a:extLst>
          </p:cNvPr>
          <p:cNvSpPr txBox="1"/>
          <p:nvPr/>
        </p:nvSpPr>
        <p:spPr>
          <a:xfrm>
            <a:off x="7413674" y="2140447"/>
            <a:ext cx="417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modelled</a:t>
            </a:r>
            <a:r>
              <a:rPr lang="nl-BE" sz="1400" dirty="0"/>
              <a:t> participant BND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‘</a:t>
            </a:r>
            <a:r>
              <a:rPr lang="nl-BE" sz="1400" dirty="0" err="1"/>
              <a:t>org.hyperledger.composer.system.NetworkAdmin</a:t>
            </a:r>
            <a:r>
              <a:rPr lang="nl-BE" sz="1400" dirty="0"/>
              <a:t>’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6012033-1698-464E-8C48-4EAFE82DA696}"/>
              </a:ext>
            </a:extLst>
          </p:cNvPr>
          <p:cNvSpPr txBox="1"/>
          <p:nvPr/>
        </p:nvSpPr>
        <p:spPr>
          <a:xfrm>
            <a:off x="7413674" y="3148118"/>
            <a:ext cx="417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‘</a:t>
            </a:r>
            <a:r>
              <a:rPr lang="nl-BE" sz="1400" dirty="0" err="1"/>
              <a:t>org.hyperledger.composer.system.Identity</a:t>
            </a:r>
            <a:r>
              <a:rPr lang="nl-BE" sz="14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Identity on a </a:t>
            </a:r>
            <a:r>
              <a:rPr lang="nl-BE" sz="1400" dirty="0" err="1"/>
              <a:t>deployed</a:t>
            </a:r>
            <a:r>
              <a:rPr lang="nl-BE" sz="1400" dirty="0"/>
              <a:t> business </a:t>
            </a:r>
            <a:r>
              <a:rPr lang="nl-BE" sz="1400" dirty="0" err="1"/>
              <a:t>network</a:t>
            </a:r>
            <a:endParaRPr lang="nl-BE" sz="1400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3E5E1294-317C-4292-A1B7-71F54CA0348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273605" y="2402057"/>
            <a:ext cx="114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196A99E9-6E04-4ED5-BCFA-F32CDA52EC0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159661" y="3400117"/>
            <a:ext cx="1254013" cy="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5F0EE6-EB9F-4495-8E3F-087FFE1036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D31A46-74C9-4CF2-9AB8-61D816C7FC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03EF6562-32B9-47CA-B3C5-C2F787EC223C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33F0A-9F03-4AF3-8EF1-1ADF11EE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1" y="1971968"/>
            <a:ext cx="6534923" cy="232571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5BF6094-A398-429C-8BB5-8A2D6FFDACA7}"/>
              </a:ext>
            </a:extLst>
          </p:cNvPr>
          <p:cNvSpPr txBox="1"/>
          <p:nvPr/>
        </p:nvSpPr>
        <p:spPr>
          <a:xfrm>
            <a:off x="480001" y="1406769"/>
            <a:ext cx="588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Step 1: model participant in model file</a:t>
            </a:r>
          </a:p>
        </p:txBody>
      </p:sp>
      <p:pic>
        <p:nvPicPr>
          <p:cNvPr id="9" name="Picture 2" descr="Afbeeldingsresultaat voor hyperledger composer">
            <a:extLst>
              <a:ext uri="{FF2B5EF4-FFF2-40B4-BE49-F238E27FC236}">
                <a16:creationId xmlns:a16="http://schemas.microsoft.com/office/drawing/2014/main" id="{0D84A391-DD71-4FA8-905C-EB285051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8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4B1D6-5D64-42B9-AD44-DB2B102396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3BA250-B973-489F-945A-5719CDAF6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Step 2: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programmatic</a:t>
            </a:r>
            <a:r>
              <a:rPr lang="nl-BE" dirty="0"/>
              <a:t> access control </a:t>
            </a:r>
            <a:r>
              <a:rPr lang="nl-BE" dirty="0" err="1"/>
              <a:t>to</a:t>
            </a:r>
            <a:r>
              <a:rPr lang="nl-BE" dirty="0"/>
              <a:t> transaction processor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C8918D-F9B4-42E7-B52D-5FC0FFBB8AA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7DDA6B2-08E2-4516-AB71-B1CC524AA9A0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DE025BB-2AE4-4D48-880B-ECCA3378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7" y="2180201"/>
            <a:ext cx="8286750" cy="2533650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D1B0E353-A54C-4AFB-BE4A-471EEF752A8A}"/>
              </a:ext>
            </a:extLst>
          </p:cNvPr>
          <p:cNvSpPr/>
          <p:nvPr/>
        </p:nvSpPr>
        <p:spPr>
          <a:xfrm>
            <a:off x="921434" y="2398541"/>
            <a:ext cx="7843683" cy="752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B2B6C8C-2F14-4C48-8A5F-1BAAF4DC5BE8}"/>
              </a:ext>
            </a:extLst>
          </p:cNvPr>
          <p:cNvSpPr txBox="1"/>
          <p:nvPr/>
        </p:nvSpPr>
        <p:spPr>
          <a:xfrm>
            <a:off x="3732626" y="4973160"/>
            <a:ext cx="47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Checks if </a:t>
            </a:r>
            <a:r>
              <a:rPr lang="nl-BE" b="1" i="1" dirty="0">
                <a:solidFill>
                  <a:srgbClr val="FF0000"/>
                </a:solidFill>
              </a:rPr>
              <a:t>TYPE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/>
              <a:t>current</a:t>
            </a:r>
            <a:r>
              <a:rPr lang="nl-BE" dirty="0"/>
              <a:t> participant </a:t>
            </a:r>
            <a:r>
              <a:rPr lang="nl-BE" dirty="0" err="1"/>
              <a:t>meets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requirements</a:t>
            </a:r>
            <a:endParaRPr lang="nl-BE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F9219B4-A102-4021-B65A-878B04980333}"/>
              </a:ext>
            </a:extLst>
          </p:cNvPr>
          <p:cNvCxnSpPr/>
          <p:nvPr/>
        </p:nvCxnSpPr>
        <p:spPr>
          <a:xfrm>
            <a:off x="5365890" y="3151162"/>
            <a:ext cx="92375" cy="175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0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67B412-62E3-488D-ABB8-C19022FECA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023D4E-33A8-488B-B78B-78827728FE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7AD15B19-07B8-4189-9183-C22815FCB624}"/>
              </a:ext>
            </a:extLst>
          </p:cNvPr>
          <p:cNvSpPr txBox="1">
            <a:spLocks/>
          </p:cNvSpPr>
          <p:nvPr/>
        </p:nvSpPr>
        <p:spPr>
          <a:xfrm>
            <a:off x="480001" y="1144966"/>
            <a:ext cx="7430400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Step 2: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programmatic</a:t>
            </a:r>
            <a:r>
              <a:rPr lang="nl-BE" dirty="0"/>
              <a:t> access control </a:t>
            </a:r>
            <a:r>
              <a:rPr lang="nl-BE" dirty="0" err="1"/>
              <a:t>to</a:t>
            </a:r>
            <a:r>
              <a:rPr lang="nl-BE" dirty="0"/>
              <a:t> transaction processor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584CE8E-B3AD-4DC8-9BE7-39275CF0DDA3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719466-4AB5-412A-B4E0-D0460F3F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3" y="2211716"/>
            <a:ext cx="10687050" cy="2524125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DE3C996-FDF2-44C6-9261-1ACF05E934B1}"/>
              </a:ext>
            </a:extLst>
          </p:cNvPr>
          <p:cNvSpPr/>
          <p:nvPr/>
        </p:nvSpPr>
        <p:spPr>
          <a:xfrm>
            <a:off x="921434" y="2398541"/>
            <a:ext cx="10187499" cy="752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7D5FE1E-AF32-4FDA-83EB-6EB2EAA90D64}"/>
              </a:ext>
            </a:extLst>
          </p:cNvPr>
          <p:cNvSpPr txBox="1"/>
          <p:nvPr/>
        </p:nvSpPr>
        <p:spPr>
          <a:xfrm>
            <a:off x="3732626" y="4973160"/>
            <a:ext cx="47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Checks </a:t>
            </a:r>
            <a:r>
              <a:rPr lang="nl-BE" b="1" i="1" dirty="0">
                <a:solidFill>
                  <a:srgbClr val="FF0000"/>
                </a:solidFill>
              </a:rPr>
              <a:t>ID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/>
              <a:t>current</a:t>
            </a:r>
            <a:r>
              <a:rPr lang="nl-BE" dirty="0"/>
              <a:t> participant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817773B-BD91-4834-97FD-00E8AFE6FFFB}"/>
              </a:ext>
            </a:extLst>
          </p:cNvPr>
          <p:cNvCxnSpPr/>
          <p:nvPr/>
        </p:nvCxnSpPr>
        <p:spPr>
          <a:xfrm>
            <a:off x="5365890" y="3151162"/>
            <a:ext cx="92375" cy="175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1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47CEFF-1805-48FD-AB1A-5EFF80D2CF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B14F046-D3ED-4D2C-AFE0-A32FBBA316F0}"/>
              </a:ext>
            </a:extLst>
          </p:cNvPr>
          <p:cNvSpPr txBox="1">
            <a:spLocks/>
          </p:cNvSpPr>
          <p:nvPr/>
        </p:nvSpPr>
        <p:spPr>
          <a:xfrm>
            <a:off x="480001" y="1144966"/>
            <a:ext cx="7430400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Step 2: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programmatic</a:t>
            </a:r>
            <a:r>
              <a:rPr lang="nl-BE" dirty="0"/>
              <a:t> access control </a:t>
            </a:r>
            <a:r>
              <a:rPr lang="nl-BE" dirty="0" err="1"/>
              <a:t>to</a:t>
            </a:r>
            <a:r>
              <a:rPr lang="nl-BE" dirty="0"/>
              <a:t> transaction processor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CB36DF17-5C14-4A0C-8537-C1D3825E2C73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568D87C-9626-4B3B-A633-083474B4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1" y="2067144"/>
            <a:ext cx="9591675" cy="2695575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E780979-6920-4C4F-A44D-FC78166A8229}"/>
              </a:ext>
            </a:extLst>
          </p:cNvPr>
          <p:cNvSpPr/>
          <p:nvPr/>
        </p:nvSpPr>
        <p:spPr>
          <a:xfrm>
            <a:off x="1019908" y="2117189"/>
            <a:ext cx="9051768" cy="1111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40C2452-0475-4F31-9FAC-1C6C55DD5FDC}"/>
              </a:ext>
            </a:extLst>
          </p:cNvPr>
          <p:cNvSpPr txBox="1"/>
          <p:nvPr/>
        </p:nvSpPr>
        <p:spPr>
          <a:xfrm>
            <a:off x="2722917" y="5014391"/>
            <a:ext cx="54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Checks if </a:t>
            </a:r>
            <a:r>
              <a:rPr lang="nl-BE" dirty="0" err="1"/>
              <a:t>current</a:t>
            </a:r>
            <a:r>
              <a:rPr lang="nl-BE" dirty="0"/>
              <a:t> participant is </a:t>
            </a:r>
            <a:r>
              <a:rPr lang="nl-BE" dirty="0" err="1"/>
              <a:t>owner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asset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6FA9926-B62B-4658-953A-4F83B1F2A029}"/>
              </a:ext>
            </a:extLst>
          </p:cNvPr>
          <p:cNvCxnSpPr>
            <a:cxnSpLocks/>
          </p:cNvCxnSpPr>
          <p:nvPr/>
        </p:nvCxnSpPr>
        <p:spPr>
          <a:xfrm>
            <a:off x="4743630" y="3187698"/>
            <a:ext cx="92375" cy="175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2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ECDAFC-7872-441B-B5C9-7C4DB45C89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C4ADB71F-9864-42E3-AF4A-387380FA748D}"/>
              </a:ext>
            </a:extLst>
          </p:cNvPr>
          <p:cNvSpPr txBox="1">
            <a:spLocks/>
          </p:cNvSpPr>
          <p:nvPr/>
        </p:nvSpPr>
        <p:spPr>
          <a:xfrm>
            <a:off x="480001" y="1144966"/>
            <a:ext cx="7430400" cy="472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Step 2: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programmatic</a:t>
            </a:r>
            <a:r>
              <a:rPr lang="nl-BE" dirty="0"/>
              <a:t> access control </a:t>
            </a:r>
            <a:r>
              <a:rPr lang="nl-BE" dirty="0" err="1"/>
              <a:t>to</a:t>
            </a:r>
            <a:r>
              <a:rPr lang="nl-BE" dirty="0"/>
              <a:t> transaction processor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21646E49-CFF7-4580-8AA4-D24C2E903ECA}"/>
              </a:ext>
            </a:extLst>
          </p:cNvPr>
          <p:cNvSpPr txBox="1">
            <a:spLocks/>
          </p:cNvSpPr>
          <p:nvPr/>
        </p:nvSpPr>
        <p:spPr>
          <a:xfrm>
            <a:off x="480001" y="720000"/>
            <a:ext cx="4885889" cy="3497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36000" rIns="91440" bIns="36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 cap="all" spc="1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80000"/>
              <a:buFont typeface="Calibri" panose="020F0502020204030204" pitchFamily="34" charset="0"/>
              <a:buChar char="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Programmatic</a:t>
            </a:r>
            <a:r>
              <a:rPr lang="nl-BE" dirty="0"/>
              <a:t> access control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0A69C86-3C64-44D1-A371-5356832A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1" y="2067145"/>
            <a:ext cx="8591550" cy="2695575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347811C8-CC71-4DD9-9FD2-E9E2360BBE38}"/>
              </a:ext>
            </a:extLst>
          </p:cNvPr>
          <p:cNvSpPr/>
          <p:nvPr/>
        </p:nvSpPr>
        <p:spPr>
          <a:xfrm>
            <a:off x="1019908" y="2080155"/>
            <a:ext cx="8119843" cy="13453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F4D8197-761E-403F-9351-B186204FE474}"/>
              </a:ext>
            </a:extLst>
          </p:cNvPr>
          <p:cNvSpPr txBox="1"/>
          <p:nvPr/>
        </p:nvSpPr>
        <p:spPr>
          <a:xfrm>
            <a:off x="2722917" y="5180866"/>
            <a:ext cx="49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Checks if </a:t>
            </a:r>
            <a:r>
              <a:rPr lang="nl-BE" dirty="0" err="1"/>
              <a:t>certificate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</a:t>
            </a:r>
            <a:r>
              <a:rPr lang="nl-BE" dirty="0" err="1"/>
              <a:t>identity</a:t>
            </a:r>
            <a:r>
              <a:rPr lang="nl-BE" dirty="0"/>
              <a:t> is </a:t>
            </a:r>
            <a:r>
              <a:rPr lang="nl-BE" dirty="0" err="1"/>
              <a:t>valid</a:t>
            </a:r>
            <a:endParaRPr lang="nl-BE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F1E68A5-8016-4F8F-BD2D-FE4763F95ED4}"/>
              </a:ext>
            </a:extLst>
          </p:cNvPr>
          <p:cNvCxnSpPr>
            <a:cxnSpLocks/>
          </p:cNvCxnSpPr>
          <p:nvPr/>
        </p:nvCxnSpPr>
        <p:spPr>
          <a:xfrm>
            <a:off x="4735189" y="3414932"/>
            <a:ext cx="92375" cy="175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780AB3E-9F4E-4512-8554-9ED2DE1BC42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vragen">
            <a:extLst>
              <a:ext uri="{FF2B5EF4-FFF2-40B4-BE49-F238E27FC236}">
                <a16:creationId xmlns:a16="http://schemas.microsoft.com/office/drawing/2014/main" id="{A124840F-31A8-4190-B07F-FD0E34EE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39" y="1847713"/>
            <a:ext cx="10781319" cy="413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9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75F583-A356-491A-8BB8-28FC8FDA89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589987" cy="349702"/>
          </a:xfrm>
        </p:spPr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0ABAE6-6B0C-43C5-B8ED-10D4984C8C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Solution </a:t>
            </a:r>
            <a:r>
              <a:rPr lang="nl-BE" dirty="0" err="1"/>
              <a:t>exercise</a:t>
            </a:r>
            <a:r>
              <a:rPr lang="nl-BE" dirty="0"/>
              <a:t> 1</a:t>
            </a:r>
          </a:p>
          <a:p>
            <a:r>
              <a:rPr lang="en-US" dirty="0"/>
              <a:t>Transaction processors</a:t>
            </a:r>
          </a:p>
          <a:p>
            <a:r>
              <a:rPr lang="en-US" dirty="0"/>
              <a:t>Example script file</a:t>
            </a:r>
          </a:p>
          <a:p>
            <a:r>
              <a:rPr lang="en-US" dirty="0"/>
              <a:t>Exercise</a:t>
            </a:r>
          </a:p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853E5F4-6E5B-46DC-9B43-5193C7D469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overview">
            <a:extLst>
              <a:ext uri="{FF2B5EF4-FFF2-40B4-BE49-F238E27FC236}">
                <a16:creationId xmlns:a16="http://schemas.microsoft.com/office/drawing/2014/main" id="{DD295E0C-617B-4498-9AA4-6756AF4D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27" y="13898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5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8A1ED8-C977-4539-896A-D3B897E1A6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631122" cy="349702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Vehicle </a:t>
            </a:r>
            <a:r>
              <a:rPr lang="nl-BE" dirty="0" err="1"/>
              <a:t>trade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E8FB4E-63ED-4309-B440-C30F14DF9B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logic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TradeVehicle</a:t>
            </a:r>
            <a:r>
              <a:rPr lang="nl-BE" dirty="0"/>
              <a:t> transaction </a:t>
            </a:r>
          </a:p>
          <a:p>
            <a:r>
              <a:rPr lang="nl-BE" dirty="0" err="1"/>
              <a:t>Publish</a:t>
            </a:r>
            <a:r>
              <a:rPr lang="nl-BE" dirty="0"/>
              <a:t> event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execution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82F4DDD-54B4-4990-B81B-EA716201D7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CF7744B5-84AB-4A62-B761-FA92B9E6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1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6DC02E-8E21-4684-A11B-97843FCBDE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1500924" cy="349702"/>
          </a:xfrm>
        </p:spPr>
        <p:txBody>
          <a:bodyPr/>
          <a:lstStyle/>
          <a:p>
            <a:r>
              <a:rPr lang="nl-BE" dirty="0" err="1"/>
              <a:t>exercise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FC4C1A-3477-4F27-ADE2-60866FA71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Implement</a:t>
            </a:r>
            <a:r>
              <a:rPr lang="nl-BE" dirty="0"/>
              <a:t> logic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transactions:</a:t>
            </a:r>
          </a:p>
          <a:p>
            <a:pPr lvl="1"/>
            <a:r>
              <a:rPr lang="nl-BE" dirty="0" err="1"/>
              <a:t>OrderItem</a:t>
            </a:r>
            <a:endParaRPr lang="nl-BE" dirty="0"/>
          </a:p>
          <a:p>
            <a:pPr lvl="1"/>
            <a:r>
              <a:rPr lang="nl-BE" dirty="0" err="1"/>
              <a:t>CompleteOrder</a:t>
            </a:r>
            <a:endParaRPr lang="nl-BE" dirty="0"/>
          </a:p>
          <a:p>
            <a:pPr lvl="1"/>
            <a:r>
              <a:rPr lang="nl-BE" dirty="0" err="1"/>
              <a:t>CancelOrder</a:t>
            </a:r>
            <a:endParaRPr lang="nl-BE" dirty="0"/>
          </a:p>
          <a:p>
            <a:pPr lvl="1"/>
            <a:r>
              <a:rPr lang="nl-BE" dirty="0" err="1"/>
              <a:t>BuyTokens</a:t>
            </a:r>
            <a:endParaRPr lang="nl-BE" dirty="0"/>
          </a:p>
          <a:p>
            <a:pPr lvl="1"/>
            <a:endParaRPr lang="nl-BE" dirty="0"/>
          </a:p>
          <a:p>
            <a:pPr marL="270000" lvl="1" indent="0">
              <a:buNone/>
            </a:pPr>
            <a:r>
              <a:rPr lang="nl-BE" dirty="0" err="1"/>
              <a:t>Example</a:t>
            </a:r>
            <a:r>
              <a:rPr lang="nl-BE" dirty="0"/>
              <a:t>: https://github.com/VerhaegenBenjamin/Blockchain4SME.git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75677-B822-48E5-A7CA-5F001D20DA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B9427498-95B1-40B6-BDFF-67367FF1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3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D17767-4DF7-466E-8AFA-7E8EFF25DF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3636316" cy="349702"/>
          </a:xfrm>
        </p:spPr>
        <p:txBody>
          <a:bodyPr/>
          <a:lstStyle/>
          <a:p>
            <a:r>
              <a:rPr lang="nl-BE" dirty="0"/>
              <a:t>Composer-rest-server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AD4FC6-9E05-449D-88C4-596220E67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generate</a:t>
            </a:r>
            <a:r>
              <a:rPr lang="nl-BE" dirty="0"/>
              <a:t> REST interface</a:t>
            </a:r>
          </a:p>
          <a:p>
            <a:r>
              <a:rPr lang="nl-BE" dirty="0" err="1"/>
              <a:t>Used</a:t>
            </a:r>
            <a:r>
              <a:rPr lang="nl-BE" dirty="0"/>
              <a:t> Loopback </a:t>
            </a:r>
            <a:r>
              <a:rPr lang="nl-BE" dirty="0" err="1"/>
              <a:t>framework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dynamically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REST API</a:t>
            </a:r>
          </a:p>
          <a:p>
            <a:r>
              <a:rPr lang="nl-BE" dirty="0" err="1"/>
              <a:t>Interact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co-</a:t>
            </a:r>
            <a:r>
              <a:rPr lang="nl-BE" dirty="0" err="1"/>
              <a:t>operate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code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4EC8ED-4A33-41E9-99B5-EAE85DA00C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C4BC0AA4-F148-48B9-AAAF-0FC32AB7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1246B5-7DD9-43EA-9270-63ED412B8E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D6DB02-5375-4123-8DBB-423F8CB099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Business Network Definition = set of model files + scripts</a:t>
            </a:r>
          </a:p>
          <a:p>
            <a:r>
              <a:rPr lang="nl-BE" dirty="0"/>
              <a:t>Scripts = transaction processor </a:t>
            </a:r>
            <a:r>
              <a:rPr lang="nl-BE" dirty="0" err="1"/>
              <a:t>functions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		</a:t>
            </a:r>
            <a:r>
              <a:rPr lang="nl-BE" dirty="0">
                <a:solidFill>
                  <a:srgbClr val="FF0000"/>
                </a:solidFill>
              </a:rPr>
              <a:t>!!! LOGIC !!!</a:t>
            </a:r>
          </a:p>
          <a:p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invoked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BusinessNetworkConnection</a:t>
            </a:r>
            <a:r>
              <a:rPr lang="nl-BE" dirty="0"/>
              <a:t> API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8C3799A-2A7D-4C6F-B978-FFEC4DE9B7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Afbeeldingsresultaat voor hyperledger composer">
            <a:extLst>
              <a:ext uri="{FF2B5EF4-FFF2-40B4-BE49-F238E27FC236}">
                <a16:creationId xmlns:a16="http://schemas.microsoft.com/office/drawing/2014/main" id="{55EEE694-4FA9-457A-A0EC-37176AAA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3D2AC6-7857-462C-AD59-E7031F7866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includes</a:t>
            </a:r>
            <a:r>
              <a:rPr lang="nl-BE" dirty="0"/>
              <a:t> </a:t>
            </a:r>
            <a:r>
              <a:rPr lang="nl-BE" dirty="0" err="1"/>
              <a:t>decorators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metadata</a:t>
            </a:r>
          </a:p>
          <a:p>
            <a:pPr marL="0" indent="0">
              <a:buNone/>
            </a:pPr>
            <a:r>
              <a:rPr lang="nl-BE" dirty="0"/>
              <a:t>			</a:t>
            </a:r>
            <a:r>
              <a:rPr lang="nl-BE" dirty="0">
                <a:solidFill>
                  <a:srgbClr val="FF0000"/>
                </a:solidFill>
              </a:rPr>
              <a:t>!!! REQUIRED TO WORK !!!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293A0A3-0E4A-48EB-8BFA-74AAF3F542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E803FFE6-04B2-4703-A514-F8BD37A23C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624465D4-3273-48BA-B270-71D431CF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C5E398B-07E4-41C3-B4F8-9A2896C5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6" y="3951516"/>
            <a:ext cx="8191500" cy="1151389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14773D6E-D22C-4BAA-85AB-8272B7FC65B4}"/>
              </a:ext>
            </a:extLst>
          </p:cNvPr>
          <p:cNvSpPr/>
          <p:nvPr/>
        </p:nvSpPr>
        <p:spPr>
          <a:xfrm>
            <a:off x="566210" y="4138863"/>
            <a:ext cx="5397023" cy="32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B10416A-EDE8-4428-9736-9BE162545BDC}"/>
              </a:ext>
            </a:extLst>
          </p:cNvPr>
          <p:cNvSpPr txBox="1"/>
          <p:nvPr/>
        </p:nvSpPr>
        <p:spPr>
          <a:xfrm>
            <a:off x="873149" y="2935705"/>
            <a:ext cx="3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Human </a:t>
            </a:r>
            <a:r>
              <a:rPr lang="nl-BE" dirty="0" err="1"/>
              <a:t>readable</a:t>
            </a:r>
            <a:r>
              <a:rPr lang="nl-BE" dirty="0"/>
              <a:t> </a:t>
            </a:r>
            <a:r>
              <a:rPr lang="nl-BE" dirty="0" err="1"/>
              <a:t>description</a:t>
            </a:r>
            <a:endParaRPr lang="nl-BE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70688C6-8209-4915-8AEE-F7180E51D6DC}"/>
              </a:ext>
            </a:extLst>
          </p:cNvPr>
          <p:cNvCxnSpPr/>
          <p:nvPr/>
        </p:nvCxnSpPr>
        <p:spPr>
          <a:xfrm flipH="1" flipV="1">
            <a:off x="2337564" y="3265638"/>
            <a:ext cx="137503" cy="82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47246175-6C85-4ADD-A775-AA3E1958398B}"/>
              </a:ext>
            </a:extLst>
          </p:cNvPr>
          <p:cNvSpPr/>
          <p:nvPr/>
        </p:nvSpPr>
        <p:spPr>
          <a:xfrm>
            <a:off x="566210" y="4394104"/>
            <a:ext cx="7950286" cy="32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8F556F1-B913-4E30-B81E-0C77AB507758}"/>
              </a:ext>
            </a:extLst>
          </p:cNvPr>
          <p:cNvSpPr txBox="1"/>
          <p:nvPr/>
        </p:nvSpPr>
        <p:spPr>
          <a:xfrm>
            <a:off x="4193567" y="2657366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Declaration</a:t>
            </a:r>
            <a:r>
              <a:rPr lang="nl-BE" dirty="0"/>
              <a:t> parameters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2C110EF-CE0F-4077-BDA6-60D5EC39BC1F}"/>
              </a:ext>
            </a:extLst>
          </p:cNvPr>
          <p:cNvCxnSpPr>
            <a:endCxn id="15" idx="2"/>
          </p:cNvCxnSpPr>
          <p:nvPr/>
        </p:nvCxnSpPr>
        <p:spPr>
          <a:xfrm flipV="1">
            <a:off x="4914068" y="3026698"/>
            <a:ext cx="608896" cy="13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EC8A5467-DA2F-4B0D-9F7B-25C6A245735F}"/>
              </a:ext>
            </a:extLst>
          </p:cNvPr>
          <p:cNvSpPr/>
          <p:nvPr/>
        </p:nvSpPr>
        <p:spPr>
          <a:xfrm>
            <a:off x="566210" y="4649344"/>
            <a:ext cx="1570828" cy="2223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8D217E6-5D08-4FD4-8E8B-23496ED448C6}"/>
              </a:ext>
            </a:extLst>
          </p:cNvPr>
          <p:cNvSpPr txBox="1"/>
          <p:nvPr/>
        </p:nvSpPr>
        <p:spPr>
          <a:xfrm>
            <a:off x="2337564" y="5254954"/>
            <a:ext cx="306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Identifies</a:t>
            </a:r>
            <a:r>
              <a:rPr lang="nl-BE" dirty="0"/>
              <a:t> transaction processor </a:t>
            </a:r>
            <a:r>
              <a:rPr lang="nl-BE" dirty="0" err="1"/>
              <a:t>function</a:t>
            </a:r>
            <a:endParaRPr lang="nl-BE" dirty="0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AA67C122-308D-4B6F-B6D7-0EE4EB60689F}"/>
              </a:ext>
            </a:extLst>
          </p:cNvPr>
          <p:cNvCxnSpPr>
            <a:stCxn id="18" idx="2"/>
          </p:cNvCxnSpPr>
          <p:nvPr/>
        </p:nvCxnSpPr>
        <p:spPr>
          <a:xfrm>
            <a:off x="1351624" y="4871692"/>
            <a:ext cx="985940" cy="48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4" grpId="0" animBg="1"/>
      <p:bldP spid="14" grpId="1" animBg="1"/>
      <p:bldP spid="15" grpId="0"/>
      <p:bldP spid="15" grpId="1"/>
      <p:bldP spid="18" grpId="0" animBg="1"/>
      <p:bldP spid="18" grpId="1" animBg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9ADDD2-4B4F-489E-BF90-7013D60B5D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Javascript </a:t>
            </a:r>
            <a:r>
              <a:rPr lang="nl-BE" dirty="0" err="1"/>
              <a:t>function</a:t>
            </a:r>
            <a:r>
              <a:rPr lang="nl-BE" dirty="0"/>
              <a:t> =&gt; </a:t>
            </a:r>
            <a:r>
              <a:rPr lang="nl-BE" dirty="0" err="1"/>
              <a:t>powers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transaction (LOGIC)</a:t>
            </a:r>
          </a:p>
          <a:p>
            <a:r>
              <a:rPr lang="nl-BE" dirty="0"/>
              <a:t>Must </a:t>
            </a:r>
            <a:r>
              <a:rPr lang="nl-BE" dirty="0" err="1"/>
              <a:t>include</a:t>
            </a:r>
            <a:r>
              <a:rPr lang="nl-BE" dirty="0"/>
              <a:t> parameter </a:t>
            </a:r>
            <a:r>
              <a:rPr lang="nl-BE" dirty="0" err="1"/>
              <a:t>defined</a:t>
            </a:r>
            <a:r>
              <a:rPr lang="nl-BE" dirty="0"/>
              <a:t> in </a:t>
            </a:r>
            <a:r>
              <a:rPr lang="nl-BE" dirty="0" err="1"/>
              <a:t>comment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A97393-CCC8-459E-BFC7-CE1482B54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2D7CFD51-524A-4AF2-B366-776531AD8B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3DEED4E8-59DF-49D8-B55F-9D74B1BF0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170B1F-E5B7-4E28-A096-6CF44FA2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3980425"/>
            <a:ext cx="6946748" cy="11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1A4B738-0B48-4534-880F-12B910306C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4814CB5-9B0C-426D-9092-4F4FCD24BF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CD2B226F-81B2-428B-A126-E19138D4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860FD6C-F2F2-4703-8257-DDA21FFBCCB5}"/>
              </a:ext>
            </a:extLst>
          </p:cNvPr>
          <p:cNvSpPr txBox="1"/>
          <p:nvPr/>
        </p:nvSpPr>
        <p:spPr>
          <a:xfrm>
            <a:off x="2539103" y="1265448"/>
            <a:ext cx="53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Complete transaction processor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122FB3F-5BCB-44DF-AFF8-C0076A70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1" y="1634780"/>
            <a:ext cx="7749599" cy="1771650"/>
          </a:xfrm>
          <a:prstGeom prst="rect">
            <a:avLst/>
          </a:prstGeom>
        </p:spPr>
      </p:pic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CCB0126A-93A3-41ED-B7CA-9C970E9C9CA8}"/>
              </a:ext>
            </a:extLst>
          </p:cNvPr>
          <p:cNvSpPr/>
          <p:nvPr/>
        </p:nvSpPr>
        <p:spPr>
          <a:xfrm>
            <a:off x="765110" y="2789853"/>
            <a:ext cx="1259633" cy="261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6E81C30-3CAB-40B0-BE80-C9B3A3D1D16B}"/>
              </a:ext>
            </a:extLst>
          </p:cNvPr>
          <p:cNvSpPr txBox="1"/>
          <p:nvPr/>
        </p:nvSpPr>
        <p:spPr>
          <a:xfrm>
            <a:off x="867747" y="3992458"/>
            <a:ext cx="6092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Asynchronous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operates</a:t>
            </a:r>
            <a:r>
              <a:rPr lang="nl-BE" dirty="0"/>
              <a:t> </a:t>
            </a:r>
            <a:r>
              <a:rPr lang="nl-BE" dirty="0" err="1"/>
              <a:t>asynchronously</a:t>
            </a:r>
            <a:r>
              <a:rPr lang="nl-BE" dirty="0"/>
              <a:t> via event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Promise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return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result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Syntax &amp;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code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synchronous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 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A1C9A8BF-D768-4135-AEA2-EEA304E98B6C}"/>
              </a:ext>
            </a:extLst>
          </p:cNvPr>
          <p:cNvCxnSpPr>
            <a:stCxn id="12" idx="2"/>
          </p:cNvCxnSpPr>
          <p:nvPr/>
        </p:nvCxnSpPr>
        <p:spPr>
          <a:xfrm>
            <a:off x="1394927" y="3051110"/>
            <a:ext cx="405881" cy="94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B3605C7-2C20-4A99-85E0-D13377A5D1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</a:t>
            </a:r>
            <a:r>
              <a:rPr lang="nl-BE" dirty="0"/>
              <a:t> = </a:t>
            </a:r>
            <a:r>
              <a:rPr lang="nl-BE" dirty="0" err="1"/>
              <a:t>logical</a:t>
            </a:r>
            <a:r>
              <a:rPr lang="nl-BE" dirty="0"/>
              <a:t> </a:t>
            </a:r>
            <a:r>
              <a:rPr lang="nl-BE" dirty="0" err="1"/>
              <a:t>operation</a:t>
            </a:r>
            <a:r>
              <a:rPr lang="nl-BE" dirty="0"/>
              <a:t> of a transaction </a:t>
            </a:r>
            <a:r>
              <a:rPr lang="nl-BE" dirty="0" err="1"/>
              <a:t>defined</a:t>
            </a:r>
            <a:r>
              <a:rPr lang="nl-BE" dirty="0"/>
              <a:t> in a model file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B25CEAF-F415-4C4F-8E2F-3C04A6728A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64FC20B-77E7-4AEE-8C9A-BB2AD9DFD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8C9A5F6C-6915-4E30-9D33-FC965D65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7A93064-219E-470F-8BF7-BDFDC8ED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2" y="2062895"/>
            <a:ext cx="3736669" cy="3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388A7F-5E10-4E1E-B335-22D5701749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9C078AA-559A-455F-A1BF-56C534FEF9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146AC30-6590-42A6-93A4-0431F29D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612502"/>
            <a:ext cx="7329854" cy="5051883"/>
          </a:xfrm>
          <a:prstGeom prst="rect">
            <a:avLst/>
          </a:prstGeom>
        </p:spPr>
      </p:pic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BD77B82D-69FE-462F-B6C3-909233011DB0}"/>
              </a:ext>
            </a:extLst>
          </p:cNvPr>
          <p:cNvSpPr/>
          <p:nvPr/>
        </p:nvSpPr>
        <p:spPr>
          <a:xfrm>
            <a:off x="302455" y="612502"/>
            <a:ext cx="7097738" cy="970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45F8A84-65F5-40E6-AF62-8FF7320D9C60}"/>
              </a:ext>
            </a:extLst>
          </p:cNvPr>
          <p:cNvSpPr txBox="1"/>
          <p:nvPr/>
        </p:nvSpPr>
        <p:spPr>
          <a:xfrm>
            <a:off x="9031458" y="505669"/>
            <a:ext cx="276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Description</a:t>
            </a:r>
            <a:r>
              <a:rPr lang="nl-BE" dirty="0"/>
              <a:t>, parameters, metadata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4BB45A3-FF5E-4E3B-9A50-47ABE3C5D77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400193" y="828835"/>
            <a:ext cx="1631265" cy="26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73DE1D35-8258-4ED7-A6D2-42820A24EE7A}"/>
              </a:ext>
            </a:extLst>
          </p:cNvPr>
          <p:cNvSpPr/>
          <p:nvPr/>
        </p:nvSpPr>
        <p:spPr>
          <a:xfrm>
            <a:off x="301620" y="1568814"/>
            <a:ext cx="7097738" cy="422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CBC8FBCA-A88B-4B8A-A187-D05BAA884B27}"/>
              </a:ext>
            </a:extLst>
          </p:cNvPr>
          <p:cNvSpPr/>
          <p:nvPr/>
        </p:nvSpPr>
        <p:spPr>
          <a:xfrm>
            <a:off x="302455" y="2013230"/>
            <a:ext cx="7097738" cy="104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C26E1D15-05E5-4576-AF47-5225C951E6B6}"/>
              </a:ext>
            </a:extLst>
          </p:cNvPr>
          <p:cNvSpPr/>
          <p:nvPr/>
        </p:nvSpPr>
        <p:spPr>
          <a:xfrm>
            <a:off x="301620" y="3072527"/>
            <a:ext cx="7097738" cy="422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BFC8BE32-CD83-4EBF-8E0A-E0EBD8FF7C76}"/>
              </a:ext>
            </a:extLst>
          </p:cNvPr>
          <p:cNvSpPr/>
          <p:nvPr/>
        </p:nvSpPr>
        <p:spPr>
          <a:xfrm>
            <a:off x="302455" y="3499904"/>
            <a:ext cx="7097738" cy="1100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754A78CA-4C5C-4E6F-BE41-B81D73AC25EE}"/>
              </a:ext>
            </a:extLst>
          </p:cNvPr>
          <p:cNvSpPr/>
          <p:nvPr/>
        </p:nvSpPr>
        <p:spPr>
          <a:xfrm>
            <a:off x="302455" y="4610264"/>
            <a:ext cx="7097738" cy="918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DEAC1E10-CFA5-412F-A582-0CB409D8A2E9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7399358" y="1668106"/>
            <a:ext cx="1632100" cy="11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784F5E40-6635-4E98-B764-D57658EBD587}"/>
              </a:ext>
            </a:extLst>
          </p:cNvPr>
          <p:cNvSpPr txBox="1"/>
          <p:nvPr/>
        </p:nvSpPr>
        <p:spPr>
          <a:xfrm>
            <a:off x="9031458" y="1206441"/>
            <a:ext cx="291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tradeVehicle</a:t>
            </a:r>
            <a:r>
              <a:rPr lang="nl-BE" dirty="0"/>
              <a:t> transaction </a:t>
            </a:r>
            <a:r>
              <a:rPr lang="nl-BE" dirty="0" err="1"/>
              <a:t>with</a:t>
            </a:r>
            <a:r>
              <a:rPr lang="nl-BE" dirty="0"/>
              <a:t> parameter “</a:t>
            </a:r>
            <a:r>
              <a:rPr lang="nl-BE" dirty="0" err="1"/>
              <a:t>tradeVehicle</a:t>
            </a:r>
            <a:r>
              <a:rPr lang="nl-BE" dirty="0"/>
              <a:t>”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CA3B53B6-CFE8-466B-8E82-1CF2D5E33128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7400193" y="2462101"/>
            <a:ext cx="1631265" cy="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09B54B5D-40C1-4D9F-91A6-D31F93EA7CC4}"/>
              </a:ext>
            </a:extLst>
          </p:cNvPr>
          <p:cNvSpPr txBox="1"/>
          <p:nvPr/>
        </p:nvSpPr>
        <p:spPr>
          <a:xfrm>
            <a:off x="9031458" y="2277435"/>
            <a:ext cx="26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Declaration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8FCB6A66-6340-41BD-A85D-4D5C6D6D3EF6}"/>
              </a:ext>
            </a:extLst>
          </p:cNvPr>
          <p:cNvCxnSpPr>
            <a:cxnSpLocks/>
          </p:cNvCxnSpPr>
          <p:nvPr/>
        </p:nvCxnSpPr>
        <p:spPr>
          <a:xfrm flipV="1">
            <a:off x="7402982" y="3215025"/>
            <a:ext cx="1628476" cy="7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3478D5DA-9ACB-4C12-8351-BAADB8A62D8F}"/>
              </a:ext>
            </a:extLst>
          </p:cNvPr>
          <p:cNvSpPr txBox="1"/>
          <p:nvPr/>
        </p:nvSpPr>
        <p:spPr>
          <a:xfrm>
            <a:off x="9031458" y="301660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Add</a:t>
            </a:r>
            <a:r>
              <a:rPr lang="nl-BE" dirty="0"/>
              <a:t> logic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329F80E-5724-4032-8C2C-717003BE566E}"/>
              </a:ext>
            </a:extLst>
          </p:cNvPr>
          <p:cNvCxnSpPr>
            <a:cxnSpLocks/>
          </p:cNvCxnSpPr>
          <p:nvPr/>
        </p:nvCxnSpPr>
        <p:spPr>
          <a:xfrm>
            <a:off x="7400192" y="4043620"/>
            <a:ext cx="1631266" cy="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09CF97E3-0764-429B-95A0-23AFFAED480F}"/>
              </a:ext>
            </a:extLst>
          </p:cNvPr>
          <p:cNvSpPr txBox="1"/>
          <p:nvPr/>
        </p:nvSpPr>
        <p:spPr>
          <a:xfrm>
            <a:off x="9031458" y="3879818"/>
            <a:ext cx="237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Update </a:t>
            </a:r>
            <a:r>
              <a:rPr lang="nl-BE" dirty="0" err="1"/>
              <a:t>registries</a:t>
            </a:r>
            <a:endParaRPr lang="nl-BE" dirty="0"/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79670A19-1669-48C8-9302-02CAE8B2E2B8}"/>
              </a:ext>
            </a:extLst>
          </p:cNvPr>
          <p:cNvCxnSpPr>
            <a:cxnSpLocks/>
          </p:cNvCxnSpPr>
          <p:nvPr/>
        </p:nvCxnSpPr>
        <p:spPr>
          <a:xfrm>
            <a:off x="7400192" y="5092188"/>
            <a:ext cx="1631266" cy="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C0D1F336-8C09-4711-B547-4463FDC5221A}"/>
              </a:ext>
            </a:extLst>
          </p:cNvPr>
          <p:cNvSpPr txBox="1"/>
          <p:nvPr/>
        </p:nvSpPr>
        <p:spPr>
          <a:xfrm>
            <a:off x="9031458" y="4920060"/>
            <a:ext cx="237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Emit</a:t>
            </a:r>
            <a:r>
              <a:rPr lang="nl-BE" dirty="0"/>
              <a:t> event</a:t>
            </a: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EF1DC065-4632-4B6E-A84E-B3E9C99C2873}"/>
              </a:ext>
            </a:extLst>
          </p:cNvPr>
          <p:cNvSpPr/>
          <p:nvPr/>
        </p:nvSpPr>
        <p:spPr>
          <a:xfrm>
            <a:off x="303290" y="3489212"/>
            <a:ext cx="7097738" cy="1100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0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7" grpId="0" animBg="1"/>
      <p:bldP spid="18" grpId="0" animBg="1"/>
      <p:bldP spid="19" grpId="0" animBg="1"/>
      <p:bldP spid="21" grpId="0" animBg="1"/>
      <p:bldP spid="24" grpId="0"/>
      <p:bldP spid="28" grpId="0"/>
      <p:bldP spid="34" grpId="0"/>
      <p:bldP spid="37" grpId="0"/>
      <p:bldP spid="39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671AFD-5585-4417-80F2-DFD716D684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Error handling in transaction processor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If error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 err="1"/>
              <a:t>rollback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changes, transaction </a:t>
            </a:r>
            <a:r>
              <a:rPr lang="nl-BE" dirty="0" err="1"/>
              <a:t>fails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B904FA-276C-4895-9FE2-E641B72B85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02F1B3E-5FBA-4E46-A506-F01E7A89B7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001" y="720000"/>
            <a:ext cx="5483232" cy="349702"/>
          </a:xfrm>
        </p:spPr>
        <p:txBody>
          <a:bodyPr/>
          <a:lstStyle/>
          <a:p>
            <a:r>
              <a:rPr lang="nl-BE" dirty="0"/>
              <a:t>Transaction processor </a:t>
            </a:r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7" name="Picture 2" descr="Afbeeldingsresultaat voor hyperledger composer">
            <a:extLst>
              <a:ext uri="{FF2B5EF4-FFF2-40B4-BE49-F238E27FC236}">
                <a16:creationId xmlns:a16="http://schemas.microsoft.com/office/drawing/2014/main" id="{A1406367-B8DE-443E-B173-D667CD9D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89" y="1350249"/>
            <a:ext cx="3526362" cy="37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5430476-F300-43E0-9E9B-CD8A3FB91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7" y="1911614"/>
            <a:ext cx="7639050" cy="3848100"/>
          </a:xfrm>
          <a:prstGeom prst="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C212F168-A1E4-4F6D-9729-EF29E8B9C16B}"/>
              </a:ext>
            </a:extLst>
          </p:cNvPr>
          <p:cNvSpPr/>
          <p:nvPr/>
        </p:nvSpPr>
        <p:spPr>
          <a:xfrm>
            <a:off x="872264" y="2952692"/>
            <a:ext cx="3938888" cy="1125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175423"/>
      </p:ext>
    </p:extLst>
  </p:cSld>
  <p:clrMapOvr>
    <a:masterClrMapping/>
  </p:clrMapOvr>
</p:sld>
</file>

<file path=ppt/theme/theme1.xml><?xml version="1.0" encoding="utf-8"?>
<a:theme xmlns:a="http://schemas.openxmlformats.org/drawingml/2006/main" name="HowestThema">
  <a:themeElements>
    <a:clrScheme name="Howest">
      <a:dk1>
        <a:sysClr val="windowText" lastClr="000000"/>
      </a:dk1>
      <a:lt1>
        <a:srgbClr val="EBEBEB"/>
      </a:lt1>
      <a:dk2>
        <a:srgbClr val="44C8F5"/>
      </a:dk2>
      <a:lt2>
        <a:srgbClr val="FFFFFF"/>
      </a:lt2>
      <a:accent1>
        <a:srgbClr val="44C8F5"/>
      </a:accent1>
      <a:accent2>
        <a:srgbClr val="ED008D"/>
      </a:accent2>
      <a:accent3>
        <a:srgbClr val="FEF100"/>
      </a:accent3>
      <a:accent4>
        <a:srgbClr val="B0CDD6"/>
      </a:accent4>
      <a:accent5>
        <a:srgbClr val="E2B7BA"/>
      </a:accent5>
      <a:accent6>
        <a:srgbClr val="FBF196"/>
      </a:accent6>
      <a:hlink>
        <a:srgbClr val="44C8F5"/>
      </a:hlink>
      <a:folHlink>
        <a:srgbClr val="000000"/>
      </a:folHlink>
    </a:clrScheme>
    <a:fontScheme name="Howest">
      <a:majorFont>
        <a:latin typeface="Arial Rounded MT Bold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estThema" id="{CB465B92-523E-46BE-8ABC-BAACF359F41E}" vid="{9A25DA12-EDAA-431B-BA5A-67C4BF0E35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HowestThema</Template>
  <TotalTime>8781</TotalTime>
  <Words>461</Words>
  <Application>Microsoft Office PowerPoint</Application>
  <PresentationFormat>Breedbeeld</PresentationFormat>
  <Paragraphs>96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Wingdings</vt:lpstr>
      <vt:lpstr>HowestThema</vt:lpstr>
      <vt:lpstr>Blockchain development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development</dc:title>
  <dc:creator>Verhaegen Benjamin</dc:creator>
  <cp:lastModifiedBy>Verhaegen Benjamin</cp:lastModifiedBy>
  <cp:revision>34</cp:revision>
  <dcterms:created xsi:type="dcterms:W3CDTF">2018-10-03T06:38:40Z</dcterms:created>
  <dcterms:modified xsi:type="dcterms:W3CDTF">2018-10-09T09:00:22Z</dcterms:modified>
</cp:coreProperties>
</file>