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3e61ca3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3e61ca3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B3A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Lorem ipsum dolor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Lorem ipsum dolor sit amet, consectetur adipiscing elit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B3A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Dolor ipsum lorem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Lorem ipsum dolor sit amet, consectetur adipiscing elit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