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6"/>
  </p:notesMasterIdLst>
  <p:sldIdLst>
    <p:sldId id="256" r:id="rId2"/>
    <p:sldId id="259" r:id="rId3"/>
    <p:sldId id="268" r:id="rId4"/>
    <p:sldId id="258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3-10-10T16:13:59.838"/>
    </inkml:context>
    <inkml:brush xml:id="br0">
      <inkml:brushProperty name="width" value="0.05292" units="cm"/>
      <inkml:brushProperty name="height" value="0.05292" units="cm"/>
      <inkml:brushProperty name="color" value="#F2F2F2"/>
    </inkml:brush>
  </inkml:definitions>
  <inkml:trace contextRef="#ctx0" brushRef="#br0">471 15949,'0'-74,"0"-50,-25-25,25-24,0 123,-24-49,24 74,-25 25,25-25,-25 25,0 0,25 0,0 0,0 25,0 0,0 24,0 1,0 49,0-24,0-26,-25 1,25-25,0-1,0-24,0 25,0 0,0 25,0-50,0 24,0-24,0 25,0 0,0 0,-24-25,24 0,0 25,0-25,0-25,0 0,0-25,0 1,0 49,0-149,0-25,0 75,0-75,0 100,0-50,0 99,0 25,0 0,-25 0,25 0,0 25,0 0,-25 0,25 74,-25-50,25 100,0-49,-25 48,25-73,0 173,0-25,-24 0,-1 1,25-224,0 24,0 51,0-26,0-49,0 50,0-50,0 25,0-25,0-25,0 0,0 0,0 1,-50-349,25 51,1 49,24 25,0 223,-25 1,0-150,25 75,0-25,0-25,0 124,0 0,0 0,0 25,0 25,0-25,0 25,0 0,0 74,0-49,0-26,0 1,25 198,0-49,-1 25,-24 49,25-174,-25 25,0-74,0 0,25 74,0-25,-25-24,0-25,0 0,0 0,0-25,0 0,0 0,25 0,-25-50,24 0,-24-24,25-224,25 25,49-322,0 0,-24 446,-1-74,-49 148,0-98,-25 123,25 0,-25 26,0-1,0 25,0 0,0 25,0-1,0-24,0 25,0 25,0-25,0 24,0 1,24 74,-24-50,25 125,-25-1,0 25,25 1,-25-175,0-24,0 149,0-25,0-75,0 0,0-49,0 25,0-25,0-1,0 1,0-25,25 0,-25 0,25-49,-25-1,0 0,0-123,-25-1,25 124,-25-24,25-645,0 247,25 274,24 0,-49 123,25-74,-25 100,0-1,0 25,0 25,0 0,0 25,0 0,-25 0,25 0,0-25,0 24,0 1,-24 174,24-26,-25 125,0-50,25-124,0 25,-25 49,25-24,-25-25,25-50,0-50,0 1,0-25,0-25,0 0,0 0,0-99,0-1,0-73,0-26,25-322,-25 100,50-75,-25-25,-25 198,74-123,-49 247,49-73,-74 247,0 25,0 25,0-1,0 1,0-25,0 25,0 0,0 0,0-25,0 24,0 1,0-25,0 25,0-25,0 25,0-25,0 25,0-1,0-24,0 0,25 25,-25 0,25 0,-25 0,0-1,25-24,-25 25,24-25,-24 25,0-25,25 0,-25 0,0 0,25-50,0 1,-25 49,0-25,0-49,0 24,25-49,-1 24,-24 51,0-26,25 50,0 0,0 0,-25 0,25 25,-25 0,24-1,-24-24,0 50,25-50,0 25,-25-25,25 0,-25 25,0-25,25 24,-1-24,-24 25,0-25,0 25,0-25,0 0,0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25468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11c3728c19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11c3728c19_2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7b839050b1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7b839050b1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77375" y="4358175"/>
            <a:ext cx="7047900" cy="5865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77375" y="1689650"/>
            <a:ext cx="7047900" cy="25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277125" y="125"/>
            <a:ext cx="39147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8881707" y="0"/>
            <a:ext cx="1423800" cy="2245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9519557" y="125"/>
            <a:ext cx="1143600" cy="1803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389170" y="3535432"/>
            <a:ext cx="1443600" cy="144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0793703" y="2782024"/>
            <a:ext cx="634500" cy="63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606871" y="4680157"/>
            <a:ext cx="1679793" cy="1220440"/>
          </a:xfrm>
          <a:custGeom>
            <a:avLst/>
            <a:gdLst/>
            <a:ahLst/>
            <a:cxnLst/>
            <a:rect l="l" t="t" r="r" b="b"/>
            <a:pathLst>
              <a:path w="1555364" h="1130037" extrusionOk="0">
                <a:moveTo>
                  <a:pt x="232" y="786699"/>
                </a:moveTo>
                <a:cubicBezTo>
                  <a:pt x="-7828" y="760106"/>
                  <a:pt x="196976" y="649768"/>
                  <a:pt x="230827" y="631728"/>
                </a:cubicBezTo>
                <a:cubicBezTo>
                  <a:pt x="364031" y="560729"/>
                  <a:pt x="492676" y="484081"/>
                  <a:pt x="626540" y="414653"/>
                </a:cubicBezTo>
                <a:cubicBezTo>
                  <a:pt x="721762" y="365276"/>
                  <a:pt x="823898" y="332043"/>
                  <a:pt x="919529" y="284151"/>
                </a:cubicBezTo>
                <a:cubicBezTo>
                  <a:pt x="1073853" y="206865"/>
                  <a:pt x="1232540" y="140409"/>
                  <a:pt x="1386350" y="62638"/>
                </a:cubicBezTo>
                <a:cubicBezTo>
                  <a:pt x="1404885" y="53275"/>
                  <a:pt x="1521938" y="-22087"/>
                  <a:pt x="1530425" y="6393"/>
                </a:cubicBezTo>
                <a:cubicBezTo>
                  <a:pt x="1555180" y="89374"/>
                  <a:pt x="1560562" y="203874"/>
                  <a:pt x="1550732" y="288799"/>
                </a:cubicBezTo>
                <a:cubicBezTo>
                  <a:pt x="1538816" y="391764"/>
                  <a:pt x="1535749" y="496978"/>
                  <a:pt x="1496906" y="595199"/>
                </a:cubicBezTo>
                <a:cubicBezTo>
                  <a:pt x="1398208" y="844783"/>
                  <a:pt x="1145672" y="1066011"/>
                  <a:pt x="893879" y="1114846"/>
                </a:cubicBezTo>
                <a:cubicBezTo>
                  <a:pt x="688196" y="1154726"/>
                  <a:pt x="446556" y="1115512"/>
                  <a:pt x="275215" y="1004012"/>
                </a:cubicBezTo>
                <a:cubicBezTo>
                  <a:pt x="213104" y="963589"/>
                  <a:pt x="6486" y="807341"/>
                  <a:pt x="232" y="7866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9259706" y="5561024"/>
            <a:ext cx="1493497" cy="1281241"/>
          </a:xfrm>
          <a:custGeom>
            <a:avLst/>
            <a:gdLst/>
            <a:ahLst/>
            <a:cxnLst/>
            <a:rect l="l" t="t" r="r" b="b"/>
            <a:pathLst>
              <a:path w="1382868" h="1186334" extrusionOk="0">
                <a:moveTo>
                  <a:pt x="467097" y="35491"/>
                </a:moveTo>
                <a:cubicBezTo>
                  <a:pt x="233382" y="101500"/>
                  <a:pt x="149619" y="254976"/>
                  <a:pt x="122654" y="298124"/>
                </a:cubicBezTo>
                <a:cubicBezTo>
                  <a:pt x="49968" y="414415"/>
                  <a:pt x="27566" y="565958"/>
                  <a:pt x="5667" y="697308"/>
                </a:cubicBezTo>
                <a:cubicBezTo>
                  <a:pt x="-1571" y="740732"/>
                  <a:pt x="1591" y="859604"/>
                  <a:pt x="1591" y="859604"/>
                </a:cubicBezTo>
                <a:cubicBezTo>
                  <a:pt x="-6744" y="934537"/>
                  <a:pt x="18793" y="1013823"/>
                  <a:pt x="51950" y="1080146"/>
                </a:cubicBezTo>
                <a:cubicBezTo>
                  <a:pt x="105613" y="1187483"/>
                  <a:pt x="267948" y="1213610"/>
                  <a:pt x="365646" y="1157784"/>
                </a:cubicBezTo>
                <a:cubicBezTo>
                  <a:pt x="456305" y="1105978"/>
                  <a:pt x="487594" y="1010585"/>
                  <a:pt x="542677" y="927956"/>
                </a:cubicBezTo>
                <a:cubicBezTo>
                  <a:pt x="590503" y="856213"/>
                  <a:pt x="655311" y="792177"/>
                  <a:pt x="710394" y="726073"/>
                </a:cubicBezTo>
                <a:cubicBezTo>
                  <a:pt x="820636" y="593780"/>
                  <a:pt x="1001011" y="545936"/>
                  <a:pt x="1132799" y="443428"/>
                </a:cubicBezTo>
                <a:cubicBezTo>
                  <a:pt x="1206599" y="386031"/>
                  <a:pt x="1360256" y="327995"/>
                  <a:pt x="1381268" y="222915"/>
                </a:cubicBezTo>
                <a:cubicBezTo>
                  <a:pt x="1405185" y="103338"/>
                  <a:pt x="1154411" y="43893"/>
                  <a:pt x="1073792" y="36558"/>
                </a:cubicBezTo>
                <a:cubicBezTo>
                  <a:pt x="792861" y="11021"/>
                  <a:pt x="700821" y="-30507"/>
                  <a:pt x="467097" y="354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" name="Google Shape;20;p2"/>
          <p:cNvGrpSpPr/>
          <p:nvPr/>
        </p:nvGrpSpPr>
        <p:grpSpPr>
          <a:xfrm>
            <a:off x="10359957" y="5182183"/>
            <a:ext cx="1502034" cy="1675952"/>
            <a:chOff x="6415621" y="443747"/>
            <a:chExt cx="1388458" cy="1549225"/>
          </a:xfrm>
        </p:grpSpPr>
        <p:sp>
          <p:nvSpPr>
            <p:cNvPr id="21" name="Google Shape;21;p2"/>
            <p:cNvSpPr/>
            <p:nvPr/>
          </p:nvSpPr>
          <p:spPr>
            <a:xfrm>
              <a:off x="6415621" y="443747"/>
              <a:ext cx="1388458" cy="1539461"/>
            </a:xfrm>
            <a:custGeom>
              <a:avLst/>
              <a:gdLst/>
              <a:ahLst/>
              <a:cxnLst/>
              <a:rect l="l" t="t" r="r" b="b"/>
              <a:pathLst>
                <a:path w="1388458" h="1539461" extrusionOk="0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62903" y="500981"/>
              <a:ext cx="1293894" cy="1484418"/>
            </a:xfrm>
            <a:custGeom>
              <a:avLst/>
              <a:gdLst/>
              <a:ahLst/>
              <a:cxnLst/>
              <a:rect l="l" t="t" r="r" b="b"/>
              <a:pathLst>
                <a:path w="1293894" h="1484418" extrusionOk="0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512994" y="560471"/>
              <a:ext cx="1193711" cy="1425319"/>
            </a:xfrm>
            <a:custGeom>
              <a:avLst/>
              <a:gdLst/>
              <a:ahLst/>
              <a:cxnLst/>
              <a:rect l="l" t="t" r="r" b="b"/>
              <a:pathLst>
                <a:path w="1193711" h="1425319" extrusionOk="0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568315" y="612656"/>
              <a:ext cx="1083068" cy="1375325"/>
            </a:xfrm>
            <a:custGeom>
              <a:avLst/>
              <a:gdLst/>
              <a:ahLst/>
              <a:cxnLst/>
              <a:rect l="l" t="t" r="r" b="b"/>
              <a:pathLst>
                <a:path w="1083068" h="1375325" extrusionOk="0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19455" y="667972"/>
              <a:ext cx="980789" cy="1325000"/>
            </a:xfrm>
            <a:custGeom>
              <a:avLst/>
              <a:gdLst/>
              <a:ahLst/>
              <a:cxnLst/>
              <a:rect l="l" t="t" r="r" b="b"/>
              <a:pathLst>
                <a:path w="980789" h="1325000" extrusionOk="0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673729" y="722243"/>
              <a:ext cx="872242" cy="1265728"/>
            </a:xfrm>
            <a:custGeom>
              <a:avLst/>
              <a:gdLst/>
              <a:ahLst/>
              <a:cxnLst/>
              <a:rect l="l" t="t" r="r" b="b"/>
              <a:pathLst>
                <a:path w="872242" h="1265728" extrusionOk="0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32203" y="784864"/>
              <a:ext cx="755294" cy="1202497"/>
            </a:xfrm>
            <a:custGeom>
              <a:avLst/>
              <a:gdLst/>
              <a:ahLst/>
              <a:cxnLst/>
              <a:rect l="l" t="t" r="r" b="b"/>
              <a:pathLst>
                <a:path w="755294" h="1202497" extrusionOk="0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79171" y="840181"/>
              <a:ext cx="666583" cy="1144400"/>
            </a:xfrm>
            <a:custGeom>
              <a:avLst/>
              <a:gdLst/>
              <a:ahLst/>
              <a:cxnLst/>
              <a:rect l="l" t="t" r="r" b="b"/>
              <a:pathLst>
                <a:path w="666583" h="1144400" extrusionOk="0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826131" y="904889"/>
              <a:ext cx="570102" cy="1080568"/>
            </a:xfrm>
            <a:custGeom>
              <a:avLst/>
              <a:gdLst/>
              <a:ahLst/>
              <a:cxnLst/>
              <a:rect l="l" t="t" r="r" b="b"/>
              <a:pathLst>
                <a:path w="570102" h="1080568" extrusionOk="0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81393" y="973667"/>
              <a:ext cx="456517" cy="1015038"/>
            </a:xfrm>
            <a:custGeom>
              <a:avLst/>
              <a:gdLst/>
              <a:ahLst/>
              <a:cxnLst/>
              <a:rect l="l" t="t" r="r" b="b"/>
              <a:pathLst>
                <a:path w="456517" h="1015038" extrusionOk="0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36771" y="1043623"/>
              <a:ext cx="346166" cy="942672"/>
            </a:xfrm>
            <a:custGeom>
              <a:avLst/>
              <a:gdLst/>
              <a:ahLst/>
              <a:cxnLst/>
              <a:rect l="l" t="t" r="r" b="b"/>
              <a:pathLst>
                <a:path w="346166" h="942672" extrusionOk="0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8692696" y="4599830"/>
            <a:ext cx="1812954" cy="2501662"/>
            <a:chOff x="259396" y="3664530"/>
            <a:chExt cx="1812954" cy="2501662"/>
          </a:xfrm>
        </p:grpSpPr>
        <p:sp>
          <p:nvSpPr>
            <p:cNvPr id="33" name="Google Shape;33;p2"/>
            <p:cNvSpPr/>
            <p:nvPr/>
          </p:nvSpPr>
          <p:spPr>
            <a:xfrm>
              <a:off x="1060156" y="4349599"/>
              <a:ext cx="684212" cy="1597125"/>
            </a:xfrm>
            <a:custGeom>
              <a:avLst/>
              <a:gdLst/>
              <a:ahLst/>
              <a:cxnLst/>
              <a:rect l="l" t="t" r="r" b="b"/>
              <a:pathLst>
                <a:path w="684212" h="1597125" extrusionOk="0">
                  <a:moveTo>
                    <a:pt x="676362" y="405"/>
                  </a:moveTo>
                  <a:cubicBezTo>
                    <a:pt x="673780" y="-310"/>
                    <a:pt x="671142" y="-119"/>
                    <a:pt x="668618" y="1300"/>
                  </a:cubicBezTo>
                  <a:cubicBezTo>
                    <a:pt x="649539" y="12054"/>
                    <a:pt x="634233" y="28647"/>
                    <a:pt x="613259" y="57860"/>
                  </a:cubicBezTo>
                  <a:cubicBezTo>
                    <a:pt x="610601" y="61556"/>
                    <a:pt x="601533" y="74567"/>
                    <a:pt x="599857" y="76910"/>
                  </a:cubicBezTo>
                  <a:cubicBezTo>
                    <a:pt x="594866" y="83882"/>
                    <a:pt x="591037" y="89007"/>
                    <a:pt x="587360" y="93579"/>
                  </a:cubicBezTo>
                  <a:cubicBezTo>
                    <a:pt x="523019" y="173589"/>
                    <a:pt x="479899" y="245312"/>
                    <a:pt x="401327" y="393911"/>
                  </a:cubicBezTo>
                  <a:cubicBezTo>
                    <a:pt x="390640" y="414104"/>
                    <a:pt x="381506" y="430440"/>
                    <a:pt x="361141" y="465939"/>
                  </a:cubicBezTo>
                  <a:cubicBezTo>
                    <a:pt x="360741" y="466635"/>
                    <a:pt x="333100" y="514993"/>
                    <a:pt x="323041" y="533805"/>
                  </a:cubicBezTo>
                  <a:cubicBezTo>
                    <a:pt x="304734" y="568047"/>
                    <a:pt x="292876" y="599632"/>
                    <a:pt x="271244" y="664774"/>
                  </a:cubicBezTo>
                  <a:cubicBezTo>
                    <a:pt x="270359" y="667450"/>
                    <a:pt x="270349" y="667460"/>
                    <a:pt x="269463" y="670136"/>
                  </a:cubicBezTo>
                  <a:cubicBezTo>
                    <a:pt x="252918" y="720000"/>
                    <a:pt x="244603" y="742602"/>
                    <a:pt x="233144" y="768663"/>
                  </a:cubicBezTo>
                  <a:cubicBezTo>
                    <a:pt x="137275" y="986709"/>
                    <a:pt x="72038" y="1169218"/>
                    <a:pt x="28062" y="1355041"/>
                  </a:cubicBezTo>
                  <a:cubicBezTo>
                    <a:pt x="19327" y="1391941"/>
                    <a:pt x="14822" y="1427679"/>
                    <a:pt x="9907" y="1484819"/>
                  </a:cubicBezTo>
                  <a:cubicBezTo>
                    <a:pt x="9450" y="1490086"/>
                    <a:pt x="8935" y="1494173"/>
                    <a:pt x="8116" y="1503869"/>
                  </a:cubicBezTo>
                  <a:cubicBezTo>
                    <a:pt x="4706" y="1544684"/>
                    <a:pt x="3020" y="1562715"/>
                    <a:pt x="87" y="1585127"/>
                  </a:cubicBezTo>
                  <a:cubicBezTo>
                    <a:pt x="-666" y="1590861"/>
                    <a:pt x="3573" y="1596281"/>
                    <a:pt x="9307" y="1597033"/>
                  </a:cubicBezTo>
                  <a:cubicBezTo>
                    <a:pt x="15050" y="1597786"/>
                    <a:pt x="20165" y="1593842"/>
                    <a:pt x="20918" y="1588108"/>
                  </a:cubicBezTo>
                  <a:cubicBezTo>
                    <a:pt x="23918" y="1565257"/>
                    <a:pt x="25814" y="1546503"/>
                    <a:pt x="29252" y="1505355"/>
                  </a:cubicBezTo>
                  <a:cubicBezTo>
                    <a:pt x="30062" y="1495677"/>
                    <a:pt x="30290" y="1491849"/>
                    <a:pt x="30738" y="1486610"/>
                  </a:cubicBezTo>
                  <a:cubicBezTo>
                    <a:pt x="35577" y="1430412"/>
                    <a:pt x="40168" y="1395465"/>
                    <a:pt x="48597" y="1359804"/>
                  </a:cubicBezTo>
                  <a:cubicBezTo>
                    <a:pt x="92250" y="1175371"/>
                    <a:pt x="157097" y="993967"/>
                    <a:pt x="252499" y="776997"/>
                  </a:cubicBezTo>
                  <a:cubicBezTo>
                    <a:pt x="264301" y="750137"/>
                    <a:pt x="272359" y="727172"/>
                    <a:pt x="289104" y="676680"/>
                  </a:cubicBezTo>
                  <a:cubicBezTo>
                    <a:pt x="289990" y="674013"/>
                    <a:pt x="290009" y="673994"/>
                    <a:pt x="290894" y="671327"/>
                  </a:cubicBezTo>
                  <a:cubicBezTo>
                    <a:pt x="312145" y="607300"/>
                    <a:pt x="323937" y="576477"/>
                    <a:pt x="341491" y="543635"/>
                  </a:cubicBezTo>
                  <a:cubicBezTo>
                    <a:pt x="351426" y="525061"/>
                    <a:pt x="359932" y="509764"/>
                    <a:pt x="378401" y="477550"/>
                  </a:cubicBezTo>
                  <a:cubicBezTo>
                    <a:pt x="378801" y="476855"/>
                    <a:pt x="408947" y="424210"/>
                    <a:pt x="419777" y="403732"/>
                  </a:cubicBezTo>
                  <a:cubicBezTo>
                    <a:pt x="497758" y="256256"/>
                    <a:pt x="540469" y="185342"/>
                    <a:pt x="603734" y="106676"/>
                  </a:cubicBezTo>
                  <a:cubicBezTo>
                    <a:pt x="607696" y="101742"/>
                    <a:pt x="611630" y="96379"/>
                    <a:pt x="616830" y="89111"/>
                  </a:cubicBezTo>
                  <a:cubicBezTo>
                    <a:pt x="618545" y="86711"/>
                    <a:pt x="627622" y="73976"/>
                    <a:pt x="630223" y="70357"/>
                  </a:cubicBezTo>
                  <a:cubicBezTo>
                    <a:pt x="649511" y="43506"/>
                    <a:pt x="663112" y="28265"/>
                    <a:pt x="678743" y="19455"/>
                  </a:cubicBezTo>
                  <a:cubicBezTo>
                    <a:pt x="683782" y="16616"/>
                    <a:pt x="685744" y="10206"/>
                    <a:pt x="682905" y="5167"/>
                  </a:cubicBezTo>
                  <a:cubicBezTo>
                    <a:pt x="681486" y="2653"/>
                    <a:pt x="678943" y="1129"/>
                    <a:pt x="676362" y="4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316492" y="4740748"/>
              <a:ext cx="499154" cy="365381"/>
            </a:xfrm>
            <a:custGeom>
              <a:avLst/>
              <a:gdLst/>
              <a:ahLst/>
              <a:cxnLst/>
              <a:rect l="l" t="t" r="r" b="b"/>
              <a:pathLst>
                <a:path w="499154" h="365381" extrusionOk="0">
                  <a:moveTo>
                    <a:pt x="5412" y="353378"/>
                  </a:moveTo>
                  <a:cubicBezTo>
                    <a:pt x="32558" y="202568"/>
                    <a:pt x="209390" y="160696"/>
                    <a:pt x="326624" y="108385"/>
                  </a:cubicBezTo>
                  <a:cubicBezTo>
                    <a:pt x="362504" y="92374"/>
                    <a:pt x="414949" y="65732"/>
                    <a:pt x="443295" y="38690"/>
                  </a:cubicBezTo>
                  <a:cubicBezTo>
                    <a:pt x="453020" y="29413"/>
                    <a:pt x="468136" y="20117"/>
                    <a:pt x="479671" y="13097"/>
                  </a:cubicBezTo>
                  <a:cubicBezTo>
                    <a:pt x="485958" y="9277"/>
                    <a:pt x="502846" y="-4439"/>
                    <a:pt x="498426" y="1448"/>
                  </a:cubicBezTo>
                  <a:cubicBezTo>
                    <a:pt x="480138" y="25813"/>
                    <a:pt x="449210" y="42177"/>
                    <a:pt x="428189" y="64532"/>
                  </a:cubicBezTo>
                  <a:cubicBezTo>
                    <a:pt x="393213" y="101717"/>
                    <a:pt x="358647" y="152781"/>
                    <a:pt x="314698" y="179508"/>
                  </a:cubicBezTo>
                  <a:cubicBezTo>
                    <a:pt x="267597" y="208140"/>
                    <a:pt x="213886" y="222237"/>
                    <a:pt x="166242" y="249641"/>
                  </a:cubicBezTo>
                  <a:cubicBezTo>
                    <a:pt x="127161" y="272110"/>
                    <a:pt x="91175" y="299494"/>
                    <a:pt x="52542" y="322993"/>
                  </a:cubicBezTo>
                  <a:cubicBezTo>
                    <a:pt x="38673" y="331423"/>
                    <a:pt x="27243" y="338976"/>
                    <a:pt x="15480" y="349501"/>
                  </a:cubicBezTo>
                  <a:cubicBezTo>
                    <a:pt x="10289" y="354130"/>
                    <a:pt x="-2322" y="370303"/>
                    <a:pt x="373" y="363903"/>
                  </a:cubicBezTo>
                  <a:cubicBezTo>
                    <a:pt x="3107" y="357426"/>
                    <a:pt x="4983" y="355749"/>
                    <a:pt x="5412" y="3533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426327" y="4286272"/>
              <a:ext cx="579329" cy="543086"/>
            </a:xfrm>
            <a:custGeom>
              <a:avLst/>
              <a:gdLst/>
              <a:ahLst/>
              <a:cxnLst/>
              <a:rect l="l" t="t" r="r" b="b"/>
              <a:pathLst>
                <a:path w="579329" h="543086" extrusionOk="0">
                  <a:moveTo>
                    <a:pt x="0" y="543087"/>
                  </a:moveTo>
                  <a:cubicBezTo>
                    <a:pt x="3705" y="522770"/>
                    <a:pt x="34147" y="496243"/>
                    <a:pt x="44625" y="477926"/>
                  </a:cubicBezTo>
                  <a:cubicBezTo>
                    <a:pt x="63741" y="444522"/>
                    <a:pt x="76610" y="396002"/>
                    <a:pt x="105061" y="368875"/>
                  </a:cubicBezTo>
                  <a:cubicBezTo>
                    <a:pt x="192700" y="285302"/>
                    <a:pt x="294694" y="225628"/>
                    <a:pt x="397897" y="159773"/>
                  </a:cubicBezTo>
                  <a:cubicBezTo>
                    <a:pt x="440884" y="132331"/>
                    <a:pt x="481384" y="89059"/>
                    <a:pt x="519389" y="55093"/>
                  </a:cubicBezTo>
                  <a:cubicBezTo>
                    <a:pt x="536305" y="39967"/>
                    <a:pt x="553564" y="27118"/>
                    <a:pt x="569490" y="11201"/>
                  </a:cubicBezTo>
                  <a:cubicBezTo>
                    <a:pt x="573005" y="7696"/>
                    <a:pt x="579329" y="0"/>
                    <a:pt x="579329" y="0"/>
                  </a:cubicBezTo>
                  <a:cubicBezTo>
                    <a:pt x="579329" y="0"/>
                    <a:pt x="575224" y="7382"/>
                    <a:pt x="572691" y="10754"/>
                  </a:cubicBezTo>
                  <a:cubicBezTo>
                    <a:pt x="561604" y="25518"/>
                    <a:pt x="552974" y="42729"/>
                    <a:pt x="541792" y="57617"/>
                  </a:cubicBezTo>
                  <a:cubicBezTo>
                    <a:pt x="516388" y="91459"/>
                    <a:pt x="492776" y="132874"/>
                    <a:pt x="462839" y="162773"/>
                  </a:cubicBezTo>
                  <a:cubicBezTo>
                    <a:pt x="380276" y="245259"/>
                    <a:pt x="270853" y="287579"/>
                    <a:pt x="192414" y="374409"/>
                  </a:cubicBezTo>
                  <a:cubicBezTo>
                    <a:pt x="149447" y="421977"/>
                    <a:pt x="115814" y="467935"/>
                    <a:pt x="64284" y="506987"/>
                  </a:cubicBezTo>
                  <a:cubicBezTo>
                    <a:pt x="59979" y="510245"/>
                    <a:pt x="19383" y="537420"/>
                    <a:pt x="15554" y="531886"/>
                  </a:cubicBezTo>
                  <a:cubicBezTo>
                    <a:pt x="11611" y="526180"/>
                    <a:pt x="36881" y="493957"/>
                    <a:pt x="39824" y="490042"/>
                  </a:cubicBezTo>
                  <a:cubicBezTo>
                    <a:pt x="68294" y="452123"/>
                    <a:pt x="80543" y="407241"/>
                    <a:pt x="108490" y="3700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645711" y="4008904"/>
              <a:ext cx="426639" cy="441396"/>
            </a:xfrm>
            <a:custGeom>
              <a:avLst/>
              <a:gdLst/>
              <a:ahLst/>
              <a:cxnLst/>
              <a:rect l="l" t="t" r="r" b="b"/>
              <a:pathLst>
                <a:path w="426639" h="441396" extrusionOk="0">
                  <a:moveTo>
                    <a:pt x="1044" y="441160"/>
                  </a:moveTo>
                  <a:cubicBezTo>
                    <a:pt x="-2938" y="443151"/>
                    <a:pt x="5625" y="432006"/>
                    <a:pt x="7454" y="428816"/>
                  </a:cubicBezTo>
                  <a:cubicBezTo>
                    <a:pt x="14198" y="417024"/>
                    <a:pt x="20503" y="405717"/>
                    <a:pt x="28742" y="394754"/>
                  </a:cubicBezTo>
                  <a:cubicBezTo>
                    <a:pt x="49250" y="367437"/>
                    <a:pt x="69366" y="332765"/>
                    <a:pt x="84130" y="301933"/>
                  </a:cubicBezTo>
                  <a:cubicBezTo>
                    <a:pt x="131374" y="203283"/>
                    <a:pt x="217147" y="136903"/>
                    <a:pt x="302424" y="74038"/>
                  </a:cubicBezTo>
                  <a:cubicBezTo>
                    <a:pt x="328961" y="54464"/>
                    <a:pt x="358917" y="39481"/>
                    <a:pt x="387521" y="23536"/>
                  </a:cubicBezTo>
                  <a:cubicBezTo>
                    <a:pt x="400817" y="16126"/>
                    <a:pt x="426640" y="0"/>
                    <a:pt x="426640" y="0"/>
                  </a:cubicBezTo>
                  <a:cubicBezTo>
                    <a:pt x="426640" y="0"/>
                    <a:pt x="420277" y="4667"/>
                    <a:pt x="417943" y="7772"/>
                  </a:cubicBezTo>
                  <a:cubicBezTo>
                    <a:pt x="407790" y="21298"/>
                    <a:pt x="394702" y="33014"/>
                    <a:pt x="384311" y="46863"/>
                  </a:cubicBezTo>
                  <a:cubicBezTo>
                    <a:pt x="357898" y="82039"/>
                    <a:pt x="327847" y="114443"/>
                    <a:pt x="301700" y="149276"/>
                  </a:cubicBezTo>
                  <a:cubicBezTo>
                    <a:pt x="264058" y="199406"/>
                    <a:pt x="227139" y="251870"/>
                    <a:pt x="182933" y="296037"/>
                  </a:cubicBezTo>
                  <a:cubicBezTo>
                    <a:pt x="156035" y="322897"/>
                    <a:pt x="126317" y="334737"/>
                    <a:pt x="98656" y="361121"/>
                  </a:cubicBezTo>
                  <a:cubicBezTo>
                    <a:pt x="80101" y="378809"/>
                    <a:pt x="43182" y="401831"/>
                    <a:pt x="20722" y="4130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388329" y="4191271"/>
              <a:ext cx="110033" cy="635808"/>
            </a:xfrm>
            <a:custGeom>
              <a:avLst/>
              <a:gdLst/>
              <a:ahLst/>
              <a:cxnLst/>
              <a:rect l="l" t="t" r="r" b="b"/>
              <a:pathLst>
                <a:path w="110033" h="635808" extrusionOk="0">
                  <a:moveTo>
                    <a:pt x="38769" y="633231"/>
                  </a:moveTo>
                  <a:cubicBezTo>
                    <a:pt x="16729" y="653500"/>
                    <a:pt x="-245" y="548134"/>
                    <a:pt x="3" y="530485"/>
                  </a:cubicBezTo>
                  <a:cubicBezTo>
                    <a:pt x="1908" y="397868"/>
                    <a:pt x="41713" y="266537"/>
                    <a:pt x="55390" y="134693"/>
                  </a:cubicBezTo>
                  <a:cubicBezTo>
                    <a:pt x="59515" y="94983"/>
                    <a:pt x="65458" y="36652"/>
                    <a:pt x="89852" y="4562"/>
                  </a:cubicBezTo>
                  <a:cubicBezTo>
                    <a:pt x="89985" y="4390"/>
                    <a:pt x="92100" y="-229"/>
                    <a:pt x="93319" y="9"/>
                  </a:cubicBezTo>
                  <a:cubicBezTo>
                    <a:pt x="95596" y="438"/>
                    <a:pt x="92195" y="51806"/>
                    <a:pt x="92005" y="53987"/>
                  </a:cubicBezTo>
                  <a:cubicBezTo>
                    <a:pt x="89319" y="83676"/>
                    <a:pt x="97129" y="117147"/>
                    <a:pt x="101653" y="146551"/>
                  </a:cubicBezTo>
                  <a:cubicBezTo>
                    <a:pt x="120875" y="271367"/>
                    <a:pt x="105273" y="397440"/>
                    <a:pt x="72735" y="518131"/>
                  </a:cubicBezTo>
                  <a:cubicBezTo>
                    <a:pt x="62763" y="555136"/>
                    <a:pt x="64696" y="609380"/>
                    <a:pt x="38769" y="6332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22665" y="4139149"/>
              <a:ext cx="450147" cy="2027043"/>
            </a:xfrm>
            <a:custGeom>
              <a:avLst/>
              <a:gdLst/>
              <a:ahLst/>
              <a:cxnLst/>
              <a:rect l="l" t="t" r="r" b="b"/>
              <a:pathLst>
                <a:path w="450147" h="2027043" extrusionOk="0">
                  <a:moveTo>
                    <a:pt x="16427" y="0"/>
                  </a:moveTo>
                  <a:cubicBezTo>
                    <a:pt x="14436" y="562"/>
                    <a:pt x="12626" y="1191"/>
                    <a:pt x="10169" y="1791"/>
                  </a:cubicBezTo>
                  <a:cubicBezTo>
                    <a:pt x="9997" y="1943"/>
                    <a:pt x="9778" y="2238"/>
                    <a:pt x="9578" y="2381"/>
                  </a:cubicBezTo>
                  <a:cubicBezTo>
                    <a:pt x="8978" y="2838"/>
                    <a:pt x="8150" y="3048"/>
                    <a:pt x="7197" y="3572"/>
                  </a:cubicBezTo>
                  <a:cubicBezTo>
                    <a:pt x="5511" y="4515"/>
                    <a:pt x="3292" y="5829"/>
                    <a:pt x="949" y="6848"/>
                  </a:cubicBezTo>
                  <a:cubicBezTo>
                    <a:pt x="-3452" y="8763"/>
                    <a:pt x="8407" y="22393"/>
                    <a:pt x="17017" y="44653"/>
                  </a:cubicBezTo>
                  <a:cubicBezTo>
                    <a:pt x="19465" y="50968"/>
                    <a:pt x="28971" y="78591"/>
                    <a:pt x="31010" y="83048"/>
                  </a:cubicBezTo>
                  <a:cubicBezTo>
                    <a:pt x="50460" y="125625"/>
                    <a:pt x="65671" y="166049"/>
                    <a:pt x="89941" y="237830"/>
                  </a:cubicBezTo>
                  <a:cubicBezTo>
                    <a:pt x="91427" y="242221"/>
                    <a:pt x="116973" y="317992"/>
                    <a:pt x="125964" y="342309"/>
                  </a:cubicBezTo>
                  <a:cubicBezTo>
                    <a:pt x="243084" y="659254"/>
                    <a:pt x="304348" y="839448"/>
                    <a:pt x="359622" y="1044483"/>
                  </a:cubicBezTo>
                  <a:cubicBezTo>
                    <a:pt x="381015" y="1123845"/>
                    <a:pt x="394522" y="1208027"/>
                    <a:pt x="406647" y="1324280"/>
                  </a:cubicBezTo>
                  <a:cubicBezTo>
                    <a:pt x="409314" y="1349826"/>
                    <a:pt x="418953" y="1453325"/>
                    <a:pt x="420344" y="1467450"/>
                  </a:cubicBezTo>
                  <a:cubicBezTo>
                    <a:pt x="425964" y="1524524"/>
                    <a:pt x="428450" y="1582245"/>
                    <a:pt x="428974" y="1653483"/>
                  </a:cubicBezTo>
                  <a:cubicBezTo>
                    <a:pt x="429183" y="1680924"/>
                    <a:pt x="428516" y="1821732"/>
                    <a:pt x="428678" y="1848745"/>
                  </a:cubicBezTo>
                  <a:cubicBezTo>
                    <a:pt x="428945" y="1893579"/>
                    <a:pt x="426430" y="1930136"/>
                    <a:pt x="419449" y="1964531"/>
                  </a:cubicBezTo>
                  <a:cubicBezTo>
                    <a:pt x="418582" y="1968798"/>
                    <a:pt x="416429" y="1976514"/>
                    <a:pt x="413495" y="1986267"/>
                  </a:cubicBezTo>
                  <a:cubicBezTo>
                    <a:pt x="413019" y="1987839"/>
                    <a:pt x="404942" y="2013395"/>
                    <a:pt x="404866" y="2013652"/>
                  </a:cubicBezTo>
                  <a:cubicBezTo>
                    <a:pt x="404809" y="2013832"/>
                    <a:pt x="404723" y="2013804"/>
                    <a:pt x="404571" y="2014538"/>
                  </a:cubicBezTo>
                  <a:cubicBezTo>
                    <a:pt x="404504" y="2014918"/>
                    <a:pt x="404609" y="2015138"/>
                    <a:pt x="404571" y="2015433"/>
                  </a:cubicBezTo>
                  <a:lnTo>
                    <a:pt x="404571" y="2016328"/>
                  </a:lnTo>
                  <a:lnTo>
                    <a:pt x="404571" y="2018414"/>
                  </a:lnTo>
                  <a:lnTo>
                    <a:pt x="415877" y="2027044"/>
                  </a:lnTo>
                  <a:lnTo>
                    <a:pt x="423020" y="2023177"/>
                  </a:lnTo>
                  <a:lnTo>
                    <a:pt x="423916" y="2021986"/>
                  </a:lnTo>
                  <a:cubicBezTo>
                    <a:pt x="425402" y="2019415"/>
                    <a:pt x="425687" y="2016795"/>
                    <a:pt x="425106" y="2014242"/>
                  </a:cubicBezTo>
                  <a:lnTo>
                    <a:pt x="425402" y="2014538"/>
                  </a:lnTo>
                  <a:lnTo>
                    <a:pt x="425402" y="2016919"/>
                  </a:lnTo>
                  <a:cubicBezTo>
                    <a:pt x="425306" y="2018138"/>
                    <a:pt x="425440" y="2017909"/>
                    <a:pt x="425402" y="2018109"/>
                  </a:cubicBezTo>
                  <a:cubicBezTo>
                    <a:pt x="426183" y="2015642"/>
                    <a:pt x="433279" y="1993745"/>
                    <a:pt x="433736" y="1992220"/>
                  </a:cubicBezTo>
                  <a:cubicBezTo>
                    <a:pt x="436851" y="1981867"/>
                    <a:pt x="438956" y="1973789"/>
                    <a:pt x="439985" y="1968703"/>
                  </a:cubicBezTo>
                  <a:cubicBezTo>
                    <a:pt x="447300" y="1932699"/>
                    <a:pt x="450091" y="1894913"/>
                    <a:pt x="449814" y="1848745"/>
                  </a:cubicBezTo>
                  <a:cubicBezTo>
                    <a:pt x="449652" y="1821837"/>
                    <a:pt x="450310" y="1681048"/>
                    <a:pt x="450110" y="1653483"/>
                  </a:cubicBezTo>
                  <a:cubicBezTo>
                    <a:pt x="449576" y="1581665"/>
                    <a:pt x="447166" y="1523162"/>
                    <a:pt x="441480" y="1465364"/>
                  </a:cubicBezTo>
                  <a:cubicBezTo>
                    <a:pt x="440089" y="1451267"/>
                    <a:pt x="430164" y="1347531"/>
                    <a:pt x="427488" y="1321898"/>
                  </a:cubicBezTo>
                  <a:cubicBezTo>
                    <a:pt x="415258" y="1204627"/>
                    <a:pt x="401608" y="1119778"/>
                    <a:pt x="379863" y="1039120"/>
                  </a:cubicBezTo>
                  <a:cubicBezTo>
                    <a:pt x="324389" y="833314"/>
                    <a:pt x="262934" y="652377"/>
                    <a:pt x="145605" y="334870"/>
                  </a:cubicBezTo>
                  <a:cubicBezTo>
                    <a:pt x="136709" y="310801"/>
                    <a:pt x="129574" y="290122"/>
                    <a:pt x="115249" y="247650"/>
                  </a:cubicBezTo>
                  <a:cubicBezTo>
                    <a:pt x="111210" y="235677"/>
                    <a:pt x="111077" y="235677"/>
                    <a:pt x="109591" y="231286"/>
                  </a:cubicBezTo>
                  <a:cubicBezTo>
                    <a:pt x="85102" y="158858"/>
                    <a:pt x="69891" y="117824"/>
                    <a:pt x="50060" y="74419"/>
                  </a:cubicBezTo>
                  <a:cubicBezTo>
                    <a:pt x="48526" y="71056"/>
                    <a:pt x="39430" y="44358"/>
                    <a:pt x="36667" y="37214"/>
                  </a:cubicBezTo>
                  <a:cubicBezTo>
                    <a:pt x="30114" y="20279"/>
                    <a:pt x="23732" y="8163"/>
                    <a:pt x="16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02887" y="3664530"/>
              <a:ext cx="349749" cy="531038"/>
            </a:xfrm>
            <a:custGeom>
              <a:avLst/>
              <a:gdLst/>
              <a:ahLst/>
              <a:cxnLst/>
              <a:rect l="l" t="t" r="r" b="b"/>
              <a:pathLst>
                <a:path w="349749" h="531038" extrusionOk="0">
                  <a:moveTo>
                    <a:pt x="345292" y="530350"/>
                  </a:moveTo>
                  <a:cubicBezTo>
                    <a:pt x="357512" y="530417"/>
                    <a:pt x="341148" y="396714"/>
                    <a:pt x="337272" y="377788"/>
                  </a:cubicBezTo>
                  <a:cubicBezTo>
                    <a:pt x="309325" y="241447"/>
                    <a:pt x="236278" y="146150"/>
                    <a:pt x="120654" y="69607"/>
                  </a:cubicBezTo>
                  <a:cubicBezTo>
                    <a:pt x="109272" y="62072"/>
                    <a:pt x="7597" y="-6260"/>
                    <a:pt x="328" y="465"/>
                  </a:cubicBezTo>
                  <a:cubicBezTo>
                    <a:pt x="-1144" y="1827"/>
                    <a:pt x="2720" y="3808"/>
                    <a:pt x="4392" y="4913"/>
                  </a:cubicBezTo>
                  <a:cubicBezTo>
                    <a:pt x="23179" y="17353"/>
                    <a:pt x="35828" y="32812"/>
                    <a:pt x="49179" y="51652"/>
                  </a:cubicBezTo>
                  <a:cubicBezTo>
                    <a:pt x="77773" y="92000"/>
                    <a:pt x="117721" y="134301"/>
                    <a:pt x="136247" y="180287"/>
                  </a:cubicBezTo>
                  <a:cubicBezTo>
                    <a:pt x="153287" y="222578"/>
                    <a:pt x="163126" y="276595"/>
                    <a:pt x="188015" y="314923"/>
                  </a:cubicBezTo>
                  <a:cubicBezTo>
                    <a:pt x="218362" y="361653"/>
                    <a:pt x="261034" y="397943"/>
                    <a:pt x="293142" y="443244"/>
                  </a:cubicBezTo>
                  <a:cubicBezTo>
                    <a:pt x="312859" y="471057"/>
                    <a:pt x="328795" y="499127"/>
                    <a:pt x="344825" y="528731"/>
                  </a:cubicBezTo>
                  <a:cubicBezTo>
                    <a:pt x="346978" y="532703"/>
                    <a:pt x="343273" y="530341"/>
                    <a:pt x="345292" y="5303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3113" y="4255535"/>
              <a:ext cx="309080" cy="161443"/>
            </a:xfrm>
            <a:custGeom>
              <a:avLst/>
              <a:gdLst/>
              <a:ahLst/>
              <a:cxnLst/>
              <a:rect l="l" t="t" r="r" b="b"/>
              <a:pathLst>
                <a:path w="309080" h="161443" extrusionOk="0">
                  <a:moveTo>
                    <a:pt x="16069" y="0"/>
                  </a:moveTo>
                  <a:cubicBezTo>
                    <a:pt x="16507" y="1962"/>
                    <a:pt x="16183" y="3886"/>
                    <a:pt x="15173" y="5953"/>
                  </a:cubicBezTo>
                  <a:cubicBezTo>
                    <a:pt x="13592" y="9211"/>
                    <a:pt x="10839" y="12525"/>
                    <a:pt x="8334" y="13392"/>
                  </a:cubicBezTo>
                  <a:cubicBezTo>
                    <a:pt x="5258" y="14459"/>
                    <a:pt x="4096" y="12563"/>
                    <a:pt x="2972" y="10716"/>
                  </a:cubicBezTo>
                  <a:cubicBezTo>
                    <a:pt x="3229" y="12592"/>
                    <a:pt x="1505" y="13611"/>
                    <a:pt x="0" y="14583"/>
                  </a:cubicBezTo>
                  <a:cubicBezTo>
                    <a:pt x="1076" y="14926"/>
                    <a:pt x="2362" y="15412"/>
                    <a:pt x="3267" y="15773"/>
                  </a:cubicBezTo>
                  <a:cubicBezTo>
                    <a:pt x="4715" y="16345"/>
                    <a:pt x="5734" y="16840"/>
                    <a:pt x="6544" y="17269"/>
                  </a:cubicBezTo>
                  <a:cubicBezTo>
                    <a:pt x="10687" y="21641"/>
                    <a:pt x="17926" y="25270"/>
                    <a:pt x="29166" y="29766"/>
                  </a:cubicBezTo>
                  <a:cubicBezTo>
                    <a:pt x="34271" y="31813"/>
                    <a:pt x="39919" y="33976"/>
                    <a:pt x="46730" y="36319"/>
                  </a:cubicBezTo>
                  <a:cubicBezTo>
                    <a:pt x="51235" y="37862"/>
                    <a:pt x="76010" y="45901"/>
                    <a:pt x="79772" y="47330"/>
                  </a:cubicBezTo>
                  <a:cubicBezTo>
                    <a:pt x="154115" y="75600"/>
                    <a:pt x="283969" y="138389"/>
                    <a:pt x="288427" y="153886"/>
                  </a:cubicBezTo>
                  <a:cubicBezTo>
                    <a:pt x="290027" y="159448"/>
                    <a:pt x="295961" y="162630"/>
                    <a:pt x="301523" y="161030"/>
                  </a:cubicBezTo>
                  <a:cubicBezTo>
                    <a:pt x="307086" y="159439"/>
                    <a:pt x="310267" y="153791"/>
                    <a:pt x="308667" y="148237"/>
                  </a:cubicBezTo>
                  <a:cubicBezTo>
                    <a:pt x="301180" y="122215"/>
                    <a:pt x="175155" y="61131"/>
                    <a:pt x="87211" y="27680"/>
                  </a:cubicBezTo>
                  <a:cubicBezTo>
                    <a:pt x="82915" y="26051"/>
                    <a:pt x="57664" y="17783"/>
                    <a:pt x="53578" y="16373"/>
                  </a:cubicBezTo>
                  <a:cubicBezTo>
                    <a:pt x="47063" y="14135"/>
                    <a:pt x="41653" y="12316"/>
                    <a:pt x="36909" y="10420"/>
                  </a:cubicBezTo>
                  <a:cubicBezTo>
                    <a:pt x="28499" y="7058"/>
                    <a:pt x="22927" y="3981"/>
                    <a:pt x="21727" y="2677"/>
                  </a:cubicBezTo>
                  <a:cubicBezTo>
                    <a:pt x="20841" y="1714"/>
                    <a:pt x="17507" y="895"/>
                    <a:pt x="16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7063" y="3837744"/>
              <a:ext cx="379620" cy="439743"/>
            </a:xfrm>
            <a:custGeom>
              <a:avLst/>
              <a:gdLst/>
              <a:ahLst/>
              <a:cxnLst/>
              <a:rect l="l" t="t" r="r" b="b"/>
              <a:pathLst>
                <a:path w="379620" h="439743" extrusionOk="0">
                  <a:moveTo>
                    <a:pt x="379560" y="434613"/>
                  </a:moveTo>
                  <a:cubicBezTo>
                    <a:pt x="369425" y="417201"/>
                    <a:pt x="342355" y="392474"/>
                    <a:pt x="327915" y="372795"/>
                  </a:cubicBezTo>
                  <a:cubicBezTo>
                    <a:pt x="289653" y="320656"/>
                    <a:pt x="230769" y="278412"/>
                    <a:pt x="182361" y="237416"/>
                  </a:cubicBezTo>
                  <a:cubicBezTo>
                    <a:pt x="140824" y="202241"/>
                    <a:pt x="113030" y="157435"/>
                    <a:pt x="81037" y="114830"/>
                  </a:cubicBezTo>
                  <a:cubicBezTo>
                    <a:pt x="56650" y="82349"/>
                    <a:pt x="39183" y="42345"/>
                    <a:pt x="11695" y="12465"/>
                  </a:cubicBezTo>
                  <a:cubicBezTo>
                    <a:pt x="8192" y="8654"/>
                    <a:pt x="7236" y="-1289"/>
                    <a:pt x="2263" y="139"/>
                  </a:cubicBezTo>
                  <a:cubicBezTo>
                    <a:pt x="807" y="558"/>
                    <a:pt x="1021" y="6778"/>
                    <a:pt x="980" y="7045"/>
                  </a:cubicBezTo>
                  <a:cubicBezTo>
                    <a:pt x="-4258" y="41163"/>
                    <a:pt x="12567" y="87112"/>
                    <a:pt x="26216" y="117516"/>
                  </a:cubicBezTo>
                  <a:cubicBezTo>
                    <a:pt x="62926" y="199278"/>
                    <a:pt x="87624" y="268440"/>
                    <a:pt x="161548" y="331047"/>
                  </a:cubicBezTo>
                  <a:cubicBezTo>
                    <a:pt x="181926" y="348306"/>
                    <a:pt x="208176" y="357517"/>
                    <a:pt x="228366" y="374615"/>
                  </a:cubicBezTo>
                  <a:cubicBezTo>
                    <a:pt x="252657" y="395189"/>
                    <a:pt x="282424" y="410000"/>
                    <a:pt x="307636" y="429650"/>
                  </a:cubicBezTo>
                  <a:cubicBezTo>
                    <a:pt x="313618" y="434308"/>
                    <a:pt x="348765" y="441280"/>
                    <a:pt x="355175" y="439442"/>
                  </a:cubicBezTo>
                  <a:cubicBezTo>
                    <a:pt x="359214" y="438280"/>
                    <a:pt x="380912" y="436946"/>
                    <a:pt x="379560" y="4346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42190" y="3687690"/>
              <a:ext cx="141301" cy="825288"/>
            </a:xfrm>
            <a:custGeom>
              <a:avLst/>
              <a:gdLst/>
              <a:ahLst/>
              <a:cxnLst/>
              <a:rect l="l" t="t" r="r" b="b"/>
              <a:pathLst>
                <a:path w="141301" h="825288" extrusionOk="0">
                  <a:moveTo>
                    <a:pt x="29251" y="824773"/>
                  </a:moveTo>
                  <a:cubicBezTo>
                    <a:pt x="29670" y="829212"/>
                    <a:pt x="25822" y="803704"/>
                    <a:pt x="25432" y="797655"/>
                  </a:cubicBezTo>
                  <a:cubicBezTo>
                    <a:pt x="24298" y="780139"/>
                    <a:pt x="27965" y="761565"/>
                    <a:pt x="25670" y="744239"/>
                  </a:cubicBezTo>
                  <a:cubicBezTo>
                    <a:pt x="19059" y="694318"/>
                    <a:pt x="23841" y="629948"/>
                    <a:pt x="35157" y="580990"/>
                  </a:cubicBezTo>
                  <a:cubicBezTo>
                    <a:pt x="56569" y="488350"/>
                    <a:pt x="85820" y="396539"/>
                    <a:pt x="114900" y="305851"/>
                  </a:cubicBezTo>
                  <a:cubicBezTo>
                    <a:pt x="131807" y="253101"/>
                    <a:pt x="130807" y="198838"/>
                    <a:pt x="138970" y="144964"/>
                  </a:cubicBezTo>
                  <a:cubicBezTo>
                    <a:pt x="144761" y="106740"/>
                    <a:pt x="138817" y="71136"/>
                    <a:pt x="131493" y="33274"/>
                  </a:cubicBezTo>
                  <a:cubicBezTo>
                    <a:pt x="131150" y="31483"/>
                    <a:pt x="125092" y="517"/>
                    <a:pt x="123034" y="51"/>
                  </a:cubicBezTo>
                  <a:cubicBezTo>
                    <a:pt x="116110" y="-1559"/>
                    <a:pt x="106299" y="35570"/>
                    <a:pt x="104680" y="40189"/>
                  </a:cubicBezTo>
                  <a:cubicBezTo>
                    <a:pt x="90125" y="81604"/>
                    <a:pt x="70561" y="122323"/>
                    <a:pt x="60646" y="165195"/>
                  </a:cubicBezTo>
                  <a:cubicBezTo>
                    <a:pt x="51892" y="203086"/>
                    <a:pt x="29585" y="236671"/>
                    <a:pt x="23774" y="276723"/>
                  </a:cubicBezTo>
                  <a:cubicBezTo>
                    <a:pt x="9334" y="376269"/>
                    <a:pt x="2343" y="477615"/>
                    <a:pt x="1495" y="578256"/>
                  </a:cubicBezTo>
                  <a:cubicBezTo>
                    <a:pt x="1200" y="612937"/>
                    <a:pt x="14668" y="726170"/>
                    <a:pt x="0" y="750145"/>
                  </a:cubicBezTo>
                  <a:lnTo>
                    <a:pt x="29251" y="8247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083304" y="3808620"/>
              <a:ext cx="300599" cy="1051239"/>
            </a:xfrm>
            <a:custGeom>
              <a:avLst/>
              <a:gdLst/>
              <a:ahLst/>
              <a:cxnLst/>
              <a:rect l="l" t="t" r="r" b="b"/>
              <a:pathLst>
                <a:path w="300599" h="1051239" extrusionOk="0">
                  <a:moveTo>
                    <a:pt x="17459" y="1049810"/>
                  </a:moveTo>
                  <a:cubicBezTo>
                    <a:pt x="25822" y="1062954"/>
                    <a:pt x="9753" y="981696"/>
                    <a:pt x="9401" y="960751"/>
                  </a:cubicBezTo>
                  <a:cubicBezTo>
                    <a:pt x="8372" y="900229"/>
                    <a:pt x="18354" y="835202"/>
                    <a:pt x="30918" y="775785"/>
                  </a:cubicBezTo>
                  <a:cubicBezTo>
                    <a:pt x="39395" y="735637"/>
                    <a:pt x="71923" y="702462"/>
                    <a:pt x="88839" y="667429"/>
                  </a:cubicBezTo>
                  <a:cubicBezTo>
                    <a:pt x="117366" y="608345"/>
                    <a:pt x="156276" y="554253"/>
                    <a:pt x="184670" y="495445"/>
                  </a:cubicBezTo>
                  <a:cubicBezTo>
                    <a:pt x="205768" y="451735"/>
                    <a:pt x="211121" y="397500"/>
                    <a:pt x="233447" y="355828"/>
                  </a:cubicBezTo>
                  <a:cubicBezTo>
                    <a:pt x="256174" y="313442"/>
                    <a:pt x="280939" y="261721"/>
                    <a:pt x="280996" y="213553"/>
                  </a:cubicBezTo>
                  <a:cubicBezTo>
                    <a:pt x="281063" y="168223"/>
                    <a:pt x="285492" y="117455"/>
                    <a:pt x="293827" y="72916"/>
                  </a:cubicBezTo>
                  <a:cubicBezTo>
                    <a:pt x="296808" y="56971"/>
                    <a:pt x="299599" y="40236"/>
                    <a:pt x="298484" y="23977"/>
                  </a:cubicBezTo>
                  <a:cubicBezTo>
                    <a:pt x="297951" y="16119"/>
                    <a:pt x="304333" y="-2931"/>
                    <a:pt x="297189" y="383"/>
                  </a:cubicBezTo>
                  <a:cubicBezTo>
                    <a:pt x="295265" y="1279"/>
                    <a:pt x="294598" y="43684"/>
                    <a:pt x="292531" y="49323"/>
                  </a:cubicBezTo>
                  <a:cubicBezTo>
                    <a:pt x="279758" y="84308"/>
                    <a:pt x="249954" y="130495"/>
                    <a:pt x="227885" y="160032"/>
                  </a:cubicBezTo>
                  <a:cubicBezTo>
                    <a:pt x="192138" y="207886"/>
                    <a:pt x="135950" y="244557"/>
                    <a:pt x="106479" y="299554"/>
                  </a:cubicBezTo>
                  <a:cubicBezTo>
                    <a:pt x="45319" y="413645"/>
                    <a:pt x="23469" y="555148"/>
                    <a:pt x="24583" y="683602"/>
                  </a:cubicBezTo>
                  <a:cubicBezTo>
                    <a:pt x="24983" y="730332"/>
                    <a:pt x="19802" y="766432"/>
                    <a:pt x="19802" y="766432"/>
                  </a:cubicBezTo>
                  <a:cubicBezTo>
                    <a:pt x="19802" y="766432"/>
                    <a:pt x="-23146" y="986002"/>
                    <a:pt x="17459" y="10498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59396" y="4451460"/>
              <a:ext cx="755570" cy="317914"/>
            </a:xfrm>
            <a:custGeom>
              <a:avLst/>
              <a:gdLst/>
              <a:ahLst/>
              <a:cxnLst/>
              <a:rect l="l" t="t" r="r" b="b"/>
              <a:pathLst>
                <a:path w="755570" h="317914" extrusionOk="0">
                  <a:moveTo>
                    <a:pt x="753508" y="303662"/>
                  </a:moveTo>
                  <a:cubicBezTo>
                    <a:pt x="752184" y="307443"/>
                    <a:pt x="758108" y="324503"/>
                    <a:pt x="746440" y="315149"/>
                  </a:cubicBezTo>
                  <a:cubicBezTo>
                    <a:pt x="716122" y="290841"/>
                    <a:pt x="628873" y="282316"/>
                    <a:pt x="616195" y="280840"/>
                  </a:cubicBezTo>
                  <a:cubicBezTo>
                    <a:pt x="492999" y="266505"/>
                    <a:pt x="354896" y="241968"/>
                    <a:pt x="245457" y="180904"/>
                  </a:cubicBezTo>
                  <a:cubicBezTo>
                    <a:pt x="181853" y="145413"/>
                    <a:pt x="109476" y="111562"/>
                    <a:pt x="57228" y="59803"/>
                  </a:cubicBezTo>
                  <a:cubicBezTo>
                    <a:pt x="38813" y="41563"/>
                    <a:pt x="-16805" y="-11711"/>
                    <a:pt x="4983" y="2329"/>
                  </a:cubicBezTo>
                  <a:cubicBezTo>
                    <a:pt x="65950" y="41619"/>
                    <a:pt x="172935" y="75243"/>
                    <a:pt x="234709" y="88016"/>
                  </a:cubicBezTo>
                  <a:cubicBezTo>
                    <a:pt x="288205" y="99074"/>
                    <a:pt x="346971" y="98798"/>
                    <a:pt x="398825" y="116819"/>
                  </a:cubicBezTo>
                  <a:cubicBezTo>
                    <a:pt x="487979" y="147814"/>
                    <a:pt x="563493" y="204049"/>
                    <a:pt x="645142" y="248274"/>
                  </a:cubicBezTo>
                  <a:cubicBezTo>
                    <a:pt x="670135" y="261819"/>
                    <a:pt x="738868" y="276925"/>
                    <a:pt x="754194" y="294375"/>
                  </a:cubicBezTo>
                  <a:cubicBezTo>
                    <a:pt x="757061" y="297642"/>
                    <a:pt x="754755" y="300137"/>
                    <a:pt x="753508" y="3036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000288" y="4745719"/>
              <a:ext cx="104008" cy="131922"/>
            </a:xfrm>
            <a:custGeom>
              <a:avLst/>
              <a:gdLst/>
              <a:ahLst/>
              <a:cxnLst/>
              <a:rect l="l" t="t" r="r" b="b"/>
              <a:pathLst>
                <a:path w="104008" h="131922" extrusionOk="0">
                  <a:moveTo>
                    <a:pt x="11739" y="58"/>
                  </a:moveTo>
                  <a:cubicBezTo>
                    <a:pt x="9091" y="-246"/>
                    <a:pt x="6253" y="658"/>
                    <a:pt x="3995" y="2439"/>
                  </a:cubicBezTo>
                  <a:cubicBezTo>
                    <a:pt x="-510" y="6002"/>
                    <a:pt x="-1348" y="12517"/>
                    <a:pt x="2214" y="17022"/>
                  </a:cubicBezTo>
                  <a:cubicBezTo>
                    <a:pt x="5176" y="20766"/>
                    <a:pt x="8463" y="24604"/>
                    <a:pt x="12034" y="28633"/>
                  </a:cubicBezTo>
                  <a:cubicBezTo>
                    <a:pt x="19073" y="36568"/>
                    <a:pt x="25931" y="43606"/>
                    <a:pt x="38523" y="56313"/>
                  </a:cubicBezTo>
                  <a:cubicBezTo>
                    <a:pt x="53392" y="71305"/>
                    <a:pt x="57240" y="75353"/>
                    <a:pt x="63527" y="82211"/>
                  </a:cubicBezTo>
                  <a:cubicBezTo>
                    <a:pt x="65860" y="84755"/>
                    <a:pt x="66975" y="88108"/>
                    <a:pt x="68889" y="90841"/>
                  </a:cubicBezTo>
                  <a:cubicBezTo>
                    <a:pt x="75919" y="98756"/>
                    <a:pt x="80548" y="106319"/>
                    <a:pt x="83472" y="113463"/>
                  </a:cubicBezTo>
                  <a:cubicBezTo>
                    <a:pt x="83901" y="113901"/>
                    <a:pt x="84777" y="113711"/>
                    <a:pt x="84958" y="114358"/>
                  </a:cubicBezTo>
                  <a:cubicBezTo>
                    <a:pt x="85739" y="117092"/>
                    <a:pt x="88082" y="124617"/>
                    <a:pt x="88234" y="125074"/>
                  </a:cubicBezTo>
                  <a:cubicBezTo>
                    <a:pt x="89139" y="127741"/>
                    <a:pt x="89482" y="129255"/>
                    <a:pt x="90025" y="131027"/>
                  </a:cubicBezTo>
                  <a:cubicBezTo>
                    <a:pt x="92330" y="131456"/>
                    <a:pt x="93892" y="131922"/>
                    <a:pt x="93892" y="131922"/>
                  </a:cubicBezTo>
                  <a:cubicBezTo>
                    <a:pt x="93892" y="131922"/>
                    <a:pt x="94188" y="130379"/>
                    <a:pt x="96274" y="128046"/>
                  </a:cubicBezTo>
                  <a:cubicBezTo>
                    <a:pt x="96655" y="128360"/>
                    <a:pt x="97150" y="128065"/>
                    <a:pt x="97169" y="128646"/>
                  </a:cubicBezTo>
                  <a:cubicBezTo>
                    <a:pt x="97159" y="128388"/>
                    <a:pt x="104017" y="131922"/>
                    <a:pt x="104008" y="131922"/>
                  </a:cubicBezTo>
                  <a:cubicBezTo>
                    <a:pt x="104084" y="131198"/>
                    <a:pt x="99302" y="128951"/>
                    <a:pt x="96569" y="127750"/>
                  </a:cubicBezTo>
                  <a:cubicBezTo>
                    <a:pt x="97540" y="126750"/>
                    <a:pt x="97655" y="125788"/>
                    <a:pt x="100141" y="124474"/>
                  </a:cubicBezTo>
                  <a:cubicBezTo>
                    <a:pt x="102484" y="120597"/>
                    <a:pt x="102360" y="120549"/>
                    <a:pt x="102522" y="119121"/>
                  </a:cubicBezTo>
                  <a:cubicBezTo>
                    <a:pt x="102693" y="118140"/>
                    <a:pt x="102846" y="117425"/>
                    <a:pt x="102817" y="116444"/>
                  </a:cubicBezTo>
                  <a:cubicBezTo>
                    <a:pt x="102789" y="115311"/>
                    <a:pt x="101988" y="114472"/>
                    <a:pt x="101627" y="113463"/>
                  </a:cubicBezTo>
                  <a:cubicBezTo>
                    <a:pt x="101379" y="112587"/>
                    <a:pt x="98922" y="101614"/>
                    <a:pt x="98359" y="100071"/>
                  </a:cubicBezTo>
                  <a:cubicBezTo>
                    <a:pt x="93892" y="87765"/>
                    <a:pt x="87625" y="77306"/>
                    <a:pt x="79005" y="67924"/>
                  </a:cubicBezTo>
                  <a:cubicBezTo>
                    <a:pt x="72461" y="60780"/>
                    <a:pt x="68499" y="56942"/>
                    <a:pt x="53411" y="41730"/>
                  </a:cubicBezTo>
                  <a:cubicBezTo>
                    <a:pt x="41076" y="29290"/>
                    <a:pt x="34513" y="22194"/>
                    <a:pt x="27808" y="14641"/>
                  </a:cubicBezTo>
                  <a:cubicBezTo>
                    <a:pt x="24484" y="10888"/>
                    <a:pt x="21293" y="7345"/>
                    <a:pt x="18588" y="3925"/>
                  </a:cubicBezTo>
                  <a:cubicBezTo>
                    <a:pt x="16806" y="1678"/>
                    <a:pt x="14387" y="363"/>
                    <a:pt x="11739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" name="Google Shape;46;p2"/>
          <p:cNvGrpSpPr/>
          <p:nvPr/>
        </p:nvGrpSpPr>
        <p:grpSpPr>
          <a:xfrm rot="10800000">
            <a:off x="9902441" y="8"/>
            <a:ext cx="1502034" cy="1675952"/>
            <a:chOff x="6415621" y="443747"/>
            <a:chExt cx="1388458" cy="1549225"/>
          </a:xfrm>
        </p:grpSpPr>
        <p:sp>
          <p:nvSpPr>
            <p:cNvPr id="47" name="Google Shape;47;p2"/>
            <p:cNvSpPr/>
            <p:nvPr/>
          </p:nvSpPr>
          <p:spPr>
            <a:xfrm>
              <a:off x="6415621" y="443747"/>
              <a:ext cx="1388458" cy="1539461"/>
            </a:xfrm>
            <a:custGeom>
              <a:avLst/>
              <a:gdLst/>
              <a:ahLst/>
              <a:cxnLst/>
              <a:rect l="l" t="t" r="r" b="b"/>
              <a:pathLst>
                <a:path w="1388458" h="1539461" extrusionOk="0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62903" y="500981"/>
              <a:ext cx="1293894" cy="1484418"/>
            </a:xfrm>
            <a:custGeom>
              <a:avLst/>
              <a:gdLst/>
              <a:ahLst/>
              <a:cxnLst/>
              <a:rect l="l" t="t" r="r" b="b"/>
              <a:pathLst>
                <a:path w="1293894" h="1484418" extrusionOk="0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512994" y="560471"/>
              <a:ext cx="1193711" cy="1425319"/>
            </a:xfrm>
            <a:custGeom>
              <a:avLst/>
              <a:gdLst/>
              <a:ahLst/>
              <a:cxnLst/>
              <a:rect l="l" t="t" r="r" b="b"/>
              <a:pathLst>
                <a:path w="1193711" h="1425319" extrusionOk="0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568315" y="612656"/>
              <a:ext cx="1083068" cy="1375325"/>
            </a:xfrm>
            <a:custGeom>
              <a:avLst/>
              <a:gdLst/>
              <a:ahLst/>
              <a:cxnLst/>
              <a:rect l="l" t="t" r="r" b="b"/>
              <a:pathLst>
                <a:path w="1083068" h="1375325" extrusionOk="0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619455" y="667972"/>
              <a:ext cx="980789" cy="1325000"/>
            </a:xfrm>
            <a:custGeom>
              <a:avLst/>
              <a:gdLst/>
              <a:ahLst/>
              <a:cxnLst/>
              <a:rect l="l" t="t" r="r" b="b"/>
              <a:pathLst>
                <a:path w="980789" h="1325000" extrusionOk="0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673729" y="722243"/>
              <a:ext cx="872242" cy="1265728"/>
            </a:xfrm>
            <a:custGeom>
              <a:avLst/>
              <a:gdLst/>
              <a:ahLst/>
              <a:cxnLst/>
              <a:rect l="l" t="t" r="r" b="b"/>
              <a:pathLst>
                <a:path w="872242" h="1265728" extrusionOk="0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732203" y="784864"/>
              <a:ext cx="755294" cy="1202497"/>
            </a:xfrm>
            <a:custGeom>
              <a:avLst/>
              <a:gdLst/>
              <a:ahLst/>
              <a:cxnLst/>
              <a:rect l="l" t="t" r="r" b="b"/>
              <a:pathLst>
                <a:path w="755294" h="1202497" extrusionOk="0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779171" y="840181"/>
              <a:ext cx="666583" cy="1144400"/>
            </a:xfrm>
            <a:custGeom>
              <a:avLst/>
              <a:gdLst/>
              <a:ahLst/>
              <a:cxnLst/>
              <a:rect l="l" t="t" r="r" b="b"/>
              <a:pathLst>
                <a:path w="666583" h="1144400" extrusionOk="0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826131" y="904889"/>
              <a:ext cx="570102" cy="1080568"/>
            </a:xfrm>
            <a:custGeom>
              <a:avLst/>
              <a:gdLst/>
              <a:ahLst/>
              <a:cxnLst/>
              <a:rect l="l" t="t" r="r" b="b"/>
              <a:pathLst>
                <a:path w="570102" h="1080568" extrusionOk="0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881393" y="973667"/>
              <a:ext cx="456517" cy="1015038"/>
            </a:xfrm>
            <a:custGeom>
              <a:avLst/>
              <a:gdLst/>
              <a:ahLst/>
              <a:cxnLst/>
              <a:rect l="l" t="t" r="r" b="b"/>
              <a:pathLst>
                <a:path w="456517" h="1015038" extrusionOk="0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936771" y="1043623"/>
              <a:ext cx="346166" cy="942672"/>
            </a:xfrm>
            <a:custGeom>
              <a:avLst/>
              <a:gdLst/>
              <a:ahLst/>
              <a:cxnLst/>
              <a:rect l="l" t="t" r="r" b="b"/>
              <a:pathLst>
                <a:path w="346166" h="942672" extrusionOk="0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2"/>
          <p:cNvSpPr/>
          <p:nvPr/>
        </p:nvSpPr>
        <p:spPr>
          <a:xfrm flipH="1">
            <a:off x="10880985" y="-83395"/>
            <a:ext cx="1385619" cy="1380040"/>
          </a:xfrm>
          <a:custGeom>
            <a:avLst/>
            <a:gdLst/>
            <a:ahLst/>
            <a:cxnLst/>
            <a:rect l="l" t="t" r="r" b="b"/>
            <a:pathLst>
              <a:path w="947432" h="943617" extrusionOk="0">
                <a:moveTo>
                  <a:pt x="409870" y="643"/>
                </a:moveTo>
                <a:cubicBezTo>
                  <a:pt x="412975" y="-1634"/>
                  <a:pt x="402622" y="2805"/>
                  <a:pt x="398859" y="3615"/>
                </a:cubicBezTo>
                <a:cubicBezTo>
                  <a:pt x="391716" y="5167"/>
                  <a:pt x="384619" y="6558"/>
                  <a:pt x="377428" y="7786"/>
                </a:cubicBezTo>
                <a:cubicBezTo>
                  <a:pt x="357244" y="11216"/>
                  <a:pt x="336566" y="18483"/>
                  <a:pt x="316106" y="19988"/>
                </a:cubicBezTo>
                <a:cubicBezTo>
                  <a:pt x="254213" y="24541"/>
                  <a:pt x="182784" y="41953"/>
                  <a:pt x="127692" y="70585"/>
                </a:cubicBezTo>
                <a:cubicBezTo>
                  <a:pt x="122053" y="73519"/>
                  <a:pt x="82505" y="95950"/>
                  <a:pt x="78581" y="100351"/>
                </a:cubicBezTo>
                <a:cubicBezTo>
                  <a:pt x="71952" y="98532"/>
                  <a:pt x="60874" y="95293"/>
                  <a:pt x="59826" y="94997"/>
                </a:cubicBezTo>
                <a:cubicBezTo>
                  <a:pt x="36414" y="88244"/>
                  <a:pt x="22574" y="82644"/>
                  <a:pt x="11906" y="75052"/>
                </a:cubicBezTo>
                <a:lnTo>
                  <a:pt x="0" y="92016"/>
                </a:lnTo>
                <a:cubicBezTo>
                  <a:pt x="13040" y="101303"/>
                  <a:pt x="28689" y="107590"/>
                  <a:pt x="54168" y="114943"/>
                </a:cubicBezTo>
                <a:cubicBezTo>
                  <a:pt x="54883" y="115143"/>
                  <a:pt x="62836" y="117315"/>
                  <a:pt x="66075" y="118210"/>
                </a:cubicBezTo>
                <a:cubicBezTo>
                  <a:pt x="67151" y="119467"/>
                  <a:pt x="68075" y="120544"/>
                  <a:pt x="69942" y="122677"/>
                </a:cubicBezTo>
                <a:cubicBezTo>
                  <a:pt x="74533" y="127916"/>
                  <a:pt x="79610" y="133888"/>
                  <a:pt x="85125" y="140537"/>
                </a:cubicBezTo>
                <a:cubicBezTo>
                  <a:pt x="100889" y="159539"/>
                  <a:pt x="116576" y="179932"/>
                  <a:pt x="131264" y="200963"/>
                </a:cubicBezTo>
                <a:cubicBezTo>
                  <a:pt x="141903" y="216194"/>
                  <a:pt x="149571" y="230319"/>
                  <a:pt x="158048" y="244721"/>
                </a:cubicBezTo>
                <a:cubicBezTo>
                  <a:pt x="157562" y="246864"/>
                  <a:pt x="157401" y="249074"/>
                  <a:pt x="156858" y="250969"/>
                </a:cubicBezTo>
                <a:cubicBezTo>
                  <a:pt x="150885" y="272048"/>
                  <a:pt x="145952" y="294289"/>
                  <a:pt x="141084" y="315854"/>
                </a:cubicBezTo>
                <a:cubicBezTo>
                  <a:pt x="126682" y="379671"/>
                  <a:pt x="133407" y="452547"/>
                  <a:pt x="144951" y="516183"/>
                </a:cubicBezTo>
                <a:cubicBezTo>
                  <a:pt x="146009" y="521993"/>
                  <a:pt x="138827" y="576220"/>
                  <a:pt x="140494" y="576905"/>
                </a:cubicBezTo>
                <a:cubicBezTo>
                  <a:pt x="141941" y="577496"/>
                  <a:pt x="145142" y="568647"/>
                  <a:pt x="145256" y="568266"/>
                </a:cubicBezTo>
                <a:cubicBezTo>
                  <a:pt x="152419" y="544797"/>
                  <a:pt x="155505" y="520222"/>
                  <a:pt x="166087" y="497724"/>
                </a:cubicBezTo>
                <a:cubicBezTo>
                  <a:pt x="192519" y="441536"/>
                  <a:pt x="194920" y="359459"/>
                  <a:pt x="184842" y="295918"/>
                </a:cubicBezTo>
                <a:cubicBezTo>
                  <a:pt x="184937" y="296146"/>
                  <a:pt x="185042" y="296280"/>
                  <a:pt x="185137" y="296508"/>
                </a:cubicBezTo>
                <a:cubicBezTo>
                  <a:pt x="205635" y="344267"/>
                  <a:pt x="222694" y="388425"/>
                  <a:pt x="234848" y="426287"/>
                </a:cubicBezTo>
                <a:cubicBezTo>
                  <a:pt x="239401" y="440469"/>
                  <a:pt x="243011" y="452966"/>
                  <a:pt x="245859" y="463491"/>
                </a:cubicBezTo>
                <a:cubicBezTo>
                  <a:pt x="246850" y="467158"/>
                  <a:pt x="234144" y="614253"/>
                  <a:pt x="265071" y="711608"/>
                </a:cubicBezTo>
                <a:cubicBezTo>
                  <a:pt x="271510" y="731858"/>
                  <a:pt x="285864" y="753261"/>
                  <a:pt x="291894" y="773644"/>
                </a:cubicBezTo>
                <a:cubicBezTo>
                  <a:pt x="292503" y="775711"/>
                  <a:pt x="309248" y="799171"/>
                  <a:pt x="310448" y="798657"/>
                </a:cubicBezTo>
                <a:cubicBezTo>
                  <a:pt x="318411" y="795313"/>
                  <a:pt x="318821" y="752889"/>
                  <a:pt x="320869" y="745669"/>
                </a:cubicBezTo>
                <a:cubicBezTo>
                  <a:pt x="337623" y="686614"/>
                  <a:pt x="312391" y="605109"/>
                  <a:pt x="297351" y="547730"/>
                </a:cubicBezTo>
                <a:cubicBezTo>
                  <a:pt x="294570" y="537119"/>
                  <a:pt x="280225" y="498772"/>
                  <a:pt x="269081" y="471530"/>
                </a:cubicBezTo>
                <a:cubicBezTo>
                  <a:pt x="269052" y="471435"/>
                  <a:pt x="268586" y="469901"/>
                  <a:pt x="268481" y="469444"/>
                </a:cubicBezTo>
                <a:cubicBezTo>
                  <a:pt x="268433" y="469340"/>
                  <a:pt x="268529" y="469264"/>
                  <a:pt x="268481" y="469149"/>
                </a:cubicBezTo>
                <a:cubicBezTo>
                  <a:pt x="267891" y="466606"/>
                  <a:pt x="266652" y="461282"/>
                  <a:pt x="265804" y="458138"/>
                </a:cubicBezTo>
                <a:cubicBezTo>
                  <a:pt x="262871" y="447289"/>
                  <a:pt x="259147" y="434526"/>
                  <a:pt x="254489" y="420038"/>
                </a:cubicBezTo>
                <a:cubicBezTo>
                  <a:pt x="241240" y="378757"/>
                  <a:pt x="223285" y="331551"/>
                  <a:pt x="200320" y="278944"/>
                </a:cubicBezTo>
                <a:cubicBezTo>
                  <a:pt x="197672" y="272887"/>
                  <a:pt x="194872" y="266495"/>
                  <a:pt x="191691" y="260199"/>
                </a:cubicBezTo>
                <a:cubicBezTo>
                  <a:pt x="180222" y="237501"/>
                  <a:pt x="165411" y="213641"/>
                  <a:pt x="148228" y="189057"/>
                </a:cubicBezTo>
                <a:cubicBezTo>
                  <a:pt x="133474" y="167930"/>
                  <a:pt x="117586" y="147442"/>
                  <a:pt x="101793" y="128335"/>
                </a:cubicBezTo>
                <a:cubicBezTo>
                  <a:pt x="106185" y="129583"/>
                  <a:pt x="110623" y="130783"/>
                  <a:pt x="113404" y="131612"/>
                </a:cubicBezTo>
                <a:cubicBezTo>
                  <a:pt x="139512" y="139422"/>
                  <a:pt x="163487" y="147937"/>
                  <a:pt x="188414" y="158691"/>
                </a:cubicBezTo>
                <a:cubicBezTo>
                  <a:pt x="244469" y="182885"/>
                  <a:pt x="302638" y="215327"/>
                  <a:pt x="354501" y="250074"/>
                </a:cubicBezTo>
                <a:cubicBezTo>
                  <a:pt x="350291" y="262313"/>
                  <a:pt x="345129" y="289793"/>
                  <a:pt x="346167" y="303357"/>
                </a:cubicBezTo>
                <a:cubicBezTo>
                  <a:pt x="351301" y="370308"/>
                  <a:pt x="370751" y="430106"/>
                  <a:pt x="383972" y="495047"/>
                </a:cubicBezTo>
                <a:cubicBezTo>
                  <a:pt x="387972" y="514697"/>
                  <a:pt x="396287" y="535415"/>
                  <a:pt x="406298" y="552788"/>
                </a:cubicBezTo>
                <a:cubicBezTo>
                  <a:pt x="406841" y="553731"/>
                  <a:pt x="413575" y="564742"/>
                  <a:pt x="414633" y="563504"/>
                </a:cubicBezTo>
                <a:cubicBezTo>
                  <a:pt x="419195" y="558189"/>
                  <a:pt x="400993" y="498486"/>
                  <a:pt x="400345" y="489990"/>
                </a:cubicBezTo>
                <a:cubicBezTo>
                  <a:pt x="396640" y="441612"/>
                  <a:pt x="400259" y="321845"/>
                  <a:pt x="374151" y="264066"/>
                </a:cubicBezTo>
                <a:cubicBezTo>
                  <a:pt x="409346" y="289012"/>
                  <a:pt x="441674" y="314549"/>
                  <a:pt x="464934" y="339371"/>
                </a:cubicBezTo>
                <a:cubicBezTo>
                  <a:pt x="510645" y="388148"/>
                  <a:pt x="533590" y="432535"/>
                  <a:pt x="570900" y="528976"/>
                </a:cubicBezTo>
                <a:cubicBezTo>
                  <a:pt x="581777" y="557084"/>
                  <a:pt x="583635" y="561351"/>
                  <a:pt x="588464" y="573333"/>
                </a:cubicBezTo>
                <a:cubicBezTo>
                  <a:pt x="590045" y="577239"/>
                  <a:pt x="591883" y="581049"/>
                  <a:pt x="593522" y="584935"/>
                </a:cubicBezTo>
                <a:cubicBezTo>
                  <a:pt x="592674" y="589183"/>
                  <a:pt x="591903" y="593974"/>
                  <a:pt x="591140" y="596251"/>
                </a:cubicBezTo>
                <a:cubicBezTo>
                  <a:pt x="585968" y="611767"/>
                  <a:pt x="577882" y="625235"/>
                  <a:pt x="570004" y="639408"/>
                </a:cubicBezTo>
                <a:cubicBezTo>
                  <a:pt x="540925" y="691767"/>
                  <a:pt x="516731" y="754108"/>
                  <a:pt x="516731" y="814726"/>
                </a:cubicBezTo>
                <a:cubicBezTo>
                  <a:pt x="516731" y="841462"/>
                  <a:pt x="521189" y="867675"/>
                  <a:pt x="521189" y="894202"/>
                </a:cubicBezTo>
                <a:cubicBezTo>
                  <a:pt x="521189" y="899803"/>
                  <a:pt x="520303" y="910871"/>
                  <a:pt x="520303" y="910871"/>
                </a:cubicBezTo>
                <a:cubicBezTo>
                  <a:pt x="520303" y="910871"/>
                  <a:pt x="527094" y="887144"/>
                  <a:pt x="533400" y="876638"/>
                </a:cubicBezTo>
                <a:cubicBezTo>
                  <a:pt x="546335" y="855074"/>
                  <a:pt x="551907" y="832909"/>
                  <a:pt x="561975" y="810268"/>
                </a:cubicBezTo>
                <a:cubicBezTo>
                  <a:pt x="580520" y="768520"/>
                  <a:pt x="609238" y="683624"/>
                  <a:pt x="610486" y="621844"/>
                </a:cubicBezTo>
                <a:cubicBezTo>
                  <a:pt x="622935" y="646685"/>
                  <a:pt x="636203" y="669584"/>
                  <a:pt x="649481" y="690015"/>
                </a:cubicBezTo>
                <a:cubicBezTo>
                  <a:pt x="654263" y="697368"/>
                  <a:pt x="658578" y="704035"/>
                  <a:pt x="662578" y="709655"/>
                </a:cubicBezTo>
                <a:cubicBezTo>
                  <a:pt x="663187" y="710513"/>
                  <a:pt x="663254" y="710741"/>
                  <a:pt x="663769" y="711446"/>
                </a:cubicBezTo>
                <a:cubicBezTo>
                  <a:pt x="663873" y="711580"/>
                  <a:pt x="663969" y="711608"/>
                  <a:pt x="664064" y="711741"/>
                </a:cubicBezTo>
                <a:cubicBezTo>
                  <a:pt x="689534" y="793008"/>
                  <a:pt x="784050" y="835471"/>
                  <a:pt x="845639" y="884677"/>
                </a:cubicBezTo>
                <a:cubicBezTo>
                  <a:pt x="866375" y="901241"/>
                  <a:pt x="892645" y="909976"/>
                  <a:pt x="914991" y="923672"/>
                </a:cubicBezTo>
                <a:cubicBezTo>
                  <a:pt x="925849" y="930331"/>
                  <a:pt x="947432" y="943618"/>
                  <a:pt x="947432" y="943618"/>
                </a:cubicBezTo>
                <a:cubicBezTo>
                  <a:pt x="947432" y="943618"/>
                  <a:pt x="941308" y="936265"/>
                  <a:pt x="938508" y="932302"/>
                </a:cubicBezTo>
                <a:cubicBezTo>
                  <a:pt x="923211" y="910709"/>
                  <a:pt x="914724" y="882029"/>
                  <a:pt x="895045" y="864437"/>
                </a:cubicBezTo>
                <a:cubicBezTo>
                  <a:pt x="845677" y="820288"/>
                  <a:pt x="790641" y="764453"/>
                  <a:pt x="728063" y="739126"/>
                </a:cubicBezTo>
                <a:cubicBezTo>
                  <a:pt x="713889" y="733382"/>
                  <a:pt x="684009" y="703998"/>
                  <a:pt x="684009" y="703998"/>
                </a:cubicBezTo>
                <a:cubicBezTo>
                  <a:pt x="683190" y="702931"/>
                  <a:pt x="671370" y="686110"/>
                  <a:pt x="666750" y="678994"/>
                </a:cubicBezTo>
                <a:cubicBezTo>
                  <a:pt x="653520" y="658658"/>
                  <a:pt x="640108" y="635713"/>
                  <a:pt x="627754" y="610833"/>
                </a:cubicBezTo>
                <a:cubicBezTo>
                  <a:pt x="620420" y="596060"/>
                  <a:pt x="613686" y="580887"/>
                  <a:pt x="607514" y="565590"/>
                </a:cubicBezTo>
                <a:cubicBezTo>
                  <a:pt x="602732" y="553750"/>
                  <a:pt x="601075" y="549521"/>
                  <a:pt x="590245" y="521537"/>
                </a:cubicBezTo>
                <a:cubicBezTo>
                  <a:pt x="566994" y="461434"/>
                  <a:pt x="548459" y="421733"/>
                  <a:pt x="527142" y="387596"/>
                </a:cubicBezTo>
                <a:cubicBezTo>
                  <a:pt x="526542" y="387081"/>
                  <a:pt x="525961" y="386624"/>
                  <a:pt x="525361" y="386101"/>
                </a:cubicBezTo>
                <a:cubicBezTo>
                  <a:pt x="525913" y="386587"/>
                  <a:pt x="526589" y="386824"/>
                  <a:pt x="527142" y="387291"/>
                </a:cubicBezTo>
                <a:cubicBezTo>
                  <a:pt x="527190" y="387367"/>
                  <a:pt x="527104" y="387520"/>
                  <a:pt x="527142" y="387596"/>
                </a:cubicBezTo>
                <a:cubicBezTo>
                  <a:pt x="549221" y="406541"/>
                  <a:pt x="570900" y="422191"/>
                  <a:pt x="595008" y="439383"/>
                </a:cubicBezTo>
                <a:cubicBezTo>
                  <a:pt x="659359" y="485256"/>
                  <a:pt x="733101" y="495647"/>
                  <a:pt x="805158" y="519755"/>
                </a:cubicBezTo>
                <a:cubicBezTo>
                  <a:pt x="830303" y="528166"/>
                  <a:pt x="855278" y="535833"/>
                  <a:pt x="880167" y="544158"/>
                </a:cubicBezTo>
                <a:cubicBezTo>
                  <a:pt x="890968" y="547769"/>
                  <a:pt x="900998" y="554046"/>
                  <a:pt x="911714" y="557255"/>
                </a:cubicBezTo>
                <a:cubicBezTo>
                  <a:pt x="912476" y="557484"/>
                  <a:pt x="913705" y="559227"/>
                  <a:pt x="913800" y="558446"/>
                </a:cubicBezTo>
                <a:cubicBezTo>
                  <a:pt x="915743" y="543053"/>
                  <a:pt x="860346" y="505382"/>
                  <a:pt x="850697" y="495047"/>
                </a:cubicBezTo>
                <a:cubicBezTo>
                  <a:pt x="767953" y="406351"/>
                  <a:pt x="633127" y="379957"/>
                  <a:pt x="521189" y="378071"/>
                </a:cubicBezTo>
                <a:cubicBezTo>
                  <a:pt x="509083" y="359888"/>
                  <a:pt x="496205" y="342543"/>
                  <a:pt x="480117" y="325379"/>
                </a:cubicBezTo>
                <a:cubicBezTo>
                  <a:pt x="433168" y="275286"/>
                  <a:pt x="356806" y="221537"/>
                  <a:pt x="277111" y="178637"/>
                </a:cubicBezTo>
                <a:cubicBezTo>
                  <a:pt x="283997" y="180427"/>
                  <a:pt x="292151" y="182885"/>
                  <a:pt x="296761" y="183999"/>
                </a:cubicBezTo>
                <a:cubicBezTo>
                  <a:pt x="368408" y="201230"/>
                  <a:pt x="447094" y="212793"/>
                  <a:pt x="520894" y="212869"/>
                </a:cubicBezTo>
                <a:cubicBezTo>
                  <a:pt x="537743" y="212889"/>
                  <a:pt x="596636" y="227395"/>
                  <a:pt x="609600" y="217337"/>
                </a:cubicBezTo>
                <a:cubicBezTo>
                  <a:pt x="616610" y="211889"/>
                  <a:pt x="593179" y="209879"/>
                  <a:pt x="586083" y="204535"/>
                </a:cubicBezTo>
                <a:cubicBezTo>
                  <a:pt x="572052" y="193991"/>
                  <a:pt x="549707" y="183571"/>
                  <a:pt x="532800" y="178932"/>
                </a:cubicBezTo>
                <a:cubicBezTo>
                  <a:pt x="466096" y="160673"/>
                  <a:pt x="391554" y="151681"/>
                  <a:pt x="322059" y="150662"/>
                </a:cubicBezTo>
                <a:cubicBezTo>
                  <a:pt x="300333" y="150338"/>
                  <a:pt x="276310" y="154824"/>
                  <a:pt x="255089" y="152147"/>
                </a:cubicBezTo>
                <a:cubicBezTo>
                  <a:pt x="247936" y="151243"/>
                  <a:pt x="219808" y="149576"/>
                  <a:pt x="220561" y="150957"/>
                </a:cubicBezTo>
                <a:cubicBezTo>
                  <a:pt x="212560" y="147194"/>
                  <a:pt x="204349" y="143051"/>
                  <a:pt x="196453" y="139641"/>
                </a:cubicBezTo>
                <a:cubicBezTo>
                  <a:pt x="172031" y="129106"/>
                  <a:pt x="148495" y="120858"/>
                  <a:pt x="123225" y="113152"/>
                </a:cubicBezTo>
                <a:cubicBezTo>
                  <a:pt x="142237" y="112190"/>
                  <a:pt x="162010" y="108837"/>
                  <a:pt x="169954" y="106608"/>
                </a:cubicBezTo>
                <a:cubicBezTo>
                  <a:pt x="252241" y="83549"/>
                  <a:pt x="340128" y="51697"/>
                  <a:pt x="409870" y="6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/>
          <p:nvPr/>
        </p:nvSpPr>
        <p:spPr>
          <a:xfrm>
            <a:off x="3673050" y="125"/>
            <a:ext cx="85188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250950" y="370225"/>
            <a:ext cx="3160800" cy="3655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4216300" y="2094432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body" idx="2"/>
          </p:nvPr>
        </p:nvSpPr>
        <p:spPr>
          <a:xfrm>
            <a:off x="8174225" y="2094432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3"/>
          </p:nvPr>
        </p:nvSpPr>
        <p:spPr>
          <a:xfrm>
            <a:off x="8174200" y="4112991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title" idx="4"/>
          </p:nvPr>
        </p:nvSpPr>
        <p:spPr>
          <a:xfrm>
            <a:off x="4216300" y="1398663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title" idx="5"/>
          </p:nvPr>
        </p:nvSpPr>
        <p:spPr>
          <a:xfrm>
            <a:off x="8174225" y="1398663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 idx="6"/>
          </p:nvPr>
        </p:nvSpPr>
        <p:spPr>
          <a:xfrm>
            <a:off x="8174200" y="3417221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8" name="Google Shape;118;p4"/>
          <p:cNvSpPr txBox="1">
            <a:spLocks noGrp="1"/>
          </p:cNvSpPr>
          <p:nvPr>
            <p:ph type="body" idx="7"/>
          </p:nvPr>
        </p:nvSpPr>
        <p:spPr>
          <a:xfrm>
            <a:off x="4216300" y="4112982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4"/>
          <p:cNvSpPr txBox="1">
            <a:spLocks noGrp="1"/>
          </p:cNvSpPr>
          <p:nvPr>
            <p:ph type="title" idx="8"/>
          </p:nvPr>
        </p:nvSpPr>
        <p:spPr>
          <a:xfrm>
            <a:off x="4216300" y="3417213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0" name="Google Shape;120;p4"/>
          <p:cNvSpPr/>
          <p:nvPr/>
        </p:nvSpPr>
        <p:spPr>
          <a:xfrm flipH="1">
            <a:off x="569461" y="4291542"/>
            <a:ext cx="1131600" cy="1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"/>
          <p:cNvSpPr/>
          <p:nvPr/>
        </p:nvSpPr>
        <p:spPr>
          <a:xfrm flipH="1">
            <a:off x="886577" y="3700998"/>
            <a:ext cx="497400" cy="49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"/>
          <p:cNvSpPr/>
          <p:nvPr/>
        </p:nvSpPr>
        <p:spPr>
          <a:xfrm flipH="1">
            <a:off x="1779903" y="5188810"/>
            <a:ext cx="1318171" cy="957706"/>
          </a:xfrm>
          <a:custGeom>
            <a:avLst/>
            <a:gdLst/>
            <a:ahLst/>
            <a:cxnLst/>
            <a:rect l="l" t="t" r="r" b="b"/>
            <a:pathLst>
              <a:path w="1555364" h="1130037" extrusionOk="0">
                <a:moveTo>
                  <a:pt x="232" y="786699"/>
                </a:moveTo>
                <a:cubicBezTo>
                  <a:pt x="-7828" y="760106"/>
                  <a:pt x="196976" y="649768"/>
                  <a:pt x="230827" y="631728"/>
                </a:cubicBezTo>
                <a:cubicBezTo>
                  <a:pt x="364031" y="560729"/>
                  <a:pt x="492676" y="484081"/>
                  <a:pt x="626540" y="414653"/>
                </a:cubicBezTo>
                <a:cubicBezTo>
                  <a:pt x="721762" y="365276"/>
                  <a:pt x="823898" y="332043"/>
                  <a:pt x="919529" y="284151"/>
                </a:cubicBezTo>
                <a:cubicBezTo>
                  <a:pt x="1073853" y="206865"/>
                  <a:pt x="1232540" y="140409"/>
                  <a:pt x="1386350" y="62638"/>
                </a:cubicBezTo>
                <a:cubicBezTo>
                  <a:pt x="1404885" y="53275"/>
                  <a:pt x="1521938" y="-22087"/>
                  <a:pt x="1530425" y="6393"/>
                </a:cubicBezTo>
                <a:cubicBezTo>
                  <a:pt x="1555180" y="89374"/>
                  <a:pt x="1560562" y="203874"/>
                  <a:pt x="1550732" y="288799"/>
                </a:cubicBezTo>
                <a:cubicBezTo>
                  <a:pt x="1538816" y="391764"/>
                  <a:pt x="1535749" y="496978"/>
                  <a:pt x="1496906" y="595199"/>
                </a:cubicBezTo>
                <a:cubicBezTo>
                  <a:pt x="1398208" y="844783"/>
                  <a:pt x="1145672" y="1066011"/>
                  <a:pt x="893879" y="1114846"/>
                </a:cubicBezTo>
                <a:cubicBezTo>
                  <a:pt x="688196" y="1154726"/>
                  <a:pt x="446556" y="1115512"/>
                  <a:pt x="275215" y="1004012"/>
                </a:cubicBezTo>
                <a:cubicBezTo>
                  <a:pt x="213104" y="963589"/>
                  <a:pt x="6486" y="807341"/>
                  <a:pt x="232" y="7866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 flipH="1">
            <a:off x="1414384" y="5879259"/>
            <a:ext cx="1171981" cy="1005418"/>
          </a:xfrm>
          <a:custGeom>
            <a:avLst/>
            <a:gdLst/>
            <a:ahLst/>
            <a:cxnLst/>
            <a:rect l="l" t="t" r="r" b="b"/>
            <a:pathLst>
              <a:path w="1382868" h="1186334" extrusionOk="0">
                <a:moveTo>
                  <a:pt x="467097" y="35491"/>
                </a:moveTo>
                <a:cubicBezTo>
                  <a:pt x="233382" y="101500"/>
                  <a:pt x="149619" y="254976"/>
                  <a:pt x="122654" y="298124"/>
                </a:cubicBezTo>
                <a:cubicBezTo>
                  <a:pt x="49968" y="414415"/>
                  <a:pt x="27566" y="565958"/>
                  <a:pt x="5667" y="697308"/>
                </a:cubicBezTo>
                <a:cubicBezTo>
                  <a:pt x="-1571" y="740732"/>
                  <a:pt x="1591" y="859604"/>
                  <a:pt x="1591" y="859604"/>
                </a:cubicBezTo>
                <a:cubicBezTo>
                  <a:pt x="-6744" y="934537"/>
                  <a:pt x="18793" y="1013823"/>
                  <a:pt x="51950" y="1080146"/>
                </a:cubicBezTo>
                <a:cubicBezTo>
                  <a:pt x="105613" y="1187483"/>
                  <a:pt x="267948" y="1213610"/>
                  <a:pt x="365646" y="1157784"/>
                </a:cubicBezTo>
                <a:cubicBezTo>
                  <a:pt x="456305" y="1105978"/>
                  <a:pt x="487594" y="1010585"/>
                  <a:pt x="542677" y="927956"/>
                </a:cubicBezTo>
                <a:cubicBezTo>
                  <a:pt x="590503" y="856213"/>
                  <a:pt x="655311" y="792177"/>
                  <a:pt x="710394" y="726073"/>
                </a:cubicBezTo>
                <a:cubicBezTo>
                  <a:pt x="820636" y="593780"/>
                  <a:pt x="1001011" y="545936"/>
                  <a:pt x="1132799" y="443428"/>
                </a:cubicBezTo>
                <a:cubicBezTo>
                  <a:pt x="1206599" y="386031"/>
                  <a:pt x="1360256" y="327995"/>
                  <a:pt x="1381268" y="222915"/>
                </a:cubicBezTo>
                <a:cubicBezTo>
                  <a:pt x="1405185" y="103338"/>
                  <a:pt x="1154411" y="43893"/>
                  <a:pt x="1073792" y="36558"/>
                </a:cubicBezTo>
                <a:cubicBezTo>
                  <a:pt x="792861" y="11021"/>
                  <a:pt x="700821" y="-30507"/>
                  <a:pt x="467097" y="354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" name="Google Shape;124;p4"/>
          <p:cNvGrpSpPr/>
          <p:nvPr/>
        </p:nvGrpSpPr>
        <p:grpSpPr>
          <a:xfrm flipH="1">
            <a:off x="546966" y="5582292"/>
            <a:ext cx="1177274" cy="1313588"/>
            <a:chOff x="6415621" y="443747"/>
            <a:chExt cx="1388458" cy="1549225"/>
          </a:xfrm>
        </p:grpSpPr>
        <p:sp>
          <p:nvSpPr>
            <p:cNvPr id="125" name="Google Shape;125;p4"/>
            <p:cNvSpPr/>
            <p:nvPr/>
          </p:nvSpPr>
          <p:spPr>
            <a:xfrm>
              <a:off x="6415621" y="443747"/>
              <a:ext cx="1388458" cy="1539461"/>
            </a:xfrm>
            <a:custGeom>
              <a:avLst/>
              <a:gdLst/>
              <a:ahLst/>
              <a:cxnLst/>
              <a:rect l="l" t="t" r="r" b="b"/>
              <a:pathLst>
                <a:path w="1388458" h="1539461" extrusionOk="0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6462903" y="500981"/>
              <a:ext cx="1293894" cy="1484418"/>
            </a:xfrm>
            <a:custGeom>
              <a:avLst/>
              <a:gdLst/>
              <a:ahLst/>
              <a:cxnLst/>
              <a:rect l="l" t="t" r="r" b="b"/>
              <a:pathLst>
                <a:path w="1293894" h="1484418" extrusionOk="0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6512994" y="560471"/>
              <a:ext cx="1193711" cy="1425319"/>
            </a:xfrm>
            <a:custGeom>
              <a:avLst/>
              <a:gdLst/>
              <a:ahLst/>
              <a:cxnLst/>
              <a:rect l="l" t="t" r="r" b="b"/>
              <a:pathLst>
                <a:path w="1193711" h="1425319" extrusionOk="0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6568315" y="612656"/>
              <a:ext cx="1083068" cy="1375325"/>
            </a:xfrm>
            <a:custGeom>
              <a:avLst/>
              <a:gdLst/>
              <a:ahLst/>
              <a:cxnLst/>
              <a:rect l="l" t="t" r="r" b="b"/>
              <a:pathLst>
                <a:path w="1083068" h="1375325" extrusionOk="0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6619455" y="667972"/>
              <a:ext cx="980789" cy="1325000"/>
            </a:xfrm>
            <a:custGeom>
              <a:avLst/>
              <a:gdLst/>
              <a:ahLst/>
              <a:cxnLst/>
              <a:rect l="l" t="t" r="r" b="b"/>
              <a:pathLst>
                <a:path w="980789" h="1325000" extrusionOk="0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6673729" y="722243"/>
              <a:ext cx="872242" cy="1265728"/>
            </a:xfrm>
            <a:custGeom>
              <a:avLst/>
              <a:gdLst/>
              <a:ahLst/>
              <a:cxnLst/>
              <a:rect l="l" t="t" r="r" b="b"/>
              <a:pathLst>
                <a:path w="872242" h="1265728" extrusionOk="0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6732203" y="784864"/>
              <a:ext cx="755294" cy="1202497"/>
            </a:xfrm>
            <a:custGeom>
              <a:avLst/>
              <a:gdLst/>
              <a:ahLst/>
              <a:cxnLst/>
              <a:rect l="l" t="t" r="r" b="b"/>
              <a:pathLst>
                <a:path w="755294" h="1202497" extrusionOk="0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6779171" y="840181"/>
              <a:ext cx="666583" cy="1144400"/>
            </a:xfrm>
            <a:custGeom>
              <a:avLst/>
              <a:gdLst/>
              <a:ahLst/>
              <a:cxnLst/>
              <a:rect l="l" t="t" r="r" b="b"/>
              <a:pathLst>
                <a:path w="666583" h="1144400" extrusionOk="0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6826131" y="904889"/>
              <a:ext cx="570102" cy="1080568"/>
            </a:xfrm>
            <a:custGeom>
              <a:avLst/>
              <a:gdLst/>
              <a:ahLst/>
              <a:cxnLst/>
              <a:rect l="l" t="t" r="r" b="b"/>
              <a:pathLst>
                <a:path w="570102" h="1080568" extrusionOk="0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6881393" y="973667"/>
              <a:ext cx="456517" cy="1015038"/>
            </a:xfrm>
            <a:custGeom>
              <a:avLst/>
              <a:gdLst/>
              <a:ahLst/>
              <a:cxnLst/>
              <a:rect l="l" t="t" r="r" b="b"/>
              <a:pathLst>
                <a:path w="456517" h="1015038" extrusionOk="0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6936771" y="1043623"/>
              <a:ext cx="346166" cy="942672"/>
            </a:xfrm>
            <a:custGeom>
              <a:avLst/>
              <a:gdLst/>
              <a:ahLst/>
              <a:cxnLst/>
              <a:rect l="l" t="t" r="r" b="b"/>
              <a:pathLst>
                <a:path w="346166" h="942672" extrusionOk="0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4"/>
          <p:cNvGrpSpPr/>
          <p:nvPr/>
        </p:nvGrpSpPr>
        <p:grpSpPr>
          <a:xfrm flipH="1">
            <a:off x="1609816" y="5125741"/>
            <a:ext cx="1420993" cy="1960803"/>
            <a:chOff x="259396" y="3664530"/>
            <a:chExt cx="1812954" cy="2501662"/>
          </a:xfrm>
        </p:grpSpPr>
        <p:sp>
          <p:nvSpPr>
            <p:cNvPr id="137" name="Google Shape;137;p4"/>
            <p:cNvSpPr/>
            <p:nvPr/>
          </p:nvSpPr>
          <p:spPr>
            <a:xfrm>
              <a:off x="1060156" y="4349599"/>
              <a:ext cx="684212" cy="1597125"/>
            </a:xfrm>
            <a:custGeom>
              <a:avLst/>
              <a:gdLst/>
              <a:ahLst/>
              <a:cxnLst/>
              <a:rect l="l" t="t" r="r" b="b"/>
              <a:pathLst>
                <a:path w="684212" h="1597125" extrusionOk="0">
                  <a:moveTo>
                    <a:pt x="676362" y="405"/>
                  </a:moveTo>
                  <a:cubicBezTo>
                    <a:pt x="673780" y="-310"/>
                    <a:pt x="671142" y="-119"/>
                    <a:pt x="668618" y="1300"/>
                  </a:cubicBezTo>
                  <a:cubicBezTo>
                    <a:pt x="649539" y="12054"/>
                    <a:pt x="634233" y="28647"/>
                    <a:pt x="613259" y="57860"/>
                  </a:cubicBezTo>
                  <a:cubicBezTo>
                    <a:pt x="610601" y="61556"/>
                    <a:pt x="601533" y="74567"/>
                    <a:pt x="599857" y="76910"/>
                  </a:cubicBezTo>
                  <a:cubicBezTo>
                    <a:pt x="594866" y="83882"/>
                    <a:pt x="591037" y="89007"/>
                    <a:pt x="587360" y="93579"/>
                  </a:cubicBezTo>
                  <a:cubicBezTo>
                    <a:pt x="523019" y="173589"/>
                    <a:pt x="479899" y="245312"/>
                    <a:pt x="401327" y="393911"/>
                  </a:cubicBezTo>
                  <a:cubicBezTo>
                    <a:pt x="390640" y="414104"/>
                    <a:pt x="381506" y="430440"/>
                    <a:pt x="361141" y="465939"/>
                  </a:cubicBezTo>
                  <a:cubicBezTo>
                    <a:pt x="360741" y="466635"/>
                    <a:pt x="333100" y="514993"/>
                    <a:pt x="323041" y="533805"/>
                  </a:cubicBezTo>
                  <a:cubicBezTo>
                    <a:pt x="304734" y="568047"/>
                    <a:pt x="292876" y="599632"/>
                    <a:pt x="271244" y="664774"/>
                  </a:cubicBezTo>
                  <a:cubicBezTo>
                    <a:pt x="270359" y="667450"/>
                    <a:pt x="270349" y="667460"/>
                    <a:pt x="269463" y="670136"/>
                  </a:cubicBezTo>
                  <a:cubicBezTo>
                    <a:pt x="252918" y="720000"/>
                    <a:pt x="244603" y="742602"/>
                    <a:pt x="233144" y="768663"/>
                  </a:cubicBezTo>
                  <a:cubicBezTo>
                    <a:pt x="137275" y="986709"/>
                    <a:pt x="72038" y="1169218"/>
                    <a:pt x="28062" y="1355041"/>
                  </a:cubicBezTo>
                  <a:cubicBezTo>
                    <a:pt x="19327" y="1391941"/>
                    <a:pt x="14822" y="1427679"/>
                    <a:pt x="9907" y="1484819"/>
                  </a:cubicBezTo>
                  <a:cubicBezTo>
                    <a:pt x="9450" y="1490086"/>
                    <a:pt x="8935" y="1494173"/>
                    <a:pt x="8116" y="1503869"/>
                  </a:cubicBezTo>
                  <a:cubicBezTo>
                    <a:pt x="4706" y="1544684"/>
                    <a:pt x="3020" y="1562715"/>
                    <a:pt x="87" y="1585127"/>
                  </a:cubicBezTo>
                  <a:cubicBezTo>
                    <a:pt x="-666" y="1590861"/>
                    <a:pt x="3573" y="1596281"/>
                    <a:pt x="9307" y="1597033"/>
                  </a:cubicBezTo>
                  <a:cubicBezTo>
                    <a:pt x="15050" y="1597786"/>
                    <a:pt x="20165" y="1593842"/>
                    <a:pt x="20918" y="1588108"/>
                  </a:cubicBezTo>
                  <a:cubicBezTo>
                    <a:pt x="23918" y="1565257"/>
                    <a:pt x="25814" y="1546503"/>
                    <a:pt x="29252" y="1505355"/>
                  </a:cubicBezTo>
                  <a:cubicBezTo>
                    <a:pt x="30062" y="1495677"/>
                    <a:pt x="30290" y="1491849"/>
                    <a:pt x="30738" y="1486610"/>
                  </a:cubicBezTo>
                  <a:cubicBezTo>
                    <a:pt x="35577" y="1430412"/>
                    <a:pt x="40168" y="1395465"/>
                    <a:pt x="48597" y="1359804"/>
                  </a:cubicBezTo>
                  <a:cubicBezTo>
                    <a:pt x="92250" y="1175371"/>
                    <a:pt x="157097" y="993967"/>
                    <a:pt x="252499" y="776997"/>
                  </a:cubicBezTo>
                  <a:cubicBezTo>
                    <a:pt x="264301" y="750137"/>
                    <a:pt x="272359" y="727172"/>
                    <a:pt x="289104" y="676680"/>
                  </a:cubicBezTo>
                  <a:cubicBezTo>
                    <a:pt x="289990" y="674013"/>
                    <a:pt x="290009" y="673994"/>
                    <a:pt x="290894" y="671327"/>
                  </a:cubicBezTo>
                  <a:cubicBezTo>
                    <a:pt x="312145" y="607300"/>
                    <a:pt x="323937" y="576477"/>
                    <a:pt x="341491" y="543635"/>
                  </a:cubicBezTo>
                  <a:cubicBezTo>
                    <a:pt x="351426" y="525061"/>
                    <a:pt x="359932" y="509764"/>
                    <a:pt x="378401" y="477550"/>
                  </a:cubicBezTo>
                  <a:cubicBezTo>
                    <a:pt x="378801" y="476855"/>
                    <a:pt x="408947" y="424210"/>
                    <a:pt x="419777" y="403732"/>
                  </a:cubicBezTo>
                  <a:cubicBezTo>
                    <a:pt x="497758" y="256256"/>
                    <a:pt x="540469" y="185342"/>
                    <a:pt x="603734" y="106676"/>
                  </a:cubicBezTo>
                  <a:cubicBezTo>
                    <a:pt x="607696" y="101742"/>
                    <a:pt x="611630" y="96379"/>
                    <a:pt x="616830" y="89111"/>
                  </a:cubicBezTo>
                  <a:cubicBezTo>
                    <a:pt x="618545" y="86711"/>
                    <a:pt x="627622" y="73976"/>
                    <a:pt x="630223" y="70357"/>
                  </a:cubicBezTo>
                  <a:cubicBezTo>
                    <a:pt x="649511" y="43506"/>
                    <a:pt x="663112" y="28265"/>
                    <a:pt x="678743" y="19455"/>
                  </a:cubicBezTo>
                  <a:cubicBezTo>
                    <a:pt x="683782" y="16616"/>
                    <a:pt x="685744" y="10206"/>
                    <a:pt x="682905" y="5167"/>
                  </a:cubicBezTo>
                  <a:cubicBezTo>
                    <a:pt x="681486" y="2653"/>
                    <a:pt x="678943" y="1129"/>
                    <a:pt x="676362" y="4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1316492" y="4740748"/>
              <a:ext cx="499154" cy="365381"/>
            </a:xfrm>
            <a:custGeom>
              <a:avLst/>
              <a:gdLst/>
              <a:ahLst/>
              <a:cxnLst/>
              <a:rect l="l" t="t" r="r" b="b"/>
              <a:pathLst>
                <a:path w="499154" h="365381" extrusionOk="0">
                  <a:moveTo>
                    <a:pt x="5412" y="353378"/>
                  </a:moveTo>
                  <a:cubicBezTo>
                    <a:pt x="32558" y="202568"/>
                    <a:pt x="209390" y="160696"/>
                    <a:pt x="326624" y="108385"/>
                  </a:cubicBezTo>
                  <a:cubicBezTo>
                    <a:pt x="362504" y="92374"/>
                    <a:pt x="414949" y="65732"/>
                    <a:pt x="443295" y="38690"/>
                  </a:cubicBezTo>
                  <a:cubicBezTo>
                    <a:pt x="453020" y="29413"/>
                    <a:pt x="468136" y="20117"/>
                    <a:pt x="479671" y="13097"/>
                  </a:cubicBezTo>
                  <a:cubicBezTo>
                    <a:pt x="485958" y="9277"/>
                    <a:pt x="502846" y="-4439"/>
                    <a:pt x="498426" y="1448"/>
                  </a:cubicBezTo>
                  <a:cubicBezTo>
                    <a:pt x="480138" y="25813"/>
                    <a:pt x="449210" y="42177"/>
                    <a:pt x="428189" y="64532"/>
                  </a:cubicBezTo>
                  <a:cubicBezTo>
                    <a:pt x="393213" y="101717"/>
                    <a:pt x="358647" y="152781"/>
                    <a:pt x="314698" y="179508"/>
                  </a:cubicBezTo>
                  <a:cubicBezTo>
                    <a:pt x="267597" y="208140"/>
                    <a:pt x="213886" y="222237"/>
                    <a:pt x="166242" y="249641"/>
                  </a:cubicBezTo>
                  <a:cubicBezTo>
                    <a:pt x="127161" y="272110"/>
                    <a:pt x="91175" y="299494"/>
                    <a:pt x="52542" y="322993"/>
                  </a:cubicBezTo>
                  <a:cubicBezTo>
                    <a:pt x="38673" y="331423"/>
                    <a:pt x="27243" y="338976"/>
                    <a:pt x="15480" y="349501"/>
                  </a:cubicBezTo>
                  <a:cubicBezTo>
                    <a:pt x="10289" y="354130"/>
                    <a:pt x="-2322" y="370303"/>
                    <a:pt x="373" y="363903"/>
                  </a:cubicBezTo>
                  <a:cubicBezTo>
                    <a:pt x="3107" y="357426"/>
                    <a:pt x="4983" y="355749"/>
                    <a:pt x="5412" y="3533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1426327" y="4286272"/>
              <a:ext cx="579329" cy="543086"/>
            </a:xfrm>
            <a:custGeom>
              <a:avLst/>
              <a:gdLst/>
              <a:ahLst/>
              <a:cxnLst/>
              <a:rect l="l" t="t" r="r" b="b"/>
              <a:pathLst>
                <a:path w="579329" h="543086" extrusionOk="0">
                  <a:moveTo>
                    <a:pt x="0" y="543087"/>
                  </a:moveTo>
                  <a:cubicBezTo>
                    <a:pt x="3705" y="522770"/>
                    <a:pt x="34147" y="496243"/>
                    <a:pt x="44625" y="477926"/>
                  </a:cubicBezTo>
                  <a:cubicBezTo>
                    <a:pt x="63741" y="444522"/>
                    <a:pt x="76610" y="396002"/>
                    <a:pt x="105061" y="368875"/>
                  </a:cubicBezTo>
                  <a:cubicBezTo>
                    <a:pt x="192700" y="285302"/>
                    <a:pt x="294694" y="225628"/>
                    <a:pt x="397897" y="159773"/>
                  </a:cubicBezTo>
                  <a:cubicBezTo>
                    <a:pt x="440884" y="132331"/>
                    <a:pt x="481384" y="89059"/>
                    <a:pt x="519389" y="55093"/>
                  </a:cubicBezTo>
                  <a:cubicBezTo>
                    <a:pt x="536305" y="39967"/>
                    <a:pt x="553564" y="27118"/>
                    <a:pt x="569490" y="11201"/>
                  </a:cubicBezTo>
                  <a:cubicBezTo>
                    <a:pt x="573005" y="7696"/>
                    <a:pt x="579329" y="0"/>
                    <a:pt x="579329" y="0"/>
                  </a:cubicBezTo>
                  <a:cubicBezTo>
                    <a:pt x="579329" y="0"/>
                    <a:pt x="575224" y="7382"/>
                    <a:pt x="572691" y="10754"/>
                  </a:cubicBezTo>
                  <a:cubicBezTo>
                    <a:pt x="561604" y="25518"/>
                    <a:pt x="552974" y="42729"/>
                    <a:pt x="541792" y="57617"/>
                  </a:cubicBezTo>
                  <a:cubicBezTo>
                    <a:pt x="516388" y="91459"/>
                    <a:pt x="492776" y="132874"/>
                    <a:pt x="462839" y="162773"/>
                  </a:cubicBezTo>
                  <a:cubicBezTo>
                    <a:pt x="380276" y="245259"/>
                    <a:pt x="270853" y="287579"/>
                    <a:pt x="192414" y="374409"/>
                  </a:cubicBezTo>
                  <a:cubicBezTo>
                    <a:pt x="149447" y="421977"/>
                    <a:pt x="115814" y="467935"/>
                    <a:pt x="64284" y="506987"/>
                  </a:cubicBezTo>
                  <a:cubicBezTo>
                    <a:pt x="59979" y="510245"/>
                    <a:pt x="19383" y="537420"/>
                    <a:pt x="15554" y="531886"/>
                  </a:cubicBezTo>
                  <a:cubicBezTo>
                    <a:pt x="11611" y="526180"/>
                    <a:pt x="36881" y="493957"/>
                    <a:pt x="39824" y="490042"/>
                  </a:cubicBezTo>
                  <a:cubicBezTo>
                    <a:pt x="68294" y="452123"/>
                    <a:pt x="80543" y="407241"/>
                    <a:pt x="108490" y="3700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1645711" y="4008904"/>
              <a:ext cx="426639" cy="441396"/>
            </a:xfrm>
            <a:custGeom>
              <a:avLst/>
              <a:gdLst/>
              <a:ahLst/>
              <a:cxnLst/>
              <a:rect l="l" t="t" r="r" b="b"/>
              <a:pathLst>
                <a:path w="426639" h="441396" extrusionOk="0">
                  <a:moveTo>
                    <a:pt x="1044" y="441160"/>
                  </a:moveTo>
                  <a:cubicBezTo>
                    <a:pt x="-2938" y="443151"/>
                    <a:pt x="5625" y="432006"/>
                    <a:pt x="7454" y="428816"/>
                  </a:cubicBezTo>
                  <a:cubicBezTo>
                    <a:pt x="14198" y="417024"/>
                    <a:pt x="20503" y="405717"/>
                    <a:pt x="28742" y="394754"/>
                  </a:cubicBezTo>
                  <a:cubicBezTo>
                    <a:pt x="49250" y="367437"/>
                    <a:pt x="69366" y="332765"/>
                    <a:pt x="84130" y="301933"/>
                  </a:cubicBezTo>
                  <a:cubicBezTo>
                    <a:pt x="131374" y="203283"/>
                    <a:pt x="217147" y="136903"/>
                    <a:pt x="302424" y="74038"/>
                  </a:cubicBezTo>
                  <a:cubicBezTo>
                    <a:pt x="328961" y="54464"/>
                    <a:pt x="358917" y="39481"/>
                    <a:pt x="387521" y="23536"/>
                  </a:cubicBezTo>
                  <a:cubicBezTo>
                    <a:pt x="400817" y="16126"/>
                    <a:pt x="426640" y="0"/>
                    <a:pt x="426640" y="0"/>
                  </a:cubicBezTo>
                  <a:cubicBezTo>
                    <a:pt x="426640" y="0"/>
                    <a:pt x="420277" y="4667"/>
                    <a:pt x="417943" y="7772"/>
                  </a:cubicBezTo>
                  <a:cubicBezTo>
                    <a:pt x="407790" y="21298"/>
                    <a:pt x="394702" y="33014"/>
                    <a:pt x="384311" y="46863"/>
                  </a:cubicBezTo>
                  <a:cubicBezTo>
                    <a:pt x="357898" y="82039"/>
                    <a:pt x="327847" y="114443"/>
                    <a:pt x="301700" y="149276"/>
                  </a:cubicBezTo>
                  <a:cubicBezTo>
                    <a:pt x="264058" y="199406"/>
                    <a:pt x="227139" y="251870"/>
                    <a:pt x="182933" y="296037"/>
                  </a:cubicBezTo>
                  <a:cubicBezTo>
                    <a:pt x="156035" y="322897"/>
                    <a:pt x="126317" y="334737"/>
                    <a:pt x="98656" y="361121"/>
                  </a:cubicBezTo>
                  <a:cubicBezTo>
                    <a:pt x="80101" y="378809"/>
                    <a:pt x="43182" y="401831"/>
                    <a:pt x="20722" y="4130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1388329" y="4191271"/>
              <a:ext cx="110033" cy="635808"/>
            </a:xfrm>
            <a:custGeom>
              <a:avLst/>
              <a:gdLst/>
              <a:ahLst/>
              <a:cxnLst/>
              <a:rect l="l" t="t" r="r" b="b"/>
              <a:pathLst>
                <a:path w="110033" h="635808" extrusionOk="0">
                  <a:moveTo>
                    <a:pt x="38769" y="633231"/>
                  </a:moveTo>
                  <a:cubicBezTo>
                    <a:pt x="16729" y="653500"/>
                    <a:pt x="-245" y="548134"/>
                    <a:pt x="3" y="530485"/>
                  </a:cubicBezTo>
                  <a:cubicBezTo>
                    <a:pt x="1908" y="397868"/>
                    <a:pt x="41713" y="266537"/>
                    <a:pt x="55390" y="134693"/>
                  </a:cubicBezTo>
                  <a:cubicBezTo>
                    <a:pt x="59515" y="94983"/>
                    <a:pt x="65458" y="36652"/>
                    <a:pt x="89852" y="4562"/>
                  </a:cubicBezTo>
                  <a:cubicBezTo>
                    <a:pt x="89985" y="4390"/>
                    <a:pt x="92100" y="-229"/>
                    <a:pt x="93319" y="9"/>
                  </a:cubicBezTo>
                  <a:cubicBezTo>
                    <a:pt x="95596" y="438"/>
                    <a:pt x="92195" y="51806"/>
                    <a:pt x="92005" y="53987"/>
                  </a:cubicBezTo>
                  <a:cubicBezTo>
                    <a:pt x="89319" y="83676"/>
                    <a:pt x="97129" y="117147"/>
                    <a:pt x="101653" y="146551"/>
                  </a:cubicBezTo>
                  <a:cubicBezTo>
                    <a:pt x="120875" y="271367"/>
                    <a:pt x="105273" y="397440"/>
                    <a:pt x="72735" y="518131"/>
                  </a:cubicBezTo>
                  <a:cubicBezTo>
                    <a:pt x="62763" y="555136"/>
                    <a:pt x="64696" y="609380"/>
                    <a:pt x="38769" y="6332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22665" y="4139149"/>
              <a:ext cx="450147" cy="2027043"/>
            </a:xfrm>
            <a:custGeom>
              <a:avLst/>
              <a:gdLst/>
              <a:ahLst/>
              <a:cxnLst/>
              <a:rect l="l" t="t" r="r" b="b"/>
              <a:pathLst>
                <a:path w="450147" h="2027043" extrusionOk="0">
                  <a:moveTo>
                    <a:pt x="16427" y="0"/>
                  </a:moveTo>
                  <a:cubicBezTo>
                    <a:pt x="14436" y="562"/>
                    <a:pt x="12626" y="1191"/>
                    <a:pt x="10169" y="1791"/>
                  </a:cubicBezTo>
                  <a:cubicBezTo>
                    <a:pt x="9997" y="1943"/>
                    <a:pt x="9778" y="2238"/>
                    <a:pt x="9578" y="2381"/>
                  </a:cubicBezTo>
                  <a:cubicBezTo>
                    <a:pt x="8978" y="2838"/>
                    <a:pt x="8150" y="3048"/>
                    <a:pt x="7197" y="3572"/>
                  </a:cubicBezTo>
                  <a:cubicBezTo>
                    <a:pt x="5511" y="4515"/>
                    <a:pt x="3292" y="5829"/>
                    <a:pt x="949" y="6848"/>
                  </a:cubicBezTo>
                  <a:cubicBezTo>
                    <a:pt x="-3452" y="8763"/>
                    <a:pt x="8407" y="22393"/>
                    <a:pt x="17017" y="44653"/>
                  </a:cubicBezTo>
                  <a:cubicBezTo>
                    <a:pt x="19465" y="50968"/>
                    <a:pt x="28971" y="78591"/>
                    <a:pt x="31010" y="83048"/>
                  </a:cubicBezTo>
                  <a:cubicBezTo>
                    <a:pt x="50460" y="125625"/>
                    <a:pt x="65671" y="166049"/>
                    <a:pt x="89941" y="237830"/>
                  </a:cubicBezTo>
                  <a:cubicBezTo>
                    <a:pt x="91427" y="242221"/>
                    <a:pt x="116973" y="317992"/>
                    <a:pt x="125964" y="342309"/>
                  </a:cubicBezTo>
                  <a:cubicBezTo>
                    <a:pt x="243084" y="659254"/>
                    <a:pt x="304348" y="839448"/>
                    <a:pt x="359622" y="1044483"/>
                  </a:cubicBezTo>
                  <a:cubicBezTo>
                    <a:pt x="381015" y="1123845"/>
                    <a:pt x="394522" y="1208027"/>
                    <a:pt x="406647" y="1324280"/>
                  </a:cubicBezTo>
                  <a:cubicBezTo>
                    <a:pt x="409314" y="1349826"/>
                    <a:pt x="418953" y="1453325"/>
                    <a:pt x="420344" y="1467450"/>
                  </a:cubicBezTo>
                  <a:cubicBezTo>
                    <a:pt x="425964" y="1524524"/>
                    <a:pt x="428450" y="1582245"/>
                    <a:pt x="428974" y="1653483"/>
                  </a:cubicBezTo>
                  <a:cubicBezTo>
                    <a:pt x="429183" y="1680924"/>
                    <a:pt x="428516" y="1821732"/>
                    <a:pt x="428678" y="1848745"/>
                  </a:cubicBezTo>
                  <a:cubicBezTo>
                    <a:pt x="428945" y="1893579"/>
                    <a:pt x="426430" y="1930136"/>
                    <a:pt x="419449" y="1964531"/>
                  </a:cubicBezTo>
                  <a:cubicBezTo>
                    <a:pt x="418582" y="1968798"/>
                    <a:pt x="416429" y="1976514"/>
                    <a:pt x="413495" y="1986267"/>
                  </a:cubicBezTo>
                  <a:cubicBezTo>
                    <a:pt x="413019" y="1987839"/>
                    <a:pt x="404942" y="2013395"/>
                    <a:pt x="404866" y="2013652"/>
                  </a:cubicBezTo>
                  <a:cubicBezTo>
                    <a:pt x="404809" y="2013832"/>
                    <a:pt x="404723" y="2013804"/>
                    <a:pt x="404571" y="2014538"/>
                  </a:cubicBezTo>
                  <a:cubicBezTo>
                    <a:pt x="404504" y="2014918"/>
                    <a:pt x="404609" y="2015138"/>
                    <a:pt x="404571" y="2015433"/>
                  </a:cubicBezTo>
                  <a:lnTo>
                    <a:pt x="404571" y="2016328"/>
                  </a:lnTo>
                  <a:lnTo>
                    <a:pt x="404571" y="2018414"/>
                  </a:lnTo>
                  <a:lnTo>
                    <a:pt x="415877" y="2027044"/>
                  </a:lnTo>
                  <a:lnTo>
                    <a:pt x="423020" y="2023177"/>
                  </a:lnTo>
                  <a:lnTo>
                    <a:pt x="423916" y="2021986"/>
                  </a:lnTo>
                  <a:cubicBezTo>
                    <a:pt x="425402" y="2019415"/>
                    <a:pt x="425687" y="2016795"/>
                    <a:pt x="425106" y="2014242"/>
                  </a:cubicBezTo>
                  <a:lnTo>
                    <a:pt x="425402" y="2014538"/>
                  </a:lnTo>
                  <a:lnTo>
                    <a:pt x="425402" y="2016919"/>
                  </a:lnTo>
                  <a:cubicBezTo>
                    <a:pt x="425306" y="2018138"/>
                    <a:pt x="425440" y="2017909"/>
                    <a:pt x="425402" y="2018109"/>
                  </a:cubicBezTo>
                  <a:cubicBezTo>
                    <a:pt x="426183" y="2015642"/>
                    <a:pt x="433279" y="1993745"/>
                    <a:pt x="433736" y="1992220"/>
                  </a:cubicBezTo>
                  <a:cubicBezTo>
                    <a:pt x="436851" y="1981867"/>
                    <a:pt x="438956" y="1973789"/>
                    <a:pt x="439985" y="1968703"/>
                  </a:cubicBezTo>
                  <a:cubicBezTo>
                    <a:pt x="447300" y="1932699"/>
                    <a:pt x="450091" y="1894913"/>
                    <a:pt x="449814" y="1848745"/>
                  </a:cubicBezTo>
                  <a:cubicBezTo>
                    <a:pt x="449652" y="1821837"/>
                    <a:pt x="450310" y="1681048"/>
                    <a:pt x="450110" y="1653483"/>
                  </a:cubicBezTo>
                  <a:cubicBezTo>
                    <a:pt x="449576" y="1581665"/>
                    <a:pt x="447166" y="1523162"/>
                    <a:pt x="441480" y="1465364"/>
                  </a:cubicBezTo>
                  <a:cubicBezTo>
                    <a:pt x="440089" y="1451267"/>
                    <a:pt x="430164" y="1347531"/>
                    <a:pt x="427488" y="1321898"/>
                  </a:cubicBezTo>
                  <a:cubicBezTo>
                    <a:pt x="415258" y="1204627"/>
                    <a:pt x="401608" y="1119778"/>
                    <a:pt x="379863" y="1039120"/>
                  </a:cubicBezTo>
                  <a:cubicBezTo>
                    <a:pt x="324389" y="833314"/>
                    <a:pt x="262934" y="652377"/>
                    <a:pt x="145605" y="334870"/>
                  </a:cubicBezTo>
                  <a:cubicBezTo>
                    <a:pt x="136709" y="310801"/>
                    <a:pt x="129574" y="290122"/>
                    <a:pt x="115249" y="247650"/>
                  </a:cubicBezTo>
                  <a:cubicBezTo>
                    <a:pt x="111210" y="235677"/>
                    <a:pt x="111077" y="235677"/>
                    <a:pt x="109591" y="231286"/>
                  </a:cubicBezTo>
                  <a:cubicBezTo>
                    <a:pt x="85102" y="158858"/>
                    <a:pt x="69891" y="117824"/>
                    <a:pt x="50060" y="74419"/>
                  </a:cubicBezTo>
                  <a:cubicBezTo>
                    <a:pt x="48526" y="71056"/>
                    <a:pt x="39430" y="44358"/>
                    <a:pt x="36667" y="37214"/>
                  </a:cubicBezTo>
                  <a:cubicBezTo>
                    <a:pt x="30114" y="20279"/>
                    <a:pt x="23732" y="8163"/>
                    <a:pt x="16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502887" y="3664530"/>
              <a:ext cx="349749" cy="531038"/>
            </a:xfrm>
            <a:custGeom>
              <a:avLst/>
              <a:gdLst/>
              <a:ahLst/>
              <a:cxnLst/>
              <a:rect l="l" t="t" r="r" b="b"/>
              <a:pathLst>
                <a:path w="349749" h="531038" extrusionOk="0">
                  <a:moveTo>
                    <a:pt x="345292" y="530350"/>
                  </a:moveTo>
                  <a:cubicBezTo>
                    <a:pt x="357512" y="530417"/>
                    <a:pt x="341148" y="396714"/>
                    <a:pt x="337272" y="377788"/>
                  </a:cubicBezTo>
                  <a:cubicBezTo>
                    <a:pt x="309325" y="241447"/>
                    <a:pt x="236278" y="146150"/>
                    <a:pt x="120654" y="69607"/>
                  </a:cubicBezTo>
                  <a:cubicBezTo>
                    <a:pt x="109272" y="62072"/>
                    <a:pt x="7597" y="-6260"/>
                    <a:pt x="328" y="465"/>
                  </a:cubicBezTo>
                  <a:cubicBezTo>
                    <a:pt x="-1144" y="1827"/>
                    <a:pt x="2720" y="3808"/>
                    <a:pt x="4392" y="4913"/>
                  </a:cubicBezTo>
                  <a:cubicBezTo>
                    <a:pt x="23179" y="17353"/>
                    <a:pt x="35828" y="32812"/>
                    <a:pt x="49179" y="51652"/>
                  </a:cubicBezTo>
                  <a:cubicBezTo>
                    <a:pt x="77773" y="92000"/>
                    <a:pt x="117721" y="134301"/>
                    <a:pt x="136247" y="180287"/>
                  </a:cubicBezTo>
                  <a:cubicBezTo>
                    <a:pt x="153287" y="222578"/>
                    <a:pt x="163126" y="276595"/>
                    <a:pt x="188015" y="314923"/>
                  </a:cubicBezTo>
                  <a:cubicBezTo>
                    <a:pt x="218362" y="361653"/>
                    <a:pt x="261034" y="397943"/>
                    <a:pt x="293142" y="443244"/>
                  </a:cubicBezTo>
                  <a:cubicBezTo>
                    <a:pt x="312859" y="471057"/>
                    <a:pt x="328795" y="499127"/>
                    <a:pt x="344825" y="528731"/>
                  </a:cubicBezTo>
                  <a:cubicBezTo>
                    <a:pt x="346978" y="532703"/>
                    <a:pt x="343273" y="530341"/>
                    <a:pt x="345292" y="5303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633113" y="4255535"/>
              <a:ext cx="309080" cy="161443"/>
            </a:xfrm>
            <a:custGeom>
              <a:avLst/>
              <a:gdLst/>
              <a:ahLst/>
              <a:cxnLst/>
              <a:rect l="l" t="t" r="r" b="b"/>
              <a:pathLst>
                <a:path w="309080" h="161443" extrusionOk="0">
                  <a:moveTo>
                    <a:pt x="16069" y="0"/>
                  </a:moveTo>
                  <a:cubicBezTo>
                    <a:pt x="16507" y="1962"/>
                    <a:pt x="16183" y="3886"/>
                    <a:pt x="15173" y="5953"/>
                  </a:cubicBezTo>
                  <a:cubicBezTo>
                    <a:pt x="13592" y="9211"/>
                    <a:pt x="10839" y="12525"/>
                    <a:pt x="8334" y="13392"/>
                  </a:cubicBezTo>
                  <a:cubicBezTo>
                    <a:pt x="5258" y="14459"/>
                    <a:pt x="4096" y="12563"/>
                    <a:pt x="2972" y="10716"/>
                  </a:cubicBezTo>
                  <a:cubicBezTo>
                    <a:pt x="3229" y="12592"/>
                    <a:pt x="1505" y="13611"/>
                    <a:pt x="0" y="14583"/>
                  </a:cubicBezTo>
                  <a:cubicBezTo>
                    <a:pt x="1076" y="14926"/>
                    <a:pt x="2362" y="15412"/>
                    <a:pt x="3267" y="15773"/>
                  </a:cubicBezTo>
                  <a:cubicBezTo>
                    <a:pt x="4715" y="16345"/>
                    <a:pt x="5734" y="16840"/>
                    <a:pt x="6544" y="17269"/>
                  </a:cubicBezTo>
                  <a:cubicBezTo>
                    <a:pt x="10687" y="21641"/>
                    <a:pt x="17926" y="25270"/>
                    <a:pt x="29166" y="29766"/>
                  </a:cubicBezTo>
                  <a:cubicBezTo>
                    <a:pt x="34271" y="31813"/>
                    <a:pt x="39919" y="33976"/>
                    <a:pt x="46730" y="36319"/>
                  </a:cubicBezTo>
                  <a:cubicBezTo>
                    <a:pt x="51235" y="37862"/>
                    <a:pt x="76010" y="45901"/>
                    <a:pt x="79772" y="47330"/>
                  </a:cubicBezTo>
                  <a:cubicBezTo>
                    <a:pt x="154115" y="75600"/>
                    <a:pt x="283969" y="138389"/>
                    <a:pt x="288427" y="153886"/>
                  </a:cubicBezTo>
                  <a:cubicBezTo>
                    <a:pt x="290027" y="159448"/>
                    <a:pt x="295961" y="162630"/>
                    <a:pt x="301523" y="161030"/>
                  </a:cubicBezTo>
                  <a:cubicBezTo>
                    <a:pt x="307086" y="159439"/>
                    <a:pt x="310267" y="153791"/>
                    <a:pt x="308667" y="148237"/>
                  </a:cubicBezTo>
                  <a:cubicBezTo>
                    <a:pt x="301180" y="122215"/>
                    <a:pt x="175155" y="61131"/>
                    <a:pt x="87211" y="27680"/>
                  </a:cubicBezTo>
                  <a:cubicBezTo>
                    <a:pt x="82915" y="26051"/>
                    <a:pt x="57664" y="17783"/>
                    <a:pt x="53578" y="16373"/>
                  </a:cubicBezTo>
                  <a:cubicBezTo>
                    <a:pt x="47063" y="14135"/>
                    <a:pt x="41653" y="12316"/>
                    <a:pt x="36909" y="10420"/>
                  </a:cubicBezTo>
                  <a:cubicBezTo>
                    <a:pt x="28499" y="7058"/>
                    <a:pt x="22927" y="3981"/>
                    <a:pt x="21727" y="2677"/>
                  </a:cubicBezTo>
                  <a:cubicBezTo>
                    <a:pt x="20841" y="1714"/>
                    <a:pt x="17507" y="895"/>
                    <a:pt x="16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287063" y="3837744"/>
              <a:ext cx="379620" cy="439743"/>
            </a:xfrm>
            <a:custGeom>
              <a:avLst/>
              <a:gdLst/>
              <a:ahLst/>
              <a:cxnLst/>
              <a:rect l="l" t="t" r="r" b="b"/>
              <a:pathLst>
                <a:path w="379620" h="439743" extrusionOk="0">
                  <a:moveTo>
                    <a:pt x="379560" y="434613"/>
                  </a:moveTo>
                  <a:cubicBezTo>
                    <a:pt x="369425" y="417201"/>
                    <a:pt x="342355" y="392474"/>
                    <a:pt x="327915" y="372795"/>
                  </a:cubicBezTo>
                  <a:cubicBezTo>
                    <a:pt x="289653" y="320656"/>
                    <a:pt x="230769" y="278412"/>
                    <a:pt x="182361" y="237416"/>
                  </a:cubicBezTo>
                  <a:cubicBezTo>
                    <a:pt x="140824" y="202241"/>
                    <a:pt x="113030" y="157435"/>
                    <a:pt x="81037" y="114830"/>
                  </a:cubicBezTo>
                  <a:cubicBezTo>
                    <a:pt x="56650" y="82349"/>
                    <a:pt x="39183" y="42345"/>
                    <a:pt x="11695" y="12465"/>
                  </a:cubicBezTo>
                  <a:cubicBezTo>
                    <a:pt x="8192" y="8654"/>
                    <a:pt x="7236" y="-1289"/>
                    <a:pt x="2263" y="139"/>
                  </a:cubicBezTo>
                  <a:cubicBezTo>
                    <a:pt x="807" y="558"/>
                    <a:pt x="1021" y="6778"/>
                    <a:pt x="980" y="7045"/>
                  </a:cubicBezTo>
                  <a:cubicBezTo>
                    <a:pt x="-4258" y="41163"/>
                    <a:pt x="12567" y="87112"/>
                    <a:pt x="26216" y="117516"/>
                  </a:cubicBezTo>
                  <a:cubicBezTo>
                    <a:pt x="62926" y="199278"/>
                    <a:pt x="87624" y="268440"/>
                    <a:pt x="161548" y="331047"/>
                  </a:cubicBezTo>
                  <a:cubicBezTo>
                    <a:pt x="181926" y="348306"/>
                    <a:pt x="208176" y="357517"/>
                    <a:pt x="228366" y="374615"/>
                  </a:cubicBezTo>
                  <a:cubicBezTo>
                    <a:pt x="252657" y="395189"/>
                    <a:pt x="282424" y="410000"/>
                    <a:pt x="307636" y="429650"/>
                  </a:cubicBezTo>
                  <a:cubicBezTo>
                    <a:pt x="313618" y="434308"/>
                    <a:pt x="348765" y="441280"/>
                    <a:pt x="355175" y="439442"/>
                  </a:cubicBezTo>
                  <a:cubicBezTo>
                    <a:pt x="359214" y="438280"/>
                    <a:pt x="380912" y="436946"/>
                    <a:pt x="379560" y="4346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942190" y="3687690"/>
              <a:ext cx="141301" cy="825288"/>
            </a:xfrm>
            <a:custGeom>
              <a:avLst/>
              <a:gdLst/>
              <a:ahLst/>
              <a:cxnLst/>
              <a:rect l="l" t="t" r="r" b="b"/>
              <a:pathLst>
                <a:path w="141301" h="825288" extrusionOk="0">
                  <a:moveTo>
                    <a:pt x="29251" y="824773"/>
                  </a:moveTo>
                  <a:cubicBezTo>
                    <a:pt x="29670" y="829212"/>
                    <a:pt x="25822" y="803704"/>
                    <a:pt x="25432" y="797655"/>
                  </a:cubicBezTo>
                  <a:cubicBezTo>
                    <a:pt x="24298" y="780139"/>
                    <a:pt x="27965" y="761565"/>
                    <a:pt x="25670" y="744239"/>
                  </a:cubicBezTo>
                  <a:cubicBezTo>
                    <a:pt x="19059" y="694318"/>
                    <a:pt x="23841" y="629948"/>
                    <a:pt x="35157" y="580990"/>
                  </a:cubicBezTo>
                  <a:cubicBezTo>
                    <a:pt x="56569" y="488350"/>
                    <a:pt x="85820" y="396539"/>
                    <a:pt x="114900" y="305851"/>
                  </a:cubicBezTo>
                  <a:cubicBezTo>
                    <a:pt x="131807" y="253101"/>
                    <a:pt x="130807" y="198838"/>
                    <a:pt x="138970" y="144964"/>
                  </a:cubicBezTo>
                  <a:cubicBezTo>
                    <a:pt x="144761" y="106740"/>
                    <a:pt x="138817" y="71136"/>
                    <a:pt x="131493" y="33274"/>
                  </a:cubicBezTo>
                  <a:cubicBezTo>
                    <a:pt x="131150" y="31483"/>
                    <a:pt x="125092" y="517"/>
                    <a:pt x="123034" y="51"/>
                  </a:cubicBezTo>
                  <a:cubicBezTo>
                    <a:pt x="116110" y="-1559"/>
                    <a:pt x="106299" y="35570"/>
                    <a:pt x="104680" y="40189"/>
                  </a:cubicBezTo>
                  <a:cubicBezTo>
                    <a:pt x="90125" y="81604"/>
                    <a:pt x="70561" y="122323"/>
                    <a:pt x="60646" y="165195"/>
                  </a:cubicBezTo>
                  <a:cubicBezTo>
                    <a:pt x="51892" y="203086"/>
                    <a:pt x="29585" y="236671"/>
                    <a:pt x="23774" y="276723"/>
                  </a:cubicBezTo>
                  <a:cubicBezTo>
                    <a:pt x="9334" y="376269"/>
                    <a:pt x="2343" y="477615"/>
                    <a:pt x="1495" y="578256"/>
                  </a:cubicBezTo>
                  <a:cubicBezTo>
                    <a:pt x="1200" y="612937"/>
                    <a:pt x="14668" y="726170"/>
                    <a:pt x="0" y="750145"/>
                  </a:cubicBezTo>
                  <a:lnTo>
                    <a:pt x="29251" y="8247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1083304" y="3808620"/>
              <a:ext cx="300599" cy="1051239"/>
            </a:xfrm>
            <a:custGeom>
              <a:avLst/>
              <a:gdLst/>
              <a:ahLst/>
              <a:cxnLst/>
              <a:rect l="l" t="t" r="r" b="b"/>
              <a:pathLst>
                <a:path w="300599" h="1051239" extrusionOk="0">
                  <a:moveTo>
                    <a:pt x="17459" y="1049810"/>
                  </a:moveTo>
                  <a:cubicBezTo>
                    <a:pt x="25822" y="1062954"/>
                    <a:pt x="9753" y="981696"/>
                    <a:pt x="9401" y="960751"/>
                  </a:cubicBezTo>
                  <a:cubicBezTo>
                    <a:pt x="8372" y="900229"/>
                    <a:pt x="18354" y="835202"/>
                    <a:pt x="30918" y="775785"/>
                  </a:cubicBezTo>
                  <a:cubicBezTo>
                    <a:pt x="39395" y="735637"/>
                    <a:pt x="71923" y="702462"/>
                    <a:pt x="88839" y="667429"/>
                  </a:cubicBezTo>
                  <a:cubicBezTo>
                    <a:pt x="117366" y="608345"/>
                    <a:pt x="156276" y="554253"/>
                    <a:pt x="184670" y="495445"/>
                  </a:cubicBezTo>
                  <a:cubicBezTo>
                    <a:pt x="205768" y="451735"/>
                    <a:pt x="211121" y="397500"/>
                    <a:pt x="233447" y="355828"/>
                  </a:cubicBezTo>
                  <a:cubicBezTo>
                    <a:pt x="256174" y="313442"/>
                    <a:pt x="280939" y="261721"/>
                    <a:pt x="280996" y="213553"/>
                  </a:cubicBezTo>
                  <a:cubicBezTo>
                    <a:pt x="281063" y="168223"/>
                    <a:pt x="285492" y="117455"/>
                    <a:pt x="293827" y="72916"/>
                  </a:cubicBezTo>
                  <a:cubicBezTo>
                    <a:pt x="296808" y="56971"/>
                    <a:pt x="299599" y="40236"/>
                    <a:pt x="298484" y="23977"/>
                  </a:cubicBezTo>
                  <a:cubicBezTo>
                    <a:pt x="297951" y="16119"/>
                    <a:pt x="304333" y="-2931"/>
                    <a:pt x="297189" y="383"/>
                  </a:cubicBezTo>
                  <a:cubicBezTo>
                    <a:pt x="295265" y="1279"/>
                    <a:pt x="294598" y="43684"/>
                    <a:pt x="292531" y="49323"/>
                  </a:cubicBezTo>
                  <a:cubicBezTo>
                    <a:pt x="279758" y="84308"/>
                    <a:pt x="249954" y="130495"/>
                    <a:pt x="227885" y="160032"/>
                  </a:cubicBezTo>
                  <a:cubicBezTo>
                    <a:pt x="192138" y="207886"/>
                    <a:pt x="135950" y="244557"/>
                    <a:pt x="106479" y="299554"/>
                  </a:cubicBezTo>
                  <a:cubicBezTo>
                    <a:pt x="45319" y="413645"/>
                    <a:pt x="23469" y="555148"/>
                    <a:pt x="24583" y="683602"/>
                  </a:cubicBezTo>
                  <a:cubicBezTo>
                    <a:pt x="24983" y="730332"/>
                    <a:pt x="19802" y="766432"/>
                    <a:pt x="19802" y="766432"/>
                  </a:cubicBezTo>
                  <a:cubicBezTo>
                    <a:pt x="19802" y="766432"/>
                    <a:pt x="-23146" y="986002"/>
                    <a:pt x="17459" y="10498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259396" y="4451460"/>
              <a:ext cx="755570" cy="317914"/>
            </a:xfrm>
            <a:custGeom>
              <a:avLst/>
              <a:gdLst/>
              <a:ahLst/>
              <a:cxnLst/>
              <a:rect l="l" t="t" r="r" b="b"/>
              <a:pathLst>
                <a:path w="755570" h="317914" extrusionOk="0">
                  <a:moveTo>
                    <a:pt x="753508" y="303662"/>
                  </a:moveTo>
                  <a:cubicBezTo>
                    <a:pt x="752184" y="307443"/>
                    <a:pt x="758108" y="324503"/>
                    <a:pt x="746440" y="315149"/>
                  </a:cubicBezTo>
                  <a:cubicBezTo>
                    <a:pt x="716122" y="290841"/>
                    <a:pt x="628873" y="282316"/>
                    <a:pt x="616195" y="280840"/>
                  </a:cubicBezTo>
                  <a:cubicBezTo>
                    <a:pt x="492999" y="266505"/>
                    <a:pt x="354896" y="241968"/>
                    <a:pt x="245457" y="180904"/>
                  </a:cubicBezTo>
                  <a:cubicBezTo>
                    <a:pt x="181853" y="145413"/>
                    <a:pt x="109476" y="111562"/>
                    <a:pt x="57228" y="59803"/>
                  </a:cubicBezTo>
                  <a:cubicBezTo>
                    <a:pt x="38813" y="41563"/>
                    <a:pt x="-16805" y="-11711"/>
                    <a:pt x="4983" y="2329"/>
                  </a:cubicBezTo>
                  <a:cubicBezTo>
                    <a:pt x="65950" y="41619"/>
                    <a:pt x="172935" y="75243"/>
                    <a:pt x="234709" y="88016"/>
                  </a:cubicBezTo>
                  <a:cubicBezTo>
                    <a:pt x="288205" y="99074"/>
                    <a:pt x="346971" y="98798"/>
                    <a:pt x="398825" y="116819"/>
                  </a:cubicBezTo>
                  <a:cubicBezTo>
                    <a:pt x="487979" y="147814"/>
                    <a:pt x="563493" y="204049"/>
                    <a:pt x="645142" y="248274"/>
                  </a:cubicBezTo>
                  <a:cubicBezTo>
                    <a:pt x="670135" y="261819"/>
                    <a:pt x="738868" y="276925"/>
                    <a:pt x="754194" y="294375"/>
                  </a:cubicBezTo>
                  <a:cubicBezTo>
                    <a:pt x="757061" y="297642"/>
                    <a:pt x="754755" y="300137"/>
                    <a:pt x="753508" y="3036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1000288" y="4745719"/>
              <a:ext cx="104008" cy="131922"/>
            </a:xfrm>
            <a:custGeom>
              <a:avLst/>
              <a:gdLst/>
              <a:ahLst/>
              <a:cxnLst/>
              <a:rect l="l" t="t" r="r" b="b"/>
              <a:pathLst>
                <a:path w="104008" h="131922" extrusionOk="0">
                  <a:moveTo>
                    <a:pt x="11739" y="58"/>
                  </a:moveTo>
                  <a:cubicBezTo>
                    <a:pt x="9091" y="-246"/>
                    <a:pt x="6253" y="658"/>
                    <a:pt x="3995" y="2439"/>
                  </a:cubicBezTo>
                  <a:cubicBezTo>
                    <a:pt x="-510" y="6002"/>
                    <a:pt x="-1348" y="12517"/>
                    <a:pt x="2214" y="17022"/>
                  </a:cubicBezTo>
                  <a:cubicBezTo>
                    <a:pt x="5176" y="20766"/>
                    <a:pt x="8463" y="24604"/>
                    <a:pt x="12034" y="28633"/>
                  </a:cubicBezTo>
                  <a:cubicBezTo>
                    <a:pt x="19073" y="36568"/>
                    <a:pt x="25931" y="43606"/>
                    <a:pt x="38523" y="56313"/>
                  </a:cubicBezTo>
                  <a:cubicBezTo>
                    <a:pt x="53392" y="71305"/>
                    <a:pt x="57240" y="75353"/>
                    <a:pt x="63527" y="82211"/>
                  </a:cubicBezTo>
                  <a:cubicBezTo>
                    <a:pt x="65860" y="84755"/>
                    <a:pt x="66975" y="88108"/>
                    <a:pt x="68889" y="90841"/>
                  </a:cubicBezTo>
                  <a:cubicBezTo>
                    <a:pt x="75919" y="98756"/>
                    <a:pt x="80548" y="106319"/>
                    <a:pt x="83472" y="113463"/>
                  </a:cubicBezTo>
                  <a:cubicBezTo>
                    <a:pt x="83901" y="113901"/>
                    <a:pt x="84777" y="113711"/>
                    <a:pt x="84958" y="114358"/>
                  </a:cubicBezTo>
                  <a:cubicBezTo>
                    <a:pt x="85739" y="117092"/>
                    <a:pt x="88082" y="124617"/>
                    <a:pt x="88234" y="125074"/>
                  </a:cubicBezTo>
                  <a:cubicBezTo>
                    <a:pt x="89139" y="127741"/>
                    <a:pt x="89482" y="129255"/>
                    <a:pt x="90025" y="131027"/>
                  </a:cubicBezTo>
                  <a:cubicBezTo>
                    <a:pt x="92330" y="131456"/>
                    <a:pt x="93892" y="131922"/>
                    <a:pt x="93892" y="131922"/>
                  </a:cubicBezTo>
                  <a:cubicBezTo>
                    <a:pt x="93892" y="131922"/>
                    <a:pt x="94188" y="130379"/>
                    <a:pt x="96274" y="128046"/>
                  </a:cubicBezTo>
                  <a:cubicBezTo>
                    <a:pt x="96655" y="128360"/>
                    <a:pt x="97150" y="128065"/>
                    <a:pt x="97169" y="128646"/>
                  </a:cubicBezTo>
                  <a:cubicBezTo>
                    <a:pt x="97159" y="128388"/>
                    <a:pt x="104017" y="131922"/>
                    <a:pt x="104008" y="131922"/>
                  </a:cubicBezTo>
                  <a:cubicBezTo>
                    <a:pt x="104084" y="131198"/>
                    <a:pt x="99302" y="128951"/>
                    <a:pt x="96569" y="127750"/>
                  </a:cubicBezTo>
                  <a:cubicBezTo>
                    <a:pt x="97540" y="126750"/>
                    <a:pt x="97655" y="125788"/>
                    <a:pt x="100141" y="124474"/>
                  </a:cubicBezTo>
                  <a:cubicBezTo>
                    <a:pt x="102484" y="120597"/>
                    <a:pt x="102360" y="120549"/>
                    <a:pt x="102522" y="119121"/>
                  </a:cubicBezTo>
                  <a:cubicBezTo>
                    <a:pt x="102693" y="118140"/>
                    <a:pt x="102846" y="117425"/>
                    <a:pt x="102817" y="116444"/>
                  </a:cubicBezTo>
                  <a:cubicBezTo>
                    <a:pt x="102789" y="115311"/>
                    <a:pt x="101988" y="114472"/>
                    <a:pt x="101627" y="113463"/>
                  </a:cubicBezTo>
                  <a:cubicBezTo>
                    <a:pt x="101379" y="112587"/>
                    <a:pt x="98922" y="101614"/>
                    <a:pt x="98359" y="100071"/>
                  </a:cubicBezTo>
                  <a:cubicBezTo>
                    <a:pt x="93892" y="87765"/>
                    <a:pt x="87625" y="77306"/>
                    <a:pt x="79005" y="67924"/>
                  </a:cubicBezTo>
                  <a:cubicBezTo>
                    <a:pt x="72461" y="60780"/>
                    <a:pt x="68499" y="56942"/>
                    <a:pt x="53411" y="41730"/>
                  </a:cubicBezTo>
                  <a:cubicBezTo>
                    <a:pt x="41076" y="29290"/>
                    <a:pt x="34513" y="22194"/>
                    <a:pt x="27808" y="14641"/>
                  </a:cubicBezTo>
                  <a:cubicBezTo>
                    <a:pt x="24484" y="10888"/>
                    <a:pt x="21293" y="7345"/>
                    <a:pt x="18588" y="3925"/>
                  </a:cubicBezTo>
                  <a:cubicBezTo>
                    <a:pt x="16806" y="1678"/>
                    <a:pt x="14387" y="363"/>
                    <a:pt x="11739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bg>
      <p:bgPr>
        <a:solidFill>
          <a:schemeClr val="accent3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1301250" y="1222500"/>
            <a:ext cx="9589500" cy="5635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7"/>
          <p:cNvSpPr txBox="1">
            <a:spLocks noGrp="1"/>
          </p:cNvSpPr>
          <p:nvPr>
            <p:ph type="title"/>
          </p:nvPr>
        </p:nvSpPr>
        <p:spPr>
          <a:xfrm>
            <a:off x="1291250" y="1454050"/>
            <a:ext cx="9589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50" name="Google Shape;250;p7"/>
          <p:cNvSpPr txBox="1">
            <a:spLocks noGrp="1"/>
          </p:cNvSpPr>
          <p:nvPr>
            <p:ph type="body" idx="1"/>
          </p:nvPr>
        </p:nvSpPr>
        <p:spPr>
          <a:xfrm>
            <a:off x="2199000" y="2966525"/>
            <a:ext cx="7794000" cy="2716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51" name="Google Shape;251;p7"/>
          <p:cNvGrpSpPr/>
          <p:nvPr/>
        </p:nvGrpSpPr>
        <p:grpSpPr>
          <a:xfrm>
            <a:off x="10216696" y="3914030"/>
            <a:ext cx="1812954" cy="2501662"/>
            <a:chOff x="259396" y="3664530"/>
            <a:chExt cx="1812954" cy="2501662"/>
          </a:xfrm>
        </p:grpSpPr>
        <p:sp>
          <p:nvSpPr>
            <p:cNvPr id="252" name="Google Shape;252;p7"/>
            <p:cNvSpPr/>
            <p:nvPr/>
          </p:nvSpPr>
          <p:spPr>
            <a:xfrm>
              <a:off x="1060156" y="4349599"/>
              <a:ext cx="684212" cy="1597125"/>
            </a:xfrm>
            <a:custGeom>
              <a:avLst/>
              <a:gdLst/>
              <a:ahLst/>
              <a:cxnLst/>
              <a:rect l="l" t="t" r="r" b="b"/>
              <a:pathLst>
                <a:path w="684212" h="1597125" extrusionOk="0">
                  <a:moveTo>
                    <a:pt x="676362" y="405"/>
                  </a:moveTo>
                  <a:cubicBezTo>
                    <a:pt x="673780" y="-310"/>
                    <a:pt x="671142" y="-119"/>
                    <a:pt x="668618" y="1300"/>
                  </a:cubicBezTo>
                  <a:cubicBezTo>
                    <a:pt x="649539" y="12054"/>
                    <a:pt x="634233" y="28647"/>
                    <a:pt x="613259" y="57860"/>
                  </a:cubicBezTo>
                  <a:cubicBezTo>
                    <a:pt x="610601" y="61556"/>
                    <a:pt x="601533" y="74567"/>
                    <a:pt x="599857" y="76910"/>
                  </a:cubicBezTo>
                  <a:cubicBezTo>
                    <a:pt x="594866" y="83882"/>
                    <a:pt x="591037" y="89007"/>
                    <a:pt x="587360" y="93579"/>
                  </a:cubicBezTo>
                  <a:cubicBezTo>
                    <a:pt x="523019" y="173589"/>
                    <a:pt x="479899" y="245312"/>
                    <a:pt x="401327" y="393911"/>
                  </a:cubicBezTo>
                  <a:cubicBezTo>
                    <a:pt x="390640" y="414104"/>
                    <a:pt x="381506" y="430440"/>
                    <a:pt x="361141" y="465939"/>
                  </a:cubicBezTo>
                  <a:cubicBezTo>
                    <a:pt x="360741" y="466635"/>
                    <a:pt x="333100" y="514993"/>
                    <a:pt x="323041" y="533805"/>
                  </a:cubicBezTo>
                  <a:cubicBezTo>
                    <a:pt x="304734" y="568047"/>
                    <a:pt x="292876" y="599632"/>
                    <a:pt x="271244" y="664774"/>
                  </a:cubicBezTo>
                  <a:cubicBezTo>
                    <a:pt x="270359" y="667450"/>
                    <a:pt x="270349" y="667460"/>
                    <a:pt x="269463" y="670136"/>
                  </a:cubicBezTo>
                  <a:cubicBezTo>
                    <a:pt x="252918" y="720000"/>
                    <a:pt x="244603" y="742602"/>
                    <a:pt x="233144" y="768663"/>
                  </a:cubicBezTo>
                  <a:cubicBezTo>
                    <a:pt x="137275" y="986709"/>
                    <a:pt x="72038" y="1169218"/>
                    <a:pt x="28062" y="1355041"/>
                  </a:cubicBezTo>
                  <a:cubicBezTo>
                    <a:pt x="19327" y="1391941"/>
                    <a:pt x="14822" y="1427679"/>
                    <a:pt x="9907" y="1484819"/>
                  </a:cubicBezTo>
                  <a:cubicBezTo>
                    <a:pt x="9450" y="1490086"/>
                    <a:pt x="8935" y="1494173"/>
                    <a:pt x="8116" y="1503869"/>
                  </a:cubicBezTo>
                  <a:cubicBezTo>
                    <a:pt x="4706" y="1544684"/>
                    <a:pt x="3020" y="1562715"/>
                    <a:pt x="87" y="1585127"/>
                  </a:cubicBezTo>
                  <a:cubicBezTo>
                    <a:pt x="-666" y="1590861"/>
                    <a:pt x="3573" y="1596281"/>
                    <a:pt x="9307" y="1597033"/>
                  </a:cubicBezTo>
                  <a:cubicBezTo>
                    <a:pt x="15050" y="1597786"/>
                    <a:pt x="20165" y="1593842"/>
                    <a:pt x="20918" y="1588108"/>
                  </a:cubicBezTo>
                  <a:cubicBezTo>
                    <a:pt x="23918" y="1565257"/>
                    <a:pt x="25814" y="1546503"/>
                    <a:pt x="29252" y="1505355"/>
                  </a:cubicBezTo>
                  <a:cubicBezTo>
                    <a:pt x="30062" y="1495677"/>
                    <a:pt x="30290" y="1491849"/>
                    <a:pt x="30738" y="1486610"/>
                  </a:cubicBezTo>
                  <a:cubicBezTo>
                    <a:pt x="35577" y="1430412"/>
                    <a:pt x="40168" y="1395465"/>
                    <a:pt x="48597" y="1359804"/>
                  </a:cubicBezTo>
                  <a:cubicBezTo>
                    <a:pt x="92250" y="1175371"/>
                    <a:pt x="157097" y="993967"/>
                    <a:pt x="252499" y="776997"/>
                  </a:cubicBezTo>
                  <a:cubicBezTo>
                    <a:pt x="264301" y="750137"/>
                    <a:pt x="272359" y="727172"/>
                    <a:pt x="289104" y="676680"/>
                  </a:cubicBezTo>
                  <a:cubicBezTo>
                    <a:pt x="289990" y="674013"/>
                    <a:pt x="290009" y="673994"/>
                    <a:pt x="290894" y="671327"/>
                  </a:cubicBezTo>
                  <a:cubicBezTo>
                    <a:pt x="312145" y="607300"/>
                    <a:pt x="323937" y="576477"/>
                    <a:pt x="341491" y="543635"/>
                  </a:cubicBezTo>
                  <a:cubicBezTo>
                    <a:pt x="351426" y="525061"/>
                    <a:pt x="359932" y="509764"/>
                    <a:pt x="378401" y="477550"/>
                  </a:cubicBezTo>
                  <a:cubicBezTo>
                    <a:pt x="378801" y="476855"/>
                    <a:pt x="408947" y="424210"/>
                    <a:pt x="419777" y="403732"/>
                  </a:cubicBezTo>
                  <a:cubicBezTo>
                    <a:pt x="497758" y="256256"/>
                    <a:pt x="540469" y="185342"/>
                    <a:pt x="603734" y="106676"/>
                  </a:cubicBezTo>
                  <a:cubicBezTo>
                    <a:pt x="607696" y="101742"/>
                    <a:pt x="611630" y="96379"/>
                    <a:pt x="616830" y="89111"/>
                  </a:cubicBezTo>
                  <a:cubicBezTo>
                    <a:pt x="618545" y="86711"/>
                    <a:pt x="627622" y="73976"/>
                    <a:pt x="630223" y="70357"/>
                  </a:cubicBezTo>
                  <a:cubicBezTo>
                    <a:pt x="649511" y="43506"/>
                    <a:pt x="663112" y="28265"/>
                    <a:pt x="678743" y="19455"/>
                  </a:cubicBezTo>
                  <a:cubicBezTo>
                    <a:pt x="683782" y="16616"/>
                    <a:pt x="685744" y="10206"/>
                    <a:pt x="682905" y="5167"/>
                  </a:cubicBezTo>
                  <a:cubicBezTo>
                    <a:pt x="681486" y="2653"/>
                    <a:pt x="678943" y="1129"/>
                    <a:pt x="676362" y="4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1316492" y="4740748"/>
              <a:ext cx="499154" cy="365381"/>
            </a:xfrm>
            <a:custGeom>
              <a:avLst/>
              <a:gdLst/>
              <a:ahLst/>
              <a:cxnLst/>
              <a:rect l="l" t="t" r="r" b="b"/>
              <a:pathLst>
                <a:path w="499154" h="365381" extrusionOk="0">
                  <a:moveTo>
                    <a:pt x="5412" y="353378"/>
                  </a:moveTo>
                  <a:cubicBezTo>
                    <a:pt x="32558" y="202568"/>
                    <a:pt x="209390" y="160696"/>
                    <a:pt x="326624" y="108385"/>
                  </a:cubicBezTo>
                  <a:cubicBezTo>
                    <a:pt x="362504" y="92374"/>
                    <a:pt x="414949" y="65732"/>
                    <a:pt x="443295" y="38690"/>
                  </a:cubicBezTo>
                  <a:cubicBezTo>
                    <a:pt x="453020" y="29413"/>
                    <a:pt x="468136" y="20117"/>
                    <a:pt x="479671" y="13097"/>
                  </a:cubicBezTo>
                  <a:cubicBezTo>
                    <a:pt x="485958" y="9277"/>
                    <a:pt x="502846" y="-4439"/>
                    <a:pt x="498426" y="1448"/>
                  </a:cubicBezTo>
                  <a:cubicBezTo>
                    <a:pt x="480138" y="25813"/>
                    <a:pt x="449210" y="42177"/>
                    <a:pt x="428189" y="64532"/>
                  </a:cubicBezTo>
                  <a:cubicBezTo>
                    <a:pt x="393213" y="101717"/>
                    <a:pt x="358647" y="152781"/>
                    <a:pt x="314698" y="179508"/>
                  </a:cubicBezTo>
                  <a:cubicBezTo>
                    <a:pt x="267597" y="208140"/>
                    <a:pt x="213886" y="222237"/>
                    <a:pt x="166242" y="249641"/>
                  </a:cubicBezTo>
                  <a:cubicBezTo>
                    <a:pt x="127161" y="272110"/>
                    <a:pt x="91175" y="299494"/>
                    <a:pt x="52542" y="322993"/>
                  </a:cubicBezTo>
                  <a:cubicBezTo>
                    <a:pt x="38673" y="331423"/>
                    <a:pt x="27243" y="338976"/>
                    <a:pt x="15480" y="349501"/>
                  </a:cubicBezTo>
                  <a:cubicBezTo>
                    <a:pt x="10289" y="354130"/>
                    <a:pt x="-2322" y="370303"/>
                    <a:pt x="373" y="363903"/>
                  </a:cubicBezTo>
                  <a:cubicBezTo>
                    <a:pt x="3107" y="357426"/>
                    <a:pt x="4983" y="355749"/>
                    <a:pt x="5412" y="3533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1426327" y="4286272"/>
              <a:ext cx="579329" cy="543086"/>
            </a:xfrm>
            <a:custGeom>
              <a:avLst/>
              <a:gdLst/>
              <a:ahLst/>
              <a:cxnLst/>
              <a:rect l="l" t="t" r="r" b="b"/>
              <a:pathLst>
                <a:path w="579329" h="543086" extrusionOk="0">
                  <a:moveTo>
                    <a:pt x="0" y="543087"/>
                  </a:moveTo>
                  <a:cubicBezTo>
                    <a:pt x="3705" y="522770"/>
                    <a:pt x="34147" y="496243"/>
                    <a:pt x="44625" y="477926"/>
                  </a:cubicBezTo>
                  <a:cubicBezTo>
                    <a:pt x="63741" y="444522"/>
                    <a:pt x="76610" y="396002"/>
                    <a:pt x="105061" y="368875"/>
                  </a:cubicBezTo>
                  <a:cubicBezTo>
                    <a:pt x="192700" y="285302"/>
                    <a:pt x="294694" y="225628"/>
                    <a:pt x="397897" y="159773"/>
                  </a:cubicBezTo>
                  <a:cubicBezTo>
                    <a:pt x="440884" y="132331"/>
                    <a:pt x="481384" y="89059"/>
                    <a:pt x="519389" y="55093"/>
                  </a:cubicBezTo>
                  <a:cubicBezTo>
                    <a:pt x="536305" y="39967"/>
                    <a:pt x="553564" y="27118"/>
                    <a:pt x="569490" y="11201"/>
                  </a:cubicBezTo>
                  <a:cubicBezTo>
                    <a:pt x="573005" y="7696"/>
                    <a:pt x="579329" y="0"/>
                    <a:pt x="579329" y="0"/>
                  </a:cubicBezTo>
                  <a:cubicBezTo>
                    <a:pt x="579329" y="0"/>
                    <a:pt x="575224" y="7382"/>
                    <a:pt x="572691" y="10754"/>
                  </a:cubicBezTo>
                  <a:cubicBezTo>
                    <a:pt x="561604" y="25518"/>
                    <a:pt x="552974" y="42729"/>
                    <a:pt x="541792" y="57617"/>
                  </a:cubicBezTo>
                  <a:cubicBezTo>
                    <a:pt x="516388" y="91459"/>
                    <a:pt x="492776" y="132874"/>
                    <a:pt x="462839" y="162773"/>
                  </a:cubicBezTo>
                  <a:cubicBezTo>
                    <a:pt x="380276" y="245259"/>
                    <a:pt x="270853" y="287579"/>
                    <a:pt x="192414" y="374409"/>
                  </a:cubicBezTo>
                  <a:cubicBezTo>
                    <a:pt x="149447" y="421977"/>
                    <a:pt x="115814" y="467935"/>
                    <a:pt x="64284" y="506987"/>
                  </a:cubicBezTo>
                  <a:cubicBezTo>
                    <a:pt x="59979" y="510245"/>
                    <a:pt x="19383" y="537420"/>
                    <a:pt x="15554" y="531886"/>
                  </a:cubicBezTo>
                  <a:cubicBezTo>
                    <a:pt x="11611" y="526180"/>
                    <a:pt x="36881" y="493957"/>
                    <a:pt x="39824" y="490042"/>
                  </a:cubicBezTo>
                  <a:cubicBezTo>
                    <a:pt x="68294" y="452123"/>
                    <a:pt x="80543" y="407241"/>
                    <a:pt x="108490" y="3700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1645711" y="4008904"/>
              <a:ext cx="426639" cy="441396"/>
            </a:xfrm>
            <a:custGeom>
              <a:avLst/>
              <a:gdLst/>
              <a:ahLst/>
              <a:cxnLst/>
              <a:rect l="l" t="t" r="r" b="b"/>
              <a:pathLst>
                <a:path w="426639" h="441396" extrusionOk="0">
                  <a:moveTo>
                    <a:pt x="1044" y="441160"/>
                  </a:moveTo>
                  <a:cubicBezTo>
                    <a:pt x="-2938" y="443151"/>
                    <a:pt x="5625" y="432006"/>
                    <a:pt x="7454" y="428816"/>
                  </a:cubicBezTo>
                  <a:cubicBezTo>
                    <a:pt x="14198" y="417024"/>
                    <a:pt x="20503" y="405717"/>
                    <a:pt x="28742" y="394754"/>
                  </a:cubicBezTo>
                  <a:cubicBezTo>
                    <a:pt x="49250" y="367437"/>
                    <a:pt x="69366" y="332765"/>
                    <a:pt x="84130" y="301933"/>
                  </a:cubicBezTo>
                  <a:cubicBezTo>
                    <a:pt x="131374" y="203283"/>
                    <a:pt x="217147" y="136903"/>
                    <a:pt x="302424" y="74038"/>
                  </a:cubicBezTo>
                  <a:cubicBezTo>
                    <a:pt x="328961" y="54464"/>
                    <a:pt x="358917" y="39481"/>
                    <a:pt x="387521" y="23536"/>
                  </a:cubicBezTo>
                  <a:cubicBezTo>
                    <a:pt x="400817" y="16126"/>
                    <a:pt x="426640" y="0"/>
                    <a:pt x="426640" y="0"/>
                  </a:cubicBezTo>
                  <a:cubicBezTo>
                    <a:pt x="426640" y="0"/>
                    <a:pt x="420277" y="4667"/>
                    <a:pt x="417943" y="7772"/>
                  </a:cubicBezTo>
                  <a:cubicBezTo>
                    <a:pt x="407790" y="21298"/>
                    <a:pt x="394702" y="33014"/>
                    <a:pt x="384311" y="46863"/>
                  </a:cubicBezTo>
                  <a:cubicBezTo>
                    <a:pt x="357898" y="82039"/>
                    <a:pt x="327847" y="114443"/>
                    <a:pt x="301700" y="149276"/>
                  </a:cubicBezTo>
                  <a:cubicBezTo>
                    <a:pt x="264058" y="199406"/>
                    <a:pt x="227139" y="251870"/>
                    <a:pt x="182933" y="296037"/>
                  </a:cubicBezTo>
                  <a:cubicBezTo>
                    <a:pt x="156035" y="322897"/>
                    <a:pt x="126317" y="334737"/>
                    <a:pt x="98656" y="361121"/>
                  </a:cubicBezTo>
                  <a:cubicBezTo>
                    <a:pt x="80101" y="378809"/>
                    <a:pt x="43182" y="401831"/>
                    <a:pt x="20722" y="4130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1388329" y="4191271"/>
              <a:ext cx="110033" cy="635808"/>
            </a:xfrm>
            <a:custGeom>
              <a:avLst/>
              <a:gdLst/>
              <a:ahLst/>
              <a:cxnLst/>
              <a:rect l="l" t="t" r="r" b="b"/>
              <a:pathLst>
                <a:path w="110033" h="635808" extrusionOk="0">
                  <a:moveTo>
                    <a:pt x="38769" y="633231"/>
                  </a:moveTo>
                  <a:cubicBezTo>
                    <a:pt x="16729" y="653500"/>
                    <a:pt x="-245" y="548134"/>
                    <a:pt x="3" y="530485"/>
                  </a:cubicBezTo>
                  <a:cubicBezTo>
                    <a:pt x="1908" y="397868"/>
                    <a:pt x="41713" y="266537"/>
                    <a:pt x="55390" y="134693"/>
                  </a:cubicBezTo>
                  <a:cubicBezTo>
                    <a:pt x="59515" y="94983"/>
                    <a:pt x="65458" y="36652"/>
                    <a:pt x="89852" y="4562"/>
                  </a:cubicBezTo>
                  <a:cubicBezTo>
                    <a:pt x="89985" y="4390"/>
                    <a:pt x="92100" y="-229"/>
                    <a:pt x="93319" y="9"/>
                  </a:cubicBezTo>
                  <a:cubicBezTo>
                    <a:pt x="95596" y="438"/>
                    <a:pt x="92195" y="51806"/>
                    <a:pt x="92005" y="53987"/>
                  </a:cubicBezTo>
                  <a:cubicBezTo>
                    <a:pt x="89319" y="83676"/>
                    <a:pt x="97129" y="117147"/>
                    <a:pt x="101653" y="146551"/>
                  </a:cubicBezTo>
                  <a:cubicBezTo>
                    <a:pt x="120875" y="271367"/>
                    <a:pt x="105273" y="397440"/>
                    <a:pt x="72735" y="518131"/>
                  </a:cubicBezTo>
                  <a:cubicBezTo>
                    <a:pt x="62763" y="555136"/>
                    <a:pt x="64696" y="609380"/>
                    <a:pt x="38769" y="6332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822665" y="4139149"/>
              <a:ext cx="450147" cy="2027043"/>
            </a:xfrm>
            <a:custGeom>
              <a:avLst/>
              <a:gdLst/>
              <a:ahLst/>
              <a:cxnLst/>
              <a:rect l="l" t="t" r="r" b="b"/>
              <a:pathLst>
                <a:path w="450147" h="2027043" extrusionOk="0">
                  <a:moveTo>
                    <a:pt x="16427" y="0"/>
                  </a:moveTo>
                  <a:cubicBezTo>
                    <a:pt x="14436" y="562"/>
                    <a:pt x="12626" y="1191"/>
                    <a:pt x="10169" y="1791"/>
                  </a:cubicBezTo>
                  <a:cubicBezTo>
                    <a:pt x="9997" y="1943"/>
                    <a:pt x="9778" y="2238"/>
                    <a:pt x="9578" y="2381"/>
                  </a:cubicBezTo>
                  <a:cubicBezTo>
                    <a:pt x="8978" y="2838"/>
                    <a:pt x="8150" y="3048"/>
                    <a:pt x="7197" y="3572"/>
                  </a:cubicBezTo>
                  <a:cubicBezTo>
                    <a:pt x="5511" y="4515"/>
                    <a:pt x="3292" y="5829"/>
                    <a:pt x="949" y="6848"/>
                  </a:cubicBezTo>
                  <a:cubicBezTo>
                    <a:pt x="-3452" y="8763"/>
                    <a:pt x="8407" y="22393"/>
                    <a:pt x="17017" y="44653"/>
                  </a:cubicBezTo>
                  <a:cubicBezTo>
                    <a:pt x="19465" y="50968"/>
                    <a:pt x="28971" y="78591"/>
                    <a:pt x="31010" y="83048"/>
                  </a:cubicBezTo>
                  <a:cubicBezTo>
                    <a:pt x="50460" y="125625"/>
                    <a:pt x="65671" y="166049"/>
                    <a:pt x="89941" y="237830"/>
                  </a:cubicBezTo>
                  <a:cubicBezTo>
                    <a:pt x="91427" y="242221"/>
                    <a:pt x="116973" y="317992"/>
                    <a:pt x="125964" y="342309"/>
                  </a:cubicBezTo>
                  <a:cubicBezTo>
                    <a:pt x="243084" y="659254"/>
                    <a:pt x="304348" y="839448"/>
                    <a:pt x="359622" y="1044483"/>
                  </a:cubicBezTo>
                  <a:cubicBezTo>
                    <a:pt x="381015" y="1123845"/>
                    <a:pt x="394522" y="1208027"/>
                    <a:pt x="406647" y="1324280"/>
                  </a:cubicBezTo>
                  <a:cubicBezTo>
                    <a:pt x="409314" y="1349826"/>
                    <a:pt x="418953" y="1453325"/>
                    <a:pt x="420344" y="1467450"/>
                  </a:cubicBezTo>
                  <a:cubicBezTo>
                    <a:pt x="425964" y="1524524"/>
                    <a:pt x="428450" y="1582245"/>
                    <a:pt x="428974" y="1653483"/>
                  </a:cubicBezTo>
                  <a:cubicBezTo>
                    <a:pt x="429183" y="1680924"/>
                    <a:pt x="428516" y="1821732"/>
                    <a:pt x="428678" y="1848745"/>
                  </a:cubicBezTo>
                  <a:cubicBezTo>
                    <a:pt x="428945" y="1893579"/>
                    <a:pt x="426430" y="1930136"/>
                    <a:pt x="419449" y="1964531"/>
                  </a:cubicBezTo>
                  <a:cubicBezTo>
                    <a:pt x="418582" y="1968798"/>
                    <a:pt x="416429" y="1976514"/>
                    <a:pt x="413495" y="1986267"/>
                  </a:cubicBezTo>
                  <a:cubicBezTo>
                    <a:pt x="413019" y="1987839"/>
                    <a:pt x="404942" y="2013395"/>
                    <a:pt x="404866" y="2013652"/>
                  </a:cubicBezTo>
                  <a:cubicBezTo>
                    <a:pt x="404809" y="2013832"/>
                    <a:pt x="404723" y="2013804"/>
                    <a:pt x="404571" y="2014538"/>
                  </a:cubicBezTo>
                  <a:cubicBezTo>
                    <a:pt x="404504" y="2014918"/>
                    <a:pt x="404609" y="2015138"/>
                    <a:pt x="404571" y="2015433"/>
                  </a:cubicBezTo>
                  <a:lnTo>
                    <a:pt x="404571" y="2016328"/>
                  </a:lnTo>
                  <a:lnTo>
                    <a:pt x="404571" y="2018414"/>
                  </a:lnTo>
                  <a:lnTo>
                    <a:pt x="415877" y="2027044"/>
                  </a:lnTo>
                  <a:lnTo>
                    <a:pt x="423020" y="2023177"/>
                  </a:lnTo>
                  <a:lnTo>
                    <a:pt x="423916" y="2021986"/>
                  </a:lnTo>
                  <a:cubicBezTo>
                    <a:pt x="425402" y="2019415"/>
                    <a:pt x="425687" y="2016795"/>
                    <a:pt x="425106" y="2014242"/>
                  </a:cubicBezTo>
                  <a:lnTo>
                    <a:pt x="425402" y="2014538"/>
                  </a:lnTo>
                  <a:lnTo>
                    <a:pt x="425402" y="2016919"/>
                  </a:lnTo>
                  <a:cubicBezTo>
                    <a:pt x="425306" y="2018138"/>
                    <a:pt x="425440" y="2017909"/>
                    <a:pt x="425402" y="2018109"/>
                  </a:cubicBezTo>
                  <a:cubicBezTo>
                    <a:pt x="426183" y="2015642"/>
                    <a:pt x="433279" y="1993745"/>
                    <a:pt x="433736" y="1992220"/>
                  </a:cubicBezTo>
                  <a:cubicBezTo>
                    <a:pt x="436851" y="1981867"/>
                    <a:pt x="438956" y="1973789"/>
                    <a:pt x="439985" y="1968703"/>
                  </a:cubicBezTo>
                  <a:cubicBezTo>
                    <a:pt x="447300" y="1932699"/>
                    <a:pt x="450091" y="1894913"/>
                    <a:pt x="449814" y="1848745"/>
                  </a:cubicBezTo>
                  <a:cubicBezTo>
                    <a:pt x="449652" y="1821837"/>
                    <a:pt x="450310" y="1681048"/>
                    <a:pt x="450110" y="1653483"/>
                  </a:cubicBezTo>
                  <a:cubicBezTo>
                    <a:pt x="449576" y="1581665"/>
                    <a:pt x="447166" y="1523162"/>
                    <a:pt x="441480" y="1465364"/>
                  </a:cubicBezTo>
                  <a:cubicBezTo>
                    <a:pt x="440089" y="1451267"/>
                    <a:pt x="430164" y="1347531"/>
                    <a:pt x="427488" y="1321898"/>
                  </a:cubicBezTo>
                  <a:cubicBezTo>
                    <a:pt x="415258" y="1204627"/>
                    <a:pt x="401608" y="1119778"/>
                    <a:pt x="379863" y="1039120"/>
                  </a:cubicBezTo>
                  <a:cubicBezTo>
                    <a:pt x="324389" y="833314"/>
                    <a:pt x="262934" y="652377"/>
                    <a:pt x="145605" y="334870"/>
                  </a:cubicBezTo>
                  <a:cubicBezTo>
                    <a:pt x="136709" y="310801"/>
                    <a:pt x="129574" y="290122"/>
                    <a:pt x="115249" y="247650"/>
                  </a:cubicBezTo>
                  <a:cubicBezTo>
                    <a:pt x="111210" y="235677"/>
                    <a:pt x="111077" y="235677"/>
                    <a:pt x="109591" y="231286"/>
                  </a:cubicBezTo>
                  <a:cubicBezTo>
                    <a:pt x="85102" y="158858"/>
                    <a:pt x="69891" y="117824"/>
                    <a:pt x="50060" y="74419"/>
                  </a:cubicBezTo>
                  <a:cubicBezTo>
                    <a:pt x="48526" y="71056"/>
                    <a:pt x="39430" y="44358"/>
                    <a:pt x="36667" y="37214"/>
                  </a:cubicBezTo>
                  <a:cubicBezTo>
                    <a:pt x="30114" y="20279"/>
                    <a:pt x="23732" y="8163"/>
                    <a:pt x="16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502887" y="3664530"/>
              <a:ext cx="349749" cy="531038"/>
            </a:xfrm>
            <a:custGeom>
              <a:avLst/>
              <a:gdLst/>
              <a:ahLst/>
              <a:cxnLst/>
              <a:rect l="l" t="t" r="r" b="b"/>
              <a:pathLst>
                <a:path w="349749" h="531038" extrusionOk="0">
                  <a:moveTo>
                    <a:pt x="345292" y="530350"/>
                  </a:moveTo>
                  <a:cubicBezTo>
                    <a:pt x="357512" y="530417"/>
                    <a:pt x="341148" y="396714"/>
                    <a:pt x="337272" y="377788"/>
                  </a:cubicBezTo>
                  <a:cubicBezTo>
                    <a:pt x="309325" y="241447"/>
                    <a:pt x="236278" y="146150"/>
                    <a:pt x="120654" y="69607"/>
                  </a:cubicBezTo>
                  <a:cubicBezTo>
                    <a:pt x="109272" y="62072"/>
                    <a:pt x="7597" y="-6260"/>
                    <a:pt x="328" y="465"/>
                  </a:cubicBezTo>
                  <a:cubicBezTo>
                    <a:pt x="-1144" y="1827"/>
                    <a:pt x="2720" y="3808"/>
                    <a:pt x="4392" y="4913"/>
                  </a:cubicBezTo>
                  <a:cubicBezTo>
                    <a:pt x="23179" y="17353"/>
                    <a:pt x="35828" y="32812"/>
                    <a:pt x="49179" y="51652"/>
                  </a:cubicBezTo>
                  <a:cubicBezTo>
                    <a:pt x="77773" y="92000"/>
                    <a:pt x="117721" y="134301"/>
                    <a:pt x="136247" y="180287"/>
                  </a:cubicBezTo>
                  <a:cubicBezTo>
                    <a:pt x="153287" y="222578"/>
                    <a:pt x="163126" y="276595"/>
                    <a:pt x="188015" y="314923"/>
                  </a:cubicBezTo>
                  <a:cubicBezTo>
                    <a:pt x="218362" y="361653"/>
                    <a:pt x="261034" y="397943"/>
                    <a:pt x="293142" y="443244"/>
                  </a:cubicBezTo>
                  <a:cubicBezTo>
                    <a:pt x="312859" y="471057"/>
                    <a:pt x="328795" y="499127"/>
                    <a:pt x="344825" y="528731"/>
                  </a:cubicBezTo>
                  <a:cubicBezTo>
                    <a:pt x="346978" y="532703"/>
                    <a:pt x="343273" y="530341"/>
                    <a:pt x="345292" y="5303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633113" y="4255535"/>
              <a:ext cx="309080" cy="161443"/>
            </a:xfrm>
            <a:custGeom>
              <a:avLst/>
              <a:gdLst/>
              <a:ahLst/>
              <a:cxnLst/>
              <a:rect l="l" t="t" r="r" b="b"/>
              <a:pathLst>
                <a:path w="309080" h="161443" extrusionOk="0">
                  <a:moveTo>
                    <a:pt x="16069" y="0"/>
                  </a:moveTo>
                  <a:cubicBezTo>
                    <a:pt x="16507" y="1962"/>
                    <a:pt x="16183" y="3886"/>
                    <a:pt x="15173" y="5953"/>
                  </a:cubicBezTo>
                  <a:cubicBezTo>
                    <a:pt x="13592" y="9211"/>
                    <a:pt x="10839" y="12525"/>
                    <a:pt x="8334" y="13392"/>
                  </a:cubicBezTo>
                  <a:cubicBezTo>
                    <a:pt x="5258" y="14459"/>
                    <a:pt x="4096" y="12563"/>
                    <a:pt x="2972" y="10716"/>
                  </a:cubicBezTo>
                  <a:cubicBezTo>
                    <a:pt x="3229" y="12592"/>
                    <a:pt x="1505" y="13611"/>
                    <a:pt x="0" y="14583"/>
                  </a:cubicBezTo>
                  <a:cubicBezTo>
                    <a:pt x="1076" y="14926"/>
                    <a:pt x="2362" y="15412"/>
                    <a:pt x="3267" y="15773"/>
                  </a:cubicBezTo>
                  <a:cubicBezTo>
                    <a:pt x="4715" y="16345"/>
                    <a:pt x="5734" y="16840"/>
                    <a:pt x="6544" y="17269"/>
                  </a:cubicBezTo>
                  <a:cubicBezTo>
                    <a:pt x="10687" y="21641"/>
                    <a:pt x="17926" y="25270"/>
                    <a:pt x="29166" y="29766"/>
                  </a:cubicBezTo>
                  <a:cubicBezTo>
                    <a:pt x="34271" y="31813"/>
                    <a:pt x="39919" y="33976"/>
                    <a:pt x="46730" y="36319"/>
                  </a:cubicBezTo>
                  <a:cubicBezTo>
                    <a:pt x="51235" y="37862"/>
                    <a:pt x="76010" y="45901"/>
                    <a:pt x="79772" y="47330"/>
                  </a:cubicBezTo>
                  <a:cubicBezTo>
                    <a:pt x="154115" y="75600"/>
                    <a:pt x="283969" y="138389"/>
                    <a:pt x="288427" y="153886"/>
                  </a:cubicBezTo>
                  <a:cubicBezTo>
                    <a:pt x="290027" y="159448"/>
                    <a:pt x="295961" y="162630"/>
                    <a:pt x="301523" y="161030"/>
                  </a:cubicBezTo>
                  <a:cubicBezTo>
                    <a:pt x="307086" y="159439"/>
                    <a:pt x="310267" y="153791"/>
                    <a:pt x="308667" y="148237"/>
                  </a:cubicBezTo>
                  <a:cubicBezTo>
                    <a:pt x="301180" y="122215"/>
                    <a:pt x="175155" y="61131"/>
                    <a:pt x="87211" y="27680"/>
                  </a:cubicBezTo>
                  <a:cubicBezTo>
                    <a:pt x="82915" y="26051"/>
                    <a:pt x="57664" y="17783"/>
                    <a:pt x="53578" y="16373"/>
                  </a:cubicBezTo>
                  <a:cubicBezTo>
                    <a:pt x="47063" y="14135"/>
                    <a:pt x="41653" y="12316"/>
                    <a:pt x="36909" y="10420"/>
                  </a:cubicBezTo>
                  <a:cubicBezTo>
                    <a:pt x="28499" y="7058"/>
                    <a:pt x="22927" y="3981"/>
                    <a:pt x="21727" y="2677"/>
                  </a:cubicBezTo>
                  <a:cubicBezTo>
                    <a:pt x="20841" y="1714"/>
                    <a:pt x="17507" y="895"/>
                    <a:pt x="16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287063" y="3837744"/>
              <a:ext cx="379620" cy="439743"/>
            </a:xfrm>
            <a:custGeom>
              <a:avLst/>
              <a:gdLst/>
              <a:ahLst/>
              <a:cxnLst/>
              <a:rect l="l" t="t" r="r" b="b"/>
              <a:pathLst>
                <a:path w="379620" h="439743" extrusionOk="0">
                  <a:moveTo>
                    <a:pt x="379560" y="434613"/>
                  </a:moveTo>
                  <a:cubicBezTo>
                    <a:pt x="369425" y="417201"/>
                    <a:pt x="342355" y="392474"/>
                    <a:pt x="327915" y="372795"/>
                  </a:cubicBezTo>
                  <a:cubicBezTo>
                    <a:pt x="289653" y="320656"/>
                    <a:pt x="230769" y="278412"/>
                    <a:pt x="182361" y="237416"/>
                  </a:cubicBezTo>
                  <a:cubicBezTo>
                    <a:pt x="140824" y="202241"/>
                    <a:pt x="113030" y="157435"/>
                    <a:pt x="81037" y="114830"/>
                  </a:cubicBezTo>
                  <a:cubicBezTo>
                    <a:pt x="56650" y="82349"/>
                    <a:pt x="39183" y="42345"/>
                    <a:pt x="11695" y="12465"/>
                  </a:cubicBezTo>
                  <a:cubicBezTo>
                    <a:pt x="8192" y="8654"/>
                    <a:pt x="7236" y="-1289"/>
                    <a:pt x="2263" y="139"/>
                  </a:cubicBezTo>
                  <a:cubicBezTo>
                    <a:pt x="807" y="558"/>
                    <a:pt x="1021" y="6778"/>
                    <a:pt x="980" y="7045"/>
                  </a:cubicBezTo>
                  <a:cubicBezTo>
                    <a:pt x="-4258" y="41163"/>
                    <a:pt x="12567" y="87112"/>
                    <a:pt x="26216" y="117516"/>
                  </a:cubicBezTo>
                  <a:cubicBezTo>
                    <a:pt x="62926" y="199278"/>
                    <a:pt x="87624" y="268440"/>
                    <a:pt x="161548" y="331047"/>
                  </a:cubicBezTo>
                  <a:cubicBezTo>
                    <a:pt x="181926" y="348306"/>
                    <a:pt x="208176" y="357517"/>
                    <a:pt x="228366" y="374615"/>
                  </a:cubicBezTo>
                  <a:cubicBezTo>
                    <a:pt x="252657" y="395189"/>
                    <a:pt x="282424" y="410000"/>
                    <a:pt x="307636" y="429650"/>
                  </a:cubicBezTo>
                  <a:cubicBezTo>
                    <a:pt x="313618" y="434308"/>
                    <a:pt x="348765" y="441280"/>
                    <a:pt x="355175" y="439442"/>
                  </a:cubicBezTo>
                  <a:cubicBezTo>
                    <a:pt x="359214" y="438280"/>
                    <a:pt x="380912" y="436946"/>
                    <a:pt x="379560" y="4346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942190" y="3687690"/>
              <a:ext cx="141301" cy="825288"/>
            </a:xfrm>
            <a:custGeom>
              <a:avLst/>
              <a:gdLst/>
              <a:ahLst/>
              <a:cxnLst/>
              <a:rect l="l" t="t" r="r" b="b"/>
              <a:pathLst>
                <a:path w="141301" h="825288" extrusionOk="0">
                  <a:moveTo>
                    <a:pt x="29251" y="824773"/>
                  </a:moveTo>
                  <a:cubicBezTo>
                    <a:pt x="29670" y="829212"/>
                    <a:pt x="25822" y="803704"/>
                    <a:pt x="25432" y="797655"/>
                  </a:cubicBezTo>
                  <a:cubicBezTo>
                    <a:pt x="24298" y="780139"/>
                    <a:pt x="27965" y="761565"/>
                    <a:pt x="25670" y="744239"/>
                  </a:cubicBezTo>
                  <a:cubicBezTo>
                    <a:pt x="19059" y="694318"/>
                    <a:pt x="23841" y="629948"/>
                    <a:pt x="35157" y="580990"/>
                  </a:cubicBezTo>
                  <a:cubicBezTo>
                    <a:pt x="56569" y="488350"/>
                    <a:pt x="85820" y="396539"/>
                    <a:pt x="114900" y="305851"/>
                  </a:cubicBezTo>
                  <a:cubicBezTo>
                    <a:pt x="131807" y="253101"/>
                    <a:pt x="130807" y="198838"/>
                    <a:pt x="138970" y="144964"/>
                  </a:cubicBezTo>
                  <a:cubicBezTo>
                    <a:pt x="144761" y="106740"/>
                    <a:pt x="138817" y="71136"/>
                    <a:pt x="131493" y="33274"/>
                  </a:cubicBezTo>
                  <a:cubicBezTo>
                    <a:pt x="131150" y="31483"/>
                    <a:pt x="125092" y="517"/>
                    <a:pt x="123034" y="51"/>
                  </a:cubicBezTo>
                  <a:cubicBezTo>
                    <a:pt x="116110" y="-1559"/>
                    <a:pt x="106299" y="35570"/>
                    <a:pt x="104680" y="40189"/>
                  </a:cubicBezTo>
                  <a:cubicBezTo>
                    <a:pt x="90125" y="81604"/>
                    <a:pt x="70561" y="122323"/>
                    <a:pt x="60646" y="165195"/>
                  </a:cubicBezTo>
                  <a:cubicBezTo>
                    <a:pt x="51892" y="203086"/>
                    <a:pt x="29585" y="236671"/>
                    <a:pt x="23774" y="276723"/>
                  </a:cubicBezTo>
                  <a:cubicBezTo>
                    <a:pt x="9334" y="376269"/>
                    <a:pt x="2343" y="477615"/>
                    <a:pt x="1495" y="578256"/>
                  </a:cubicBezTo>
                  <a:cubicBezTo>
                    <a:pt x="1200" y="612937"/>
                    <a:pt x="14668" y="726170"/>
                    <a:pt x="0" y="750145"/>
                  </a:cubicBezTo>
                  <a:lnTo>
                    <a:pt x="29251" y="8247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1083304" y="3808620"/>
              <a:ext cx="300599" cy="1051239"/>
            </a:xfrm>
            <a:custGeom>
              <a:avLst/>
              <a:gdLst/>
              <a:ahLst/>
              <a:cxnLst/>
              <a:rect l="l" t="t" r="r" b="b"/>
              <a:pathLst>
                <a:path w="300599" h="1051239" extrusionOk="0">
                  <a:moveTo>
                    <a:pt x="17459" y="1049810"/>
                  </a:moveTo>
                  <a:cubicBezTo>
                    <a:pt x="25822" y="1062954"/>
                    <a:pt x="9753" y="981696"/>
                    <a:pt x="9401" y="960751"/>
                  </a:cubicBezTo>
                  <a:cubicBezTo>
                    <a:pt x="8372" y="900229"/>
                    <a:pt x="18354" y="835202"/>
                    <a:pt x="30918" y="775785"/>
                  </a:cubicBezTo>
                  <a:cubicBezTo>
                    <a:pt x="39395" y="735637"/>
                    <a:pt x="71923" y="702462"/>
                    <a:pt x="88839" y="667429"/>
                  </a:cubicBezTo>
                  <a:cubicBezTo>
                    <a:pt x="117366" y="608345"/>
                    <a:pt x="156276" y="554253"/>
                    <a:pt x="184670" y="495445"/>
                  </a:cubicBezTo>
                  <a:cubicBezTo>
                    <a:pt x="205768" y="451735"/>
                    <a:pt x="211121" y="397500"/>
                    <a:pt x="233447" y="355828"/>
                  </a:cubicBezTo>
                  <a:cubicBezTo>
                    <a:pt x="256174" y="313442"/>
                    <a:pt x="280939" y="261721"/>
                    <a:pt x="280996" y="213553"/>
                  </a:cubicBezTo>
                  <a:cubicBezTo>
                    <a:pt x="281063" y="168223"/>
                    <a:pt x="285492" y="117455"/>
                    <a:pt x="293827" y="72916"/>
                  </a:cubicBezTo>
                  <a:cubicBezTo>
                    <a:pt x="296808" y="56971"/>
                    <a:pt x="299599" y="40236"/>
                    <a:pt x="298484" y="23977"/>
                  </a:cubicBezTo>
                  <a:cubicBezTo>
                    <a:pt x="297951" y="16119"/>
                    <a:pt x="304333" y="-2931"/>
                    <a:pt x="297189" y="383"/>
                  </a:cubicBezTo>
                  <a:cubicBezTo>
                    <a:pt x="295265" y="1279"/>
                    <a:pt x="294598" y="43684"/>
                    <a:pt x="292531" y="49323"/>
                  </a:cubicBezTo>
                  <a:cubicBezTo>
                    <a:pt x="279758" y="84308"/>
                    <a:pt x="249954" y="130495"/>
                    <a:pt x="227885" y="160032"/>
                  </a:cubicBezTo>
                  <a:cubicBezTo>
                    <a:pt x="192138" y="207886"/>
                    <a:pt x="135950" y="244557"/>
                    <a:pt x="106479" y="299554"/>
                  </a:cubicBezTo>
                  <a:cubicBezTo>
                    <a:pt x="45319" y="413645"/>
                    <a:pt x="23469" y="555148"/>
                    <a:pt x="24583" y="683602"/>
                  </a:cubicBezTo>
                  <a:cubicBezTo>
                    <a:pt x="24983" y="730332"/>
                    <a:pt x="19802" y="766432"/>
                    <a:pt x="19802" y="766432"/>
                  </a:cubicBezTo>
                  <a:cubicBezTo>
                    <a:pt x="19802" y="766432"/>
                    <a:pt x="-23146" y="986002"/>
                    <a:pt x="17459" y="10498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259396" y="4451460"/>
              <a:ext cx="755570" cy="317914"/>
            </a:xfrm>
            <a:custGeom>
              <a:avLst/>
              <a:gdLst/>
              <a:ahLst/>
              <a:cxnLst/>
              <a:rect l="l" t="t" r="r" b="b"/>
              <a:pathLst>
                <a:path w="755570" h="317914" extrusionOk="0">
                  <a:moveTo>
                    <a:pt x="753508" y="303662"/>
                  </a:moveTo>
                  <a:cubicBezTo>
                    <a:pt x="752184" y="307443"/>
                    <a:pt x="758108" y="324503"/>
                    <a:pt x="746440" y="315149"/>
                  </a:cubicBezTo>
                  <a:cubicBezTo>
                    <a:pt x="716122" y="290841"/>
                    <a:pt x="628873" y="282316"/>
                    <a:pt x="616195" y="280840"/>
                  </a:cubicBezTo>
                  <a:cubicBezTo>
                    <a:pt x="492999" y="266505"/>
                    <a:pt x="354896" y="241968"/>
                    <a:pt x="245457" y="180904"/>
                  </a:cubicBezTo>
                  <a:cubicBezTo>
                    <a:pt x="181853" y="145413"/>
                    <a:pt x="109476" y="111562"/>
                    <a:pt x="57228" y="59803"/>
                  </a:cubicBezTo>
                  <a:cubicBezTo>
                    <a:pt x="38813" y="41563"/>
                    <a:pt x="-16805" y="-11711"/>
                    <a:pt x="4983" y="2329"/>
                  </a:cubicBezTo>
                  <a:cubicBezTo>
                    <a:pt x="65950" y="41619"/>
                    <a:pt x="172935" y="75243"/>
                    <a:pt x="234709" y="88016"/>
                  </a:cubicBezTo>
                  <a:cubicBezTo>
                    <a:pt x="288205" y="99074"/>
                    <a:pt x="346971" y="98798"/>
                    <a:pt x="398825" y="116819"/>
                  </a:cubicBezTo>
                  <a:cubicBezTo>
                    <a:pt x="487979" y="147814"/>
                    <a:pt x="563493" y="204049"/>
                    <a:pt x="645142" y="248274"/>
                  </a:cubicBezTo>
                  <a:cubicBezTo>
                    <a:pt x="670135" y="261819"/>
                    <a:pt x="738868" y="276925"/>
                    <a:pt x="754194" y="294375"/>
                  </a:cubicBezTo>
                  <a:cubicBezTo>
                    <a:pt x="757061" y="297642"/>
                    <a:pt x="754755" y="300137"/>
                    <a:pt x="753508" y="3036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1000288" y="4745719"/>
              <a:ext cx="104008" cy="131922"/>
            </a:xfrm>
            <a:custGeom>
              <a:avLst/>
              <a:gdLst/>
              <a:ahLst/>
              <a:cxnLst/>
              <a:rect l="l" t="t" r="r" b="b"/>
              <a:pathLst>
                <a:path w="104008" h="131922" extrusionOk="0">
                  <a:moveTo>
                    <a:pt x="11739" y="58"/>
                  </a:moveTo>
                  <a:cubicBezTo>
                    <a:pt x="9091" y="-246"/>
                    <a:pt x="6253" y="658"/>
                    <a:pt x="3995" y="2439"/>
                  </a:cubicBezTo>
                  <a:cubicBezTo>
                    <a:pt x="-510" y="6002"/>
                    <a:pt x="-1348" y="12517"/>
                    <a:pt x="2214" y="17022"/>
                  </a:cubicBezTo>
                  <a:cubicBezTo>
                    <a:pt x="5176" y="20766"/>
                    <a:pt x="8463" y="24604"/>
                    <a:pt x="12034" y="28633"/>
                  </a:cubicBezTo>
                  <a:cubicBezTo>
                    <a:pt x="19073" y="36568"/>
                    <a:pt x="25931" y="43606"/>
                    <a:pt x="38523" y="56313"/>
                  </a:cubicBezTo>
                  <a:cubicBezTo>
                    <a:pt x="53392" y="71305"/>
                    <a:pt x="57240" y="75353"/>
                    <a:pt x="63527" y="82211"/>
                  </a:cubicBezTo>
                  <a:cubicBezTo>
                    <a:pt x="65860" y="84755"/>
                    <a:pt x="66975" y="88108"/>
                    <a:pt x="68889" y="90841"/>
                  </a:cubicBezTo>
                  <a:cubicBezTo>
                    <a:pt x="75919" y="98756"/>
                    <a:pt x="80548" y="106319"/>
                    <a:pt x="83472" y="113463"/>
                  </a:cubicBezTo>
                  <a:cubicBezTo>
                    <a:pt x="83901" y="113901"/>
                    <a:pt x="84777" y="113711"/>
                    <a:pt x="84958" y="114358"/>
                  </a:cubicBezTo>
                  <a:cubicBezTo>
                    <a:pt x="85739" y="117092"/>
                    <a:pt x="88082" y="124617"/>
                    <a:pt x="88234" y="125074"/>
                  </a:cubicBezTo>
                  <a:cubicBezTo>
                    <a:pt x="89139" y="127741"/>
                    <a:pt x="89482" y="129255"/>
                    <a:pt x="90025" y="131027"/>
                  </a:cubicBezTo>
                  <a:cubicBezTo>
                    <a:pt x="92330" y="131456"/>
                    <a:pt x="93892" y="131922"/>
                    <a:pt x="93892" y="131922"/>
                  </a:cubicBezTo>
                  <a:cubicBezTo>
                    <a:pt x="93892" y="131922"/>
                    <a:pt x="94188" y="130379"/>
                    <a:pt x="96274" y="128046"/>
                  </a:cubicBezTo>
                  <a:cubicBezTo>
                    <a:pt x="96655" y="128360"/>
                    <a:pt x="97150" y="128065"/>
                    <a:pt x="97169" y="128646"/>
                  </a:cubicBezTo>
                  <a:cubicBezTo>
                    <a:pt x="97159" y="128388"/>
                    <a:pt x="104017" y="131922"/>
                    <a:pt x="104008" y="131922"/>
                  </a:cubicBezTo>
                  <a:cubicBezTo>
                    <a:pt x="104084" y="131198"/>
                    <a:pt x="99302" y="128951"/>
                    <a:pt x="96569" y="127750"/>
                  </a:cubicBezTo>
                  <a:cubicBezTo>
                    <a:pt x="97540" y="126750"/>
                    <a:pt x="97655" y="125788"/>
                    <a:pt x="100141" y="124474"/>
                  </a:cubicBezTo>
                  <a:cubicBezTo>
                    <a:pt x="102484" y="120597"/>
                    <a:pt x="102360" y="120549"/>
                    <a:pt x="102522" y="119121"/>
                  </a:cubicBezTo>
                  <a:cubicBezTo>
                    <a:pt x="102693" y="118140"/>
                    <a:pt x="102846" y="117425"/>
                    <a:pt x="102817" y="116444"/>
                  </a:cubicBezTo>
                  <a:cubicBezTo>
                    <a:pt x="102789" y="115311"/>
                    <a:pt x="101988" y="114472"/>
                    <a:pt x="101627" y="113463"/>
                  </a:cubicBezTo>
                  <a:cubicBezTo>
                    <a:pt x="101379" y="112587"/>
                    <a:pt x="98922" y="101614"/>
                    <a:pt x="98359" y="100071"/>
                  </a:cubicBezTo>
                  <a:cubicBezTo>
                    <a:pt x="93892" y="87765"/>
                    <a:pt x="87625" y="77306"/>
                    <a:pt x="79005" y="67924"/>
                  </a:cubicBezTo>
                  <a:cubicBezTo>
                    <a:pt x="72461" y="60780"/>
                    <a:pt x="68499" y="56942"/>
                    <a:pt x="53411" y="41730"/>
                  </a:cubicBezTo>
                  <a:cubicBezTo>
                    <a:pt x="41076" y="29290"/>
                    <a:pt x="34513" y="22194"/>
                    <a:pt x="27808" y="14641"/>
                  </a:cubicBezTo>
                  <a:cubicBezTo>
                    <a:pt x="24484" y="10888"/>
                    <a:pt x="21293" y="7345"/>
                    <a:pt x="18588" y="3925"/>
                  </a:cubicBezTo>
                  <a:cubicBezTo>
                    <a:pt x="16806" y="1678"/>
                    <a:pt x="14387" y="363"/>
                    <a:pt x="11739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5" name="Google Shape;265;p7"/>
          <p:cNvSpPr/>
          <p:nvPr/>
        </p:nvSpPr>
        <p:spPr>
          <a:xfrm>
            <a:off x="10545633" y="5293463"/>
            <a:ext cx="1281479" cy="846474"/>
          </a:xfrm>
          <a:custGeom>
            <a:avLst/>
            <a:gdLst/>
            <a:ahLst/>
            <a:cxnLst/>
            <a:rect l="l" t="t" r="r" b="b"/>
            <a:pathLst>
              <a:path w="958115" h="632878" extrusionOk="0">
                <a:moveTo>
                  <a:pt x="0" y="170479"/>
                </a:moveTo>
                <a:lnTo>
                  <a:pt x="958110" y="0"/>
                </a:lnTo>
                <a:cubicBezTo>
                  <a:pt x="958110" y="0"/>
                  <a:pt x="963939" y="545202"/>
                  <a:pt x="598799" y="621468"/>
                </a:cubicBezTo>
                <a:cubicBezTo>
                  <a:pt x="136684" y="717985"/>
                  <a:pt x="0" y="170479"/>
                  <a:pt x="0" y="1704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7"/>
          <p:cNvSpPr/>
          <p:nvPr/>
        </p:nvSpPr>
        <p:spPr>
          <a:xfrm>
            <a:off x="10808324" y="5624987"/>
            <a:ext cx="1287254" cy="837711"/>
          </a:xfrm>
          <a:custGeom>
            <a:avLst/>
            <a:gdLst/>
            <a:ahLst/>
            <a:cxnLst/>
            <a:rect l="l" t="t" r="r" b="b"/>
            <a:pathLst>
              <a:path w="962433" h="626326" extrusionOk="0">
                <a:moveTo>
                  <a:pt x="1666" y="0"/>
                </a:moveTo>
                <a:lnTo>
                  <a:pt x="962434" y="154800"/>
                </a:lnTo>
                <a:cubicBezTo>
                  <a:pt x="962434" y="154800"/>
                  <a:pt x="788260" y="671465"/>
                  <a:pt x="418385" y="623135"/>
                </a:cubicBezTo>
                <a:cubicBezTo>
                  <a:pt x="-49731" y="561965"/>
                  <a:pt x="1666" y="0"/>
                  <a:pt x="16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7"/>
          <p:cNvSpPr/>
          <p:nvPr/>
        </p:nvSpPr>
        <p:spPr>
          <a:xfrm>
            <a:off x="10456476" y="6044226"/>
            <a:ext cx="1340979" cy="767349"/>
          </a:xfrm>
          <a:custGeom>
            <a:avLst/>
            <a:gdLst/>
            <a:ahLst/>
            <a:cxnLst/>
            <a:rect l="l" t="t" r="r" b="b"/>
            <a:pathLst>
              <a:path w="1002601" h="573719" extrusionOk="0">
                <a:moveTo>
                  <a:pt x="0" y="0"/>
                </a:moveTo>
                <a:lnTo>
                  <a:pt x="1002602" y="48339"/>
                </a:lnTo>
                <a:cubicBezTo>
                  <a:pt x="1002602" y="48339"/>
                  <a:pt x="884368" y="581054"/>
                  <a:pt x="499701" y="573643"/>
                </a:cubicBezTo>
                <a:cubicBezTo>
                  <a:pt x="12878" y="564261"/>
                  <a:pt x="0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7"/>
          <p:cNvSpPr/>
          <p:nvPr/>
        </p:nvSpPr>
        <p:spPr>
          <a:xfrm rot="10800000">
            <a:off x="1335376" y="-26615"/>
            <a:ext cx="969600" cy="1529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7"/>
          <p:cNvSpPr/>
          <p:nvPr/>
        </p:nvSpPr>
        <p:spPr>
          <a:xfrm rot="10800000">
            <a:off x="1091827" y="-26546"/>
            <a:ext cx="778800" cy="1228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7"/>
          <p:cNvGrpSpPr/>
          <p:nvPr/>
        </p:nvGrpSpPr>
        <p:grpSpPr>
          <a:xfrm rot="10800000" flipH="1">
            <a:off x="587326" y="-26680"/>
            <a:ext cx="1022877" cy="1141314"/>
            <a:chOff x="6415621" y="443747"/>
            <a:chExt cx="1388458" cy="1549225"/>
          </a:xfrm>
        </p:grpSpPr>
        <p:sp>
          <p:nvSpPr>
            <p:cNvPr id="271" name="Google Shape;271;p7"/>
            <p:cNvSpPr/>
            <p:nvPr/>
          </p:nvSpPr>
          <p:spPr>
            <a:xfrm>
              <a:off x="6415621" y="443747"/>
              <a:ext cx="1388458" cy="1539461"/>
            </a:xfrm>
            <a:custGeom>
              <a:avLst/>
              <a:gdLst/>
              <a:ahLst/>
              <a:cxnLst/>
              <a:rect l="l" t="t" r="r" b="b"/>
              <a:pathLst>
                <a:path w="1388458" h="1539461" extrusionOk="0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6462903" y="500981"/>
              <a:ext cx="1293894" cy="1484418"/>
            </a:xfrm>
            <a:custGeom>
              <a:avLst/>
              <a:gdLst/>
              <a:ahLst/>
              <a:cxnLst/>
              <a:rect l="l" t="t" r="r" b="b"/>
              <a:pathLst>
                <a:path w="1293894" h="1484418" extrusionOk="0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6512994" y="560471"/>
              <a:ext cx="1193711" cy="1425319"/>
            </a:xfrm>
            <a:custGeom>
              <a:avLst/>
              <a:gdLst/>
              <a:ahLst/>
              <a:cxnLst/>
              <a:rect l="l" t="t" r="r" b="b"/>
              <a:pathLst>
                <a:path w="1193711" h="1425319" extrusionOk="0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568315" y="612656"/>
              <a:ext cx="1083068" cy="1375325"/>
            </a:xfrm>
            <a:custGeom>
              <a:avLst/>
              <a:gdLst/>
              <a:ahLst/>
              <a:cxnLst/>
              <a:rect l="l" t="t" r="r" b="b"/>
              <a:pathLst>
                <a:path w="1083068" h="1375325" extrusionOk="0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619455" y="667972"/>
              <a:ext cx="980789" cy="1325000"/>
            </a:xfrm>
            <a:custGeom>
              <a:avLst/>
              <a:gdLst/>
              <a:ahLst/>
              <a:cxnLst/>
              <a:rect l="l" t="t" r="r" b="b"/>
              <a:pathLst>
                <a:path w="980789" h="1325000" extrusionOk="0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673729" y="722243"/>
              <a:ext cx="872242" cy="1265728"/>
            </a:xfrm>
            <a:custGeom>
              <a:avLst/>
              <a:gdLst/>
              <a:ahLst/>
              <a:cxnLst/>
              <a:rect l="l" t="t" r="r" b="b"/>
              <a:pathLst>
                <a:path w="872242" h="1265728" extrusionOk="0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6732203" y="784864"/>
              <a:ext cx="755294" cy="1202497"/>
            </a:xfrm>
            <a:custGeom>
              <a:avLst/>
              <a:gdLst/>
              <a:ahLst/>
              <a:cxnLst/>
              <a:rect l="l" t="t" r="r" b="b"/>
              <a:pathLst>
                <a:path w="755294" h="1202497" extrusionOk="0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6779171" y="840181"/>
              <a:ext cx="666583" cy="1144400"/>
            </a:xfrm>
            <a:custGeom>
              <a:avLst/>
              <a:gdLst/>
              <a:ahLst/>
              <a:cxnLst/>
              <a:rect l="l" t="t" r="r" b="b"/>
              <a:pathLst>
                <a:path w="666583" h="1144400" extrusionOk="0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6826131" y="904889"/>
              <a:ext cx="570102" cy="1080568"/>
            </a:xfrm>
            <a:custGeom>
              <a:avLst/>
              <a:gdLst/>
              <a:ahLst/>
              <a:cxnLst/>
              <a:rect l="l" t="t" r="r" b="b"/>
              <a:pathLst>
                <a:path w="570102" h="1080568" extrusionOk="0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6881393" y="973667"/>
              <a:ext cx="456517" cy="1015038"/>
            </a:xfrm>
            <a:custGeom>
              <a:avLst/>
              <a:gdLst/>
              <a:ahLst/>
              <a:cxnLst/>
              <a:rect l="l" t="t" r="r" b="b"/>
              <a:pathLst>
                <a:path w="456517" h="1015038" extrusionOk="0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6936771" y="1043623"/>
              <a:ext cx="346166" cy="942672"/>
            </a:xfrm>
            <a:custGeom>
              <a:avLst/>
              <a:gdLst/>
              <a:ahLst/>
              <a:cxnLst/>
              <a:rect l="l" t="t" r="r" b="b"/>
              <a:pathLst>
                <a:path w="346166" h="942672" extrusionOk="0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2" name="Google Shape;282;p7"/>
          <p:cNvSpPr/>
          <p:nvPr/>
        </p:nvSpPr>
        <p:spPr>
          <a:xfrm>
            <a:off x="1" y="-83399"/>
            <a:ext cx="942695" cy="938899"/>
          </a:xfrm>
          <a:custGeom>
            <a:avLst/>
            <a:gdLst/>
            <a:ahLst/>
            <a:cxnLst/>
            <a:rect l="l" t="t" r="r" b="b"/>
            <a:pathLst>
              <a:path w="947432" h="943617" extrusionOk="0">
                <a:moveTo>
                  <a:pt x="409870" y="643"/>
                </a:moveTo>
                <a:cubicBezTo>
                  <a:pt x="412975" y="-1634"/>
                  <a:pt x="402622" y="2805"/>
                  <a:pt x="398859" y="3615"/>
                </a:cubicBezTo>
                <a:cubicBezTo>
                  <a:pt x="391716" y="5167"/>
                  <a:pt x="384619" y="6558"/>
                  <a:pt x="377428" y="7786"/>
                </a:cubicBezTo>
                <a:cubicBezTo>
                  <a:pt x="357244" y="11216"/>
                  <a:pt x="336566" y="18483"/>
                  <a:pt x="316106" y="19988"/>
                </a:cubicBezTo>
                <a:cubicBezTo>
                  <a:pt x="254213" y="24541"/>
                  <a:pt x="182784" y="41953"/>
                  <a:pt x="127692" y="70585"/>
                </a:cubicBezTo>
                <a:cubicBezTo>
                  <a:pt x="122053" y="73519"/>
                  <a:pt x="82505" y="95950"/>
                  <a:pt x="78581" y="100351"/>
                </a:cubicBezTo>
                <a:cubicBezTo>
                  <a:pt x="71952" y="98532"/>
                  <a:pt x="60874" y="95293"/>
                  <a:pt x="59826" y="94997"/>
                </a:cubicBezTo>
                <a:cubicBezTo>
                  <a:pt x="36414" y="88244"/>
                  <a:pt x="22574" y="82644"/>
                  <a:pt x="11906" y="75052"/>
                </a:cubicBezTo>
                <a:lnTo>
                  <a:pt x="0" y="92016"/>
                </a:lnTo>
                <a:cubicBezTo>
                  <a:pt x="13040" y="101303"/>
                  <a:pt x="28689" y="107590"/>
                  <a:pt x="54168" y="114943"/>
                </a:cubicBezTo>
                <a:cubicBezTo>
                  <a:pt x="54883" y="115143"/>
                  <a:pt x="62836" y="117315"/>
                  <a:pt x="66075" y="118210"/>
                </a:cubicBezTo>
                <a:cubicBezTo>
                  <a:pt x="67151" y="119467"/>
                  <a:pt x="68075" y="120544"/>
                  <a:pt x="69942" y="122677"/>
                </a:cubicBezTo>
                <a:cubicBezTo>
                  <a:pt x="74533" y="127916"/>
                  <a:pt x="79610" y="133888"/>
                  <a:pt x="85125" y="140537"/>
                </a:cubicBezTo>
                <a:cubicBezTo>
                  <a:pt x="100889" y="159539"/>
                  <a:pt x="116576" y="179932"/>
                  <a:pt x="131264" y="200963"/>
                </a:cubicBezTo>
                <a:cubicBezTo>
                  <a:pt x="141903" y="216194"/>
                  <a:pt x="149571" y="230319"/>
                  <a:pt x="158048" y="244721"/>
                </a:cubicBezTo>
                <a:cubicBezTo>
                  <a:pt x="157562" y="246864"/>
                  <a:pt x="157401" y="249074"/>
                  <a:pt x="156858" y="250969"/>
                </a:cubicBezTo>
                <a:cubicBezTo>
                  <a:pt x="150885" y="272048"/>
                  <a:pt x="145952" y="294289"/>
                  <a:pt x="141084" y="315854"/>
                </a:cubicBezTo>
                <a:cubicBezTo>
                  <a:pt x="126682" y="379671"/>
                  <a:pt x="133407" y="452547"/>
                  <a:pt x="144951" y="516183"/>
                </a:cubicBezTo>
                <a:cubicBezTo>
                  <a:pt x="146009" y="521993"/>
                  <a:pt x="138827" y="576220"/>
                  <a:pt x="140494" y="576905"/>
                </a:cubicBezTo>
                <a:cubicBezTo>
                  <a:pt x="141941" y="577496"/>
                  <a:pt x="145142" y="568647"/>
                  <a:pt x="145256" y="568266"/>
                </a:cubicBezTo>
                <a:cubicBezTo>
                  <a:pt x="152419" y="544797"/>
                  <a:pt x="155505" y="520222"/>
                  <a:pt x="166087" y="497724"/>
                </a:cubicBezTo>
                <a:cubicBezTo>
                  <a:pt x="192519" y="441536"/>
                  <a:pt x="194920" y="359459"/>
                  <a:pt x="184842" y="295918"/>
                </a:cubicBezTo>
                <a:cubicBezTo>
                  <a:pt x="184937" y="296146"/>
                  <a:pt x="185042" y="296280"/>
                  <a:pt x="185137" y="296508"/>
                </a:cubicBezTo>
                <a:cubicBezTo>
                  <a:pt x="205635" y="344267"/>
                  <a:pt x="222694" y="388425"/>
                  <a:pt x="234848" y="426287"/>
                </a:cubicBezTo>
                <a:cubicBezTo>
                  <a:pt x="239401" y="440469"/>
                  <a:pt x="243011" y="452966"/>
                  <a:pt x="245859" y="463491"/>
                </a:cubicBezTo>
                <a:cubicBezTo>
                  <a:pt x="246850" y="467158"/>
                  <a:pt x="234144" y="614253"/>
                  <a:pt x="265071" y="711608"/>
                </a:cubicBezTo>
                <a:cubicBezTo>
                  <a:pt x="271510" y="731858"/>
                  <a:pt x="285864" y="753261"/>
                  <a:pt x="291894" y="773644"/>
                </a:cubicBezTo>
                <a:cubicBezTo>
                  <a:pt x="292503" y="775711"/>
                  <a:pt x="309248" y="799171"/>
                  <a:pt x="310448" y="798657"/>
                </a:cubicBezTo>
                <a:cubicBezTo>
                  <a:pt x="318411" y="795313"/>
                  <a:pt x="318821" y="752889"/>
                  <a:pt x="320869" y="745669"/>
                </a:cubicBezTo>
                <a:cubicBezTo>
                  <a:pt x="337623" y="686614"/>
                  <a:pt x="312391" y="605109"/>
                  <a:pt x="297351" y="547730"/>
                </a:cubicBezTo>
                <a:cubicBezTo>
                  <a:pt x="294570" y="537119"/>
                  <a:pt x="280225" y="498772"/>
                  <a:pt x="269081" y="471530"/>
                </a:cubicBezTo>
                <a:cubicBezTo>
                  <a:pt x="269052" y="471435"/>
                  <a:pt x="268586" y="469901"/>
                  <a:pt x="268481" y="469444"/>
                </a:cubicBezTo>
                <a:cubicBezTo>
                  <a:pt x="268433" y="469340"/>
                  <a:pt x="268529" y="469264"/>
                  <a:pt x="268481" y="469149"/>
                </a:cubicBezTo>
                <a:cubicBezTo>
                  <a:pt x="267891" y="466606"/>
                  <a:pt x="266652" y="461282"/>
                  <a:pt x="265804" y="458138"/>
                </a:cubicBezTo>
                <a:cubicBezTo>
                  <a:pt x="262871" y="447289"/>
                  <a:pt x="259147" y="434526"/>
                  <a:pt x="254489" y="420038"/>
                </a:cubicBezTo>
                <a:cubicBezTo>
                  <a:pt x="241240" y="378757"/>
                  <a:pt x="223285" y="331551"/>
                  <a:pt x="200320" y="278944"/>
                </a:cubicBezTo>
                <a:cubicBezTo>
                  <a:pt x="197672" y="272887"/>
                  <a:pt x="194872" y="266495"/>
                  <a:pt x="191691" y="260199"/>
                </a:cubicBezTo>
                <a:cubicBezTo>
                  <a:pt x="180222" y="237501"/>
                  <a:pt x="165411" y="213641"/>
                  <a:pt x="148228" y="189057"/>
                </a:cubicBezTo>
                <a:cubicBezTo>
                  <a:pt x="133474" y="167930"/>
                  <a:pt x="117586" y="147442"/>
                  <a:pt x="101793" y="128335"/>
                </a:cubicBezTo>
                <a:cubicBezTo>
                  <a:pt x="106185" y="129583"/>
                  <a:pt x="110623" y="130783"/>
                  <a:pt x="113404" y="131612"/>
                </a:cubicBezTo>
                <a:cubicBezTo>
                  <a:pt x="139512" y="139422"/>
                  <a:pt x="163487" y="147937"/>
                  <a:pt x="188414" y="158691"/>
                </a:cubicBezTo>
                <a:cubicBezTo>
                  <a:pt x="244469" y="182885"/>
                  <a:pt x="302638" y="215327"/>
                  <a:pt x="354501" y="250074"/>
                </a:cubicBezTo>
                <a:cubicBezTo>
                  <a:pt x="350291" y="262313"/>
                  <a:pt x="345129" y="289793"/>
                  <a:pt x="346167" y="303357"/>
                </a:cubicBezTo>
                <a:cubicBezTo>
                  <a:pt x="351301" y="370308"/>
                  <a:pt x="370751" y="430106"/>
                  <a:pt x="383972" y="495047"/>
                </a:cubicBezTo>
                <a:cubicBezTo>
                  <a:pt x="387972" y="514697"/>
                  <a:pt x="396287" y="535415"/>
                  <a:pt x="406298" y="552788"/>
                </a:cubicBezTo>
                <a:cubicBezTo>
                  <a:pt x="406841" y="553731"/>
                  <a:pt x="413575" y="564742"/>
                  <a:pt x="414633" y="563504"/>
                </a:cubicBezTo>
                <a:cubicBezTo>
                  <a:pt x="419195" y="558189"/>
                  <a:pt x="400993" y="498486"/>
                  <a:pt x="400345" y="489990"/>
                </a:cubicBezTo>
                <a:cubicBezTo>
                  <a:pt x="396640" y="441612"/>
                  <a:pt x="400259" y="321845"/>
                  <a:pt x="374151" y="264066"/>
                </a:cubicBezTo>
                <a:cubicBezTo>
                  <a:pt x="409346" y="289012"/>
                  <a:pt x="441674" y="314549"/>
                  <a:pt x="464934" y="339371"/>
                </a:cubicBezTo>
                <a:cubicBezTo>
                  <a:pt x="510645" y="388148"/>
                  <a:pt x="533590" y="432535"/>
                  <a:pt x="570900" y="528976"/>
                </a:cubicBezTo>
                <a:cubicBezTo>
                  <a:pt x="581777" y="557084"/>
                  <a:pt x="583635" y="561351"/>
                  <a:pt x="588464" y="573333"/>
                </a:cubicBezTo>
                <a:cubicBezTo>
                  <a:pt x="590045" y="577239"/>
                  <a:pt x="591883" y="581049"/>
                  <a:pt x="593522" y="584935"/>
                </a:cubicBezTo>
                <a:cubicBezTo>
                  <a:pt x="592674" y="589183"/>
                  <a:pt x="591903" y="593974"/>
                  <a:pt x="591140" y="596251"/>
                </a:cubicBezTo>
                <a:cubicBezTo>
                  <a:pt x="585968" y="611767"/>
                  <a:pt x="577882" y="625235"/>
                  <a:pt x="570004" y="639408"/>
                </a:cubicBezTo>
                <a:cubicBezTo>
                  <a:pt x="540925" y="691767"/>
                  <a:pt x="516731" y="754108"/>
                  <a:pt x="516731" y="814726"/>
                </a:cubicBezTo>
                <a:cubicBezTo>
                  <a:pt x="516731" y="841462"/>
                  <a:pt x="521189" y="867675"/>
                  <a:pt x="521189" y="894202"/>
                </a:cubicBezTo>
                <a:cubicBezTo>
                  <a:pt x="521189" y="899803"/>
                  <a:pt x="520303" y="910871"/>
                  <a:pt x="520303" y="910871"/>
                </a:cubicBezTo>
                <a:cubicBezTo>
                  <a:pt x="520303" y="910871"/>
                  <a:pt x="527094" y="887144"/>
                  <a:pt x="533400" y="876638"/>
                </a:cubicBezTo>
                <a:cubicBezTo>
                  <a:pt x="546335" y="855074"/>
                  <a:pt x="551907" y="832909"/>
                  <a:pt x="561975" y="810268"/>
                </a:cubicBezTo>
                <a:cubicBezTo>
                  <a:pt x="580520" y="768520"/>
                  <a:pt x="609238" y="683624"/>
                  <a:pt x="610486" y="621844"/>
                </a:cubicBezTo>
                <a:cubicBezTo>
                  <a:pt x="622935" y="646685"/>
                  <a:pt x="636203" y="669584"/>
                  <a:pt x="649481" y="690015"/>
                </a:cubicBezTo>
                <a:cubicBezTo>
                  <a:pt x="654263" y="697368"/>
                  <a:pt x="658578" y="704035"/>
                  <a:pt x="662578" y="709655"/>
                </a:cubicBezTo>
                <a:cubicBezTo>
                  <a:pt x="663187" y="710513"/>
                  <a:pt x="663254" y="710741"/>
                  <a:pt x="663769" y="711446"/>
                </a:cubicBezTo>
                <a:cubicBezTo>
                  <a:pt x="663873" y="711580"/>
                  <a:pt x="663969" y="711608"/>
                  <a:pt x="664064" y="711741"/>
                </a:cubicBezTo>
                <a:cubicBezTo>
                  <a:pt x="689534" y="793008"/>
                  <a:pt x="784050" y="835471"/>
                  <a:pt x="845639" y="884677"/>
                </a:cubicBezTo>
                <a:cubicBezTo>
                  <a:pt x="866375" y="901241"/>
                  <a:pt x="892645" y="909976"/>
                  <a:pt x="914991" y="923672"/>
                </a:cubicBezTo>
                <a:cubicBezTo>
                  <a:pt x="925849" y="930331"/>
                  <a:pt x="947432" y="943618"/>
                  <a:pt x="947432" y="943618"/>
                </a:cubicBezTo>
                <a:cubicBezTo>
                  <a:pt x="947432" y="943618"/>
                  <a:pt x="941308" y="936265"/>
                  <a:pt x="938508" y="932302"/>
                </a:cubicBezTo>
                <a:cubicBezTo>
                  <a:pt x="923211" y="910709"/>
                  <a:pt x="914724" y="882029"/>
                  <a:pt x="895045" y="864437"/>
                </a:cubicBezTo>
                <a:cubicBezTo>
                  <a:pt x="845677" y="820288"/>
                  <a:pt x="790641" y="764453"/>
                  <a:pt x="728063" y="739126"/>
                </a:cubicBezTo>
                <a:cubicBezTo>
                  <a:pt x="713889" y="733382"/>
                  <a:pt x="684009" y="703998"/>
                  <a:pt x="684009" y="703998"/>
                </a:cubicBezTo>
                <a:cubicBezTo>
                  <a:pt x="683190" y="702931"/>
                  <a:pt x="671370" y="686110"/>
                  <a:pt x="666750" y="678994"/>
                </a:cubicBezTo>
                <a:cubicBezTo>
                  <a:pt x="653520" y="658658"/>
                  <a:pt x="640108" y="635713"/>
                  <a:pt x="627754" y="610833"/>
                </a:cubicBezTo>
                <a:cubicBezTo>
                  <a:pt x="620420" y="596060"/>
                  <a:pt x="613686" y="580887"/>
                  <a:pt x="607514" y="565590"/>
                </a:cubicBezTo>
                <a:cubicBezTo>
                  <a:pt x="602732" y="553750"/>
                  <a:pt x="601075" y="549521"/>
                  <a:pt x="590245" y="521537"/>
                </a:cubicBezTo>
                <a:cubicBezTo>
                  <a:pt x="566994" y="461434"/>
                  <a:pt x="548459" y="421733"/>
                  <a:pt x="527142" y="387596"/>
                </a:cubicBezTo>
                <a:cubicBezTo>
                  <a:pt x="526542" y="387081"/>
                  <a:pt x="525961" y="386624"/>
                  <a:pt x="525361" y="386101"/>
                </a:cubicBezTo>
                <a:cubicBezTo>
                  <a:pt x="525913" y="386587"/>
                  <a:pt x="526589" y="386824"/>
                  <a:pt x="527142" y="387291"/>
                </a:cubicBezTo>
                <a:cubicBezTo>
                  <a:pt x="527190" y="387367"/>
                  <a:pt x="527104" y="387520"/>
                  <a:pt x="527142" y="387596"/>
                </a:cubicBezTo>
                <a:cubicBezTo>
                  <a:pt x="549221" y="406541"/>
                  <a:pt x="570900" y="422191"/>
                  <a:pt x="595008" y="439383"/>
                </a:cubicBezTo>
                <a:cubicBezTo>
                  <a:pt x="659359" y="485256"/>
                  <a:pt x="733101" y="495647"/>
                  <a:pt x="805158" y="519755"/>
                </a:cubicBezTo>
                <a:cubicBezTo>
                  <a:pt x="830303" y="528166"/>
                  <a:pt x="855278" y="535833"/>
                  <a:pt x="880167" y="544158"/>
                </a:cubicBezTo>
                <a:cubicBezTo>
                  <a:pt x="890968" y="547769"/>
                  <a:pt x="900998" y="554046"/>
                  <a:pt x="911714" y="557255"/>
                </a:cubicBezTo>
                <a:cubicBezTo>
                  <a:pt x="912476" y="557484"/>
                  <a:pt x="913705" y="559227"/>
                  <a:pt x="913800" y="558446"/>
                </a:cubicBezTo>
                <a:cubicBezTo>
                  <a:pt x="915743" y="543053"/>
                  <a:pt x="860346" y="505382"/>
                  <a:pt x="850697" y="495047"/>
                </a:cubicBezTo>
                <a:cubicBezTo>
                  <a:pt x="767953" y="406351"/>
                  <a:pt x="633127" y="379957"/>
                  <a:pt x="521189" y="378071"/>
                </a:cubicBezTo>
                <a:cubicBezTo>
                  <a:pt x="509083" y="359888"/>
                  <a:pt x="496205" y="342543"/>
                  <a:pt x="480117" y="325379"/>
                </a:cubicBezTo>
                <a:cubicBezTo>
                  <a:pt x="433168" y="275286"/>
                  <a:pt x="356806" y="221537"/>
                  <a:pt x="277111" y="178637"/>
                </a:cubicBezTo>
                <a:cubicBezTo>
                  <a:pt x="283997" y="180427"/>
                  <a:pt x="292151" y="182885"/>
                  <a:pt x="296761" y="183999"/>
                </a:cubicBezTo>
                <a:cubicBezTo>
                  <a:pt x="368408" y="201230"/>
                  <a:pt x="447094" y="212793"/>
                  <a:pt x="520894" y="212869"/>
                </a:cubicBezTo>
                <a:cubicBezTo>
                  <a:pt x="537743" y="212889"/>
                  <a:pt x="596636" y="227395"/>
                  <a:pt x="609600" y="217337"/>
                </a:cubicBezTo>
                <a:cubicBezTo>
                  <a:pt x="616610" y="211889"/>
                  <a:pt x="593179" y="209879"/>
                  <a:pt x="586083" y="204535"/>
                </a:cubicBezTo>
                <a:cubicBezTo>
                  <a:pt x="572052" y="193991"/>
                  <a:pt x="549707" y="183571"/>
                  <a:pt x="532800" y="178932"/>
                </a:cubicBezTo>
                <a:cubicBezTo>
                  <a:pt x="466096" y="160673"/>
                  <a:pt x="391554" y="151681"/>
                  <a:pt x="322059" y="150662"/>
                </a:cubicBezTo>
                <a:cubicBezTo>
                  <a:pt x="300333" y="150338"/>
                  <a:pt x="276310" y="154824"/>
                  <a:pt x="255089" y="152147"/>
                </a:cubicBezTo>
                <a:cubicBezTo>
                  <a:pt x="247936" y="151243"/>
                  <a:pt x="219808" y="149576"/>
                  <a:pt x="220561" y="150957"/>
                </a:cubicBezTo>
                <a:cubicBezTo>
                  <a:pt x="212560" y="147194"/>
                  <a:pt x="204349" y="143051"/>
                  <a:pt x="196453" y="139641"/>
                </a:cubicBezTo>
                <a:cubicBezTo>
                  <a:pt x="172031" y="129106"/>
                  <a:pt x="148495" y="120858"/>
                  <a:pt x="123225" y="113152"/>
                </a:cubicBezTo>
                <a:cubicBezTo>
                  <a:pt x="142237" y="112190"/>
                  <a:pt x="162010" y="108837"/>
                  <a:pt x="169954" y="106608"/>
                </a:cubicBezTo>
                <a:cubicBezTo>
                  <a:pt x="252241" y="83549"/>
                  <a:pt x="340128" y="51697"/>
                  <a:pt x="409870" y="6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●"/>
              <a:defRPr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○"/>
              <a:defRPr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■"/>
              <a:defRPr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●"/>
              <a:defRPr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○"/>
              <a:defRPr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■"/>
              <a:defRPr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●"/>
              <a:defRPr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○"/>
              <a:defRPr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Poppins Light"/>
              <a:buChar char="■"/>
              <a:defRPr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7"/>
          <p:cNvSpPr txBox="1">
            <a:spLocks noGrp="1"/>
          </p:cNvSpPr>
          <p:nvPr>
            <p:ph type="subTitle" idx="1"/>
          </p:nvPr>
        </p:nvSpPr>
        <p:spPr>
          <a:xfrm>
            <a:off x="-1" y="4837146"/>
            <a:ext cx="8273144" cy="2020854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Выполнили ПМИ-4: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Ведяшкина О. 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Сухомлинова Т. Н.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Корепина А. 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Холодова В. М.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Андреева Е</a:t>
            </a:r>
            <a:r>
              <a:rPr lang="ru-RU" sz="1400" dirty="0"/>
              <a:t>. </a:t>
            </a:r>
            <a:r>
              <a:rPr lang="ru-RU" dirty="0"/>
              <a:t>А.</a:t>
            </a:r>
            <a:endParaRPr dirty="0"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/>
          </p:nvPr>
        </p:nvSpPr>
        <p:spPr>
          <a:xfrm>
            <a:off x="477375" y="1689650"/>
            <a:ext cx="7047900" cy="25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/>
              <a:t>Проект «Читательский дневник»</a:t>
            </a:r>
            <a:endParaRPr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0"/>
          <p:cNvSpPr txBox="1">
            <a:spLocks noGrp="1"/>
          </p:cNvSpPr>
          <p:nvPr>
            <p:ph type="title"/>
          </p:nvPr>
        </p:nvSpPr>
        <p:spPr>
          <a:xfrm>
            <a:off x="1909546" y="1466583"/>
            <a:ext cx="88887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 чём суть?</a:t>
            </a:r>
            <a:endParaRPr dirty="0"/>
          </a:p>
        </p:txBody>
      </p:sp>
      <p:sp>
        <p:nvSpPr>
          <p:cNvPr id="484" name="Google Shape;484;p20"/>
          <p:cNvSpPr txBox="1">
            <a:spLocks noGrp="1"/>
          </p:cNvSpPr>
          <p:nvPr>
            <p:ph type="body" idx="1"/>
          </p:nvPr>
        </p:nvSpPr>
        <p:spPr>
          <a:xfrm>
            <a:off x="2244928" y="3180036"/>
            <a:ext cx="7794000" cy="2716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dirty="0"/>
              <a:t>Название, автор, год написания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dirty="0"/>
              <a:t>Персонажи, краткий пересказ, проблемы и темы произведения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dirty="0"/>
              <a:t>Что понравилось и не понравилось, любимые цитаты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dirty="0"/>
              <a:t>Личная оценка прочитанного по 10-балльной шкале</a:t>
            </a:r>
            <a:endParaRPr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9546" y="2326564"/>
            <a:ext cx="93970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Calibri Light" panose="020F0302020204030204" pitchFamily="34" charset="0"/>
              </a:rPr>
              <a:t>Программа сохраняет и упорядочивает внесенные пользователем данные о прочитанной им книге: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28774" y="5708392"/>
            <a:ext cx="92263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Calibri Light" panose="020F0302020204030204" pitchFamily="34" charset="0"/>
              </a:rPr>
              <a:t>Пользователь всегда может вернуться к списку сохраненных произведений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9"/>
          <p:cNvSpPr/>
          <p:nvPr/>
        </p:nvSpPr>
        <p:spPr>
          <a:xfrm>
            <a:off x="8538975" y="3835532"/>
            <a:ext cx="1323649" cy="16028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4"/>
                </a:solidFill>
                <a:latin typeface="Yeseva One"/>
              </a:rPr>
              <a:t>4</a:t>
            </a:r>
          </a:p>
        </p:txBody>
      </p:sp>
      <p:sp>
        <p:nvSpPr>
          <p:cNvPr id="593" name="Google Shape;593;p29"/>
          <p:cNvSpPr/>
          <p:nvPr/>
        </p:nvSpPr>
        <p:spPr>
          <a:xfrm>
            <a:off x="4343936" y="3814217"/>
            <a:ext cx="1176577" cy="164552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4"/>
                </a:solidFill>
                <a:latin typeface="Yeseva One"/>
              </a:rPr>
              <a:t>3</a:t>
            </a:r>
          </a:p>
        </p:txBody>
      </p:sp>
      <p:sp>
        <p:nvSpPr>
          <p:cNvPr id="594" name="Google Shape;594;p29"/>
          <p:cNvSpPr/>
          <p:nvPr/>
        </p:nvSpPr>
        <p:spPr>
          <a:xfrm>
            <a:off x="8628496" y="1034731"/>
            <a:ext cx="1144605" cy="161354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4"/>
                </a:solidFill>
                <a:latin typeface="Yeseva One"/>
              </a:rPr>
              <a:t>2</a:t>
            </a:r>
          </a:p>
        </p:txBody>
      </p:sp>
      <p:sp>
        <p:nvSpPr>
          <p:cNvPr id="595" name="Google Shape;595;p29"/>
          <p:cNvSpPr/>
          <p:nvPr/>
        </p:nvSpPr>
        <p:spPr>
          <a:xfrm>
            <a:off x="4060450" y="1034731"/>
            <a:ext cx="871775" cy="15815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4"/>
                </a:solidFill>
                <a:latin typeface="Yeseva One"/>
              </a:rPr>
              <a:t>1</a:t>
            </a:r>
          </a:p>
        </p:txBody>
      </p:sp>
      <p:sp>
        <p:nvSpPr>
          <p:cNvPr id="596" name="Google Shape;596;p29"/>
          <p:cNvSpPr txBox="1">
            <a:spLocks noGrp="1"/>
          </p:cNvSpPr>
          <p:nvPr>
            <p:ph type="title"/>
          </p:nvPr>
        </p:nvSpPr>
        <p:spPr>
          <a:xfrm>
            <a:off x="250950" y="370225"/>
            <a:ext cx="3160800" cy="3655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Цели проекта</a:t>
            </a:r>
            <a:endParaRPr dirty="0"/>
          </a:p>
        </p:txBody>
      </p:sp>
      <p:sp>
        <p:nvSpPr>
          <p:cNvPr id="597" name="Google Shape;597;p29"/>
          <p:cNvSpPr txBox="1">
            <a:spLocks noGrp="1"/>
          </p:cNvSpPr>
          <p:nvPr>
            <p:ph type="body" idx="1"/>
          </p:nvPr>
        </p:nvSpPr>
        <p:spPr>
          <a:xfrm>
            <a:off x="3929643" y="1825518"/>
            <a:ext cx="3516186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buNone/>
            </a:pPr>
            <a:r>
              <a:rPr lang="ru-RU" dirty="0"/>
              <a:t>Предоставить пользователям возможность сохранять данные о прочитанных литературных произведениях</a:t>
            </a:r>
            <a:endParaRPr dirty="0"/>
          </a:p>
        </p:txBody>
      </p:sp>
      <p:sp>
        <p:nvSpPr>
          <p:cNvPr id="598" name="Google Shape;598;p29"/>
          <p:cNvSpPr txBox="1">
            <a:spLocks noGrp="1"/>
          </p:cNvSpPr>
          <p:nvPr>
            <p:ph type="body" idx="2"/>
          </p:nvPr>
        </p:nvSpPr>
        <p:spPr>
          <a:xfrm>
            <a:off x="8366539" y="1825518"/>
            <a:ext cx="4449575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buNone/>
            </a:pPr>
            <a:r>
              <a:rPr lang="ru-RU" dirty="0"/>
              <a:t>Помочь в запоминании, упорядочивании и сохранении прочитанных материалов</a:t>
            </a:r>
            <a:endParaRPr dirty="0"/>
          </a:p>
        </p:txBody>
      </p:sp>
      <p:sp>
        <p:nvSpPr>
          <p:cNvPr id="599" name="Google Shape;599;p29"/>
          <p:cNvSpPr txBox="1">
            <a:spLocks noGrp="1"/>
          </p:cNvSpPr>
          <p:nvPr>
            <p:ph type="body" idx="3"/>
          </p:nvPr>
        </p:nvSpPr>
        <p:spPr>
          <a:xfrm>
            <a:off x="8393832" y="4636977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Заменить неудобные в использовании бумажные читательские дневники на электронную версию</a:t>
            </a:r>
            <a:endParaRPr dirty="0"/>
          </a:p>
        </p:txBody>
      </p:sp>
      <p:sp>
        <p:nvSpPr>
          <p:cNvPr id="603" name="Google Shape;603;p29"/>
          <p:cNvSpPr txBox="1">
            <a:spLocks noGrp="1"/>
          </p:cNvSpPr>
          <p:nvPr>
            <p:ph type="body" idx="7"/>
          </p:nvPr>
        </p:nvSpPr>
        <p:spPr>
          <a:xfrm>
            <a:off x="4060450" y="4636977"/>
            <a:ext cx="3537957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buNone/>
            </a:pPr>
            <a:r>
              <a:rPr lang="ru-RU" dirty="0"/>
              <a:t>Дать возможность высказать свою точку зрения по поводу произведения и оценить его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9"/>
          <p:cNvSpPr txBox="1">
            <a:spLocks noGrp="1"/>
          </p:cNvSpPr>
          <p:nvPr>
            <p:ph type="title"/>
          </p:nvPr>
        </p:nvSpPr>
        <p:spPr>
          <a:xfrm>
            <a:off x="527040" y="461100"/>
            <a:ext cx="3160800" cy="3655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Ради кого всё это?</a:t>
            </a:r>
            <a:endParaRPr dirty="0"/>
          </a:p>
        </p:txBody>
      </p:sp>
      <p:sp>
        <p:nvSpPr>
          <p:cNvPr id="471" name="Google Shape;471;p19"/>
          <p:cNvSpPr txBox="1">
            <a:spLocks noGrp="1"/>
          </p:cNvSpPr>
          <p:nvPr>
            <p:ph type="body" idx="1"/>
          </p:nvPr>
        </p:nvSpPr>
        <p:spPr>
          <a:xfrm>
            <a:off x="4317900" y="1296146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Читательский дневник может оказаться прекрасным помощником при чтении литературы на лето или подготовке к уроку</a:t>
            </a:r>
            <a:endParaRPr dirty="0"/>
          </a:p>
        </p:txBody>
      </p:sp>
      <p:sp>
        <p:nvSpPr>
          <p:cNvPr id="472" name="Google Shape;472;p19"/>
          <p:cNvSpPr txBox="1">
            <a:spLocks noGrp="1"/>
          </p:cNvSpPr>
          <p:nvPr>
            <p:ph type="body" idx="2"/>
          </p:nvPr>
        </p:nvSpPr>
        <p:spPr>
          <a:xfrm>
            <a:off x="8275825" y="1296146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Основная и краткая информация о прочитанном произведении помогут не потеряться в большом объеме информации при подготовке к ОГЭ и ЕГЭ</a:t>
            </a:r>
            <a:endParaRPr dirty="0"/>
          </a:p>
        </p:txBody>
      </p:sp>
      <p:sp>
        <p:nvSpPr>
          <p:cNvPr id="473" name="Google Shape;473;p19"/>
          <p:cNvSpPr txBox="1">
            <a:spLocks noGrp="1"/>
          </p:cNvSpPr>
          <p:nvPr>
            <p:ph type="body" idx="3"/>
          </p:nvPr>
        </p:nvSpPr>
        <p:spPr>
          <a:xfrm>
            <a:off x="8333858" y="4535984"/>
            <a:ext cx="41194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Читательский дневник поможет любителям книг сохранить приятные воспоминания о прочитанном</a:t>
            </a:r>
            <a:endParaRPr dirty="0"/>
          </a:p>
        </p:txBody>
      </p:sp>
      <p:sp>
        <p:nvSpPr>
          <p:cNvPr id="474" name="Google Shape;474;p19"/>
          <p:cNvSpPr txBox="1">
            <a:spLocks noGrp="1"/>
          </p:cNvSpPr>
          <p:nvPr>
            <p:ph type="title" idx="4"/>
          </p:nvPr>
        </p:nvSpPr>
        <p:spPr>
          <a:xfrm>
            <a:off x="4317900" y="600377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 | </a:t>
            </a:r>
            <a:r>
              <a:rPr lang="ru-RU" dirty="0"/>
              <a:t>Школьники</a:t>
            </a:r>
            <a:endParaRPr dirty="0"/>
          </a:p>
        </p:txBody>
      </p:sp>
      <p:sp>
        <p:nvSpPr>
          <p:cNvPr id="475" name="Google Shape;475;p19"/>
          <p:cNvSpPr txBox="1">
            <a:spLocks noGrp="1"/>
          </p:cNvSpPr>
          <p:nvPr>
            <p:ph type="title" idx="5"/>
          </p:nvPr>
        </p:nvSpPr>
        <p:spPr>
          <a:xfrm>
            <a:off x="8275825" y="600377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 | </a:t>
            </a:r>
            <a:r>
              <a:rPr lang="ru-RU" dirty="0"/>
              <a:t>Выпускники</a:t>
            </a:r>
            <a:endParaRPr dirty="0"/>
          </a:p>
        </p:txBody>
      </p:sp>
      <p:sp>
        <p:nvSpPr>
          <p:cNvPr id="476" name="Google Shape;476;p19"/>
          <p:cNvSpPr txBox="1">
            <a:spLocks noGrp="1"/>
          </p:cNvSpPr>
          <p:nvPr>
            <p:ph type="title" idx="6"/>
          </p:nvPr>
        </p:nvSpPr>
        <p:spPr>
          <a:xfrm>
            <a:off x="8275800" y="3942428"/>
            <a:ext cx="3785571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 | </a:t>
            </a:r>
            <a:r>
              <a:rPr lang="ru-RU" dirty="0"/>
              <a:t>Просто книголюбы</a:t>
            </a:r>
            <a:endParaRPr dirty="0"/>
          </a:p>
        </p:txBody>
      </p:sp>
      <p:sp>
        <p:nvSpPr>
          <p:cNvPr id="477" name="Google Shape;477;p19"/>
          <p:cNvSpPr txBox="1">
            <a:spLocks noGrp="1"/>
          </p:cNvSpPr>
          <p:nvPr>
            <p:ph type="body" idx="7"/>
          </p:nvPr>
        </p:nvSpPr>
        <p:spPr>
          <a:xfrm>
            <a:off x="4303386" y="4548968"/>
            <a:ext cx="3911699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Студентам литературных направлений приходится постоянно работать с новыми произведениями и нередко обращаться к уже прочитанным</a:t>
            </a:r>
            <a:endParaRPr dirty="0"/>
          </a:p>
        </p:txBody>
      </p:sp>
      <p:sp>
        <p:nvSpPr>
          <p:cNvPr id="478" name="Google Shape;478;p19"/>
          <p:cNvSpPr txBox="1">
            <a:spLocks noGrp="1"/>
          </p:cNvSpPr>
          <p:nvPr>
            <p:ph type="title" idx="8"/>
          </p:nvPr>
        </p:nvSpPr>
        <p:spPr>
          <a:xfrm>
            <a:off x="4317900" y="3942428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 | </a:t>
            </a:r>
            <a:r>
              <a:rPr lang="ru-RU" dirty="0"/>
              <a:t>Студенты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Рукописные данные 1"/>
              <p14:cNvContentPartPr/>
              <p14:nvPr/>
            </p14:nvContentPartPr>
            <p14:xfrm>
              <a:off x="0" y="4116600"/>
              <a:ext cx="527040" cy="1929240"/>
            </p14:xfrm>
          </p:contentPart>
        </mc:Choice>
        <mc:Fallback xmlns="">
          <p:pic>
            <p:nvPicPr>
              <p:cNvPr id="2" name="Рукописные данные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4107240"/>
                <a:ext cx="545760" cy="1947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3B3F2F"/>
      </a:dk1>
      <a:lt1>
        <a:srgbClr val="F6F6E6"/>
      </a:lt1>
      <a:dk2>
        <a:srgbClr val="000000"/>
      </a:dk2>
      <a:lt2>
        <a:srgbClr val="EEEEEE"/>
      </a:lt2>
      <a:accent1>
        <a:srgbClr val="859C8C"/>
      </a:accent1>
      <a:accent2>
        <a:srgbClr val="484E32"/>
      </a:accent2>
      <a:accent3>
        <a:srgbClr val="D7D6C2"/>
      </a:accent3>
      <a:accent4>
        <a:srgbClr val="F6F6E6"/>
      </a:accent4>
      <a:accent5>
        <a:srgbClr val="000000"/>
      </a:accent5>
      <a:accent6>
        <a:srgbClr val="FFFFFF"/>
      </a:accent6>
      <a:hlink>
        <a:srgbClr val="3C42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210</Words>
  <Application>Microsoft Macintosh PowerPoint</Application>
  <PresentationFormat>Широкоэкранный</PresentationFormat>
  <Paragraphs>32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2" baseType="lpstr">
      <vt:lpstr>Abril Fatface</vt:lpstr>
      <vt:lpstr>Aldrich</vt:lpstr>
      <vt:lpstr>Arial</vt:lpstr>
      <vt:lpstr>Calibri</vt:lpstr>
      <vt:lpstr>Calibri Light</vt:lpstr>
      <vt:lpstr>Poppins Light</vt:lpstr>
      <vt:lpstr>Yeseva One</vt:lpstr>
      <vt:lpstr>SlidesMania</vt:lpstr>
      <vt:lpstr>Проект «Читательский дневник»</vt:lpstr>
      <vt:lpstr>В чём суть?</vt:lpstr>
      <vt:lpstr>Цели проекта</vt:lpstr>
      <vt:lpstr>Ради кого всё это?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Presentation title goes here.</dc:title>
  <dc:creator>olya</dc:creator>
  <cp:lastModifiedBy>Сухомлинова Таисия Николаевна</cp:lastModifiedBy>
  <cp:revision>14</cp:revision>
  <dcterms:modified xsi:type="dcterms:W3CDTF">2023-10-11T05:17:37Z</dcterms:modified>
</cp:coreProperties>
</file>