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CC15-7D47-4638-AF03-E0E19106DF7C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2D30-4E13-4F52-9FD8-51D60173C2E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1338" y="898768"/>
            <a:ext cx="10767848" cy="3216032"/>
          </a:xfrm>
        </p:spPr>
        <p:txBody>
          <a:bodyPr>
            <a:noAutofit/>
          </a:bodyPr>
          <a:lstStyle/>
          <a:p>
            <a:r>
              <a:rPr lang="ru-RU" b="1" dirty="0"/>
              <a:t>Создание системы компьютерного тестирования для оценки профессиональных компетенций специалистов медицинских </a:t>
            </a:r>
            <a:r>
              <a:rPr lang="ru-RU" b="1" dirty="0" smtClean="0"/>
              <a:t>учреждений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4240924"/>
            <a:ext cx="9412014" cy="2033752"/>
          </a:xfrm>
        </p:spPr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r>
              <a:rPr lang="ru-RU" sz="3600" dirty="0">
                <a:solidFill>
                  <a:schemeClr val="tx1"/>
                </a:solidFill>
              </a:rPr>
              <a:t>Студент гр. Р-490201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  <a:r>
              <a:rPr lang="ru-RU" sz="3600" dirty="0">
                <a:solidFill>
                  <a:schemeClr val="tx1"/>
                </a:solidFill>
              </a:rPr>
              <a:t>Дмитриев И.Л</a:t>
            </a:r>
            <a:r>
              <a:rPr lang="ru-RU" sz="3600" dirty="0" smtClean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ru-RU" sz="3600" dirty="0" smtClean="0">
                <a:solidFill>
                  <a:schemeClr val="tx1"/>
                </a:solidFill>
              </a:rPr>
              <a:t>Руководитель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Папуловская</a:t>
            </a:r>
            <a:r>
              <a:rPr lang="ru-RU" sz="3600" dirty="0" smtClean="0">
                <a:solidFill>
                  <a:schemeClr val="tx1"/>
                </a:solidFill>
              </a:rPr>
              <a:t> Н.В.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57907" y="365760"/>
            <a:ext cx="10902461" cy="10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smtClean="0"/>
              <a:t>Server for </a:t>
            </a:r>
            <a:r>
              <a:rPr lang="en-US" b="1" dirty="0" err="1" smtClean="0"/>
              <a:t>Medtest</a:t>
            </a:r>
            <a:r>
              <a:rPr lang="ru-RU" b="1" dirty="0" smtClean="0"/>
              <a:t>»: Настройка</a:t>
            </a:r>
            <a:endParaRPr lang="ru-RU" b="1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933552" y="1715452"/>
            <a:ext cx="5661808" cy="4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0"/>
            <a:ext cx="11527693" cy="10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en-US" b="1" dirty="0" smtClean="0"/>
              <a:t> DB Editor</a:t>
            </a:r>
            <a:r>
              <a:rPr lang="ru-RU" b="1" dirty="0" smtClean="0"/>
              <a:t>»: </a:t>
            </a:r>
            <a:r>
              <a:rPr lang="ru-RU" b="1" dirty="0"/>
              <a:t>Соединение с БД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01" y="1600200"/>
            <a:ext cx="84923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400" y="1508760"/>
            <a:ext cx="8955359" cy="486156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0"/>
            <a:ext cx="10902461" cy="861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en-US" b="1" dirty="0" smtClean="0"/>
              <a:t> DB Editor</a:t>
            </a:r>
            <a:r>
              <a:rPr lang="ru-RU" b="1" dirty="0" smtClean="0"/>
              <a:t>»: Участники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958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0"/>
            <a:ext cx="10902461" cy="10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en-US" b="1" dirty="0" smtClean="0"/>
              <a:t> DB Editor</a:t>
            </a:r>
            <a:r>
              <a:rPr lang="ru-RU" b="1" dirty="0" smtClean="0"/>
              <a:t>»: Результаты</a:t>
            </a:r>
            <a:endParaRPr lang="ru-RU" b="1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244" y="1584960"/>
            <a:ext cx="9943435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0"/>
            <a:ext cx="10902461" cy="10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ru-RU" b="1" dirty="0" smtClean="0"/>
              <a:t>»: Авторизация</a:t>
            </a:r>
            <a:endParaRPr lang="ru-RU" b="1" dirty="0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917" y="1569720"/>
            <a:ext cx="8703723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0"/>
            <a:ext cx="10902461" cy="10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ru-RU" b="1" dirty="0" smtClean="0"/>
              <a:t>»: Настройки</a:t>
            </a:r>
            <a:endParaRPr lang="ru-RU" b="1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812718" y="4157650"/>
            <a:ext cx="5509253" cy="216432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694002" y="4157650"/>
            <a:ext cx="3026550" cy="238504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077279" y="1441718"/>
            <a:ext cx="6019423" cy="24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945931" y="365760"/>
            <a:ext cx="10214437" cy="10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ru-RU" b="1" dirty="0" smtClean="0"/>
              <a:t>»: Выбор раздела теста</a:t>
            </a:r>
            <a:endParaRPr lang="ru-RU" b="1" dirty="0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568" y="2091465"/>
            <a:ext cx="9501812" cy="28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0"/>
            <a:ext cx="10902461" cy="10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ru-RU" b="1" dirty="0" smtClean="0"/>
              <a:t>»: Информация</a:t>
            </a:r>
            <a:endParaRPr lang="ru-RU" b="1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6" y="1951587"/>
            <a:ext cx="6133464" cy="382437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80456" y="1951587"/>
            <a:ext cx="4497144" cy="46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1"/>
            <a:ext cx="11496431" cy="783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ru-RU" b="1" dirty="0" smtClean="0"/>
              <a:t>»: Структура теста</a:t>
            </a:r>
            <a:endParaRPr lang="ru-RU" b="1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808382" y="1148862"/>
            <a:ext cx="10351986" cy="56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218831"/>
            <a:ext cx="10902461" cy="72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ru-RU" b="1" dirty="0" smtClean="0"/>
              <a:t>»: Тест</a:t>
            </a:r>
            <a:endParaRPr lang="ru-RU" b="1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48" y="945661"/>
            <a:ext cx="10521190" cy="58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20763"/>
          </a:xfrm>
        </p:spPr>
        <p:txBody>
          <a:bodyPr>
            <a:normAutofit/>
          </a:bodyPr>
          <a:lstStyle/>
          <a:p>
            <a:r>
              <a:rPr lang="ru-RU" b="1" dirty="0" smtClean="0"/>
              <a:t>Цель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1560" y="2128345"/>
            <a:ext cx="9768840" cy="39981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600" dirty="0" smtClean="0"/>
              <a:t>Разработка </a:t>
            </a:r>
            <a:r>
              <a:rPr lang="ru-RU" sz="3600" b="1" dirty="0"/>
              <a:t>системы тестирования </a:t>
            </a:r>
            <a:r>
              <a:rPr lang="ru-RU" sz="3600" dirty="0"/>
              <a:t>для автоматизации процесса контроля результатов обучения </a:t>
            </a:r>
            <a:r>
              <a:rPr lang="ru-RU" sz="3600" b="1" dirty="0" smtClean="0"/>
              <a:t>в</a:t>
            </a:r>
            <a:r>
              <a:rPr lang="ru-RU" sz="3600" dirty="0" smtClean="0"/>
              <a:t> </a:t>
            </a:r>
            <a:r>
              <a:rPr lang="ru-RU" sz="3600" b="1" dirty="0"/>
              <a:t>медицинских </a:t>
            </a:r>
            <a:r>
              <a:rPr lang="ru-RU" sz="3600" b="1" dirty="0" smtClean="0"/>
              <a:t>учреждениях </a:t>
            </a:r>
            <a:r>
              <a:rPr lang="ru-RU" sz="3600" dirty="0"/>
              <a:t>и </a:t>
            </a:r>
            <a:r>
              <a:rPr lang="ru-RU" sz="3600" dirty="0" smtClean="0"/>
              <a:t>создание </a:t>
            </a:r>
            <a:r>
              <a:rPr lang="ru-RU" sz="3600" dirty="0"/>
              <a:t>удобного инструмента </a:t>
            </a:r>
            <a:r>
              <a:rPr lang="ru-RU" sz="3600" b="1" dirty="0"/>
              <a:t>для выявления профессиональных компетенций</a:t>
            </a:r>
            <a:r>
              <a:rPr lang="ru-RU" sz="3600" dirty="0"/>
              <a:t> специалистов</a:t>
            </a:r>
            <a:r>
              <a:rPr lang="ru-RU" sz="3600" dirty="0" smtClean="0"/>
              <a:t>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713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0"/>
            <a:ext cx="10902461" cy="6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ru-RU" b="1" dirty="0" smtClean="0"/>
              <a:t>»: Результат</a:t>
            </a:r>
            <a:endParaRPr lang="ru-RU" b="1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2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9" y="1055077"/>
            <a:ext cx="11008217" cy="5744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9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1"/>
            <a:ext cx="10902461" cy="65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Medtest</a:t>
            </a:r>
            <a:r>
              <a:rPr lang="ru-RU" b="1" dirty="0" smtClean="0"/>
              <a:t> </a:t>
            </a:r>
            <a:r>
              <a:rPr lang="en-US" b="1" dirty="0" smtClean="0"/>
              <a:t>DB Editor</a:t>
            </a:r>
            <a:r>
              <a:rPr lang="ru-RU" b="1" dirty="0" smtClean="0"/>
              <a:t>»: Результат</a:t>
            </a:r>
            <a:endParaRPr lang="ru-RU" b="1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97" y="1016001"/>
            <a:ext cx="11491665" cy="56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7907" y="365760"/>
            <a:ext cx="10902461" cy="6893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14215" y="1234831"/>
            <a:ext cx="10628923" cy="49549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/>
              <a:t>Результатом </a:t>
            </a:r>
            <a:r>
              <a:rPr lang="ru-RU" sz="2400" dirty="0"/>
              <a:t>разработки </a:t>
            </a:r>
            <a:r>
              <a:rPr lang="ru-RU" sz="2400" dirty="0" smtClean="0"/>
              <a:t>является </a:t>
            </a:r>
            <a:r>
              <a:rPr lang="ru-RU" sz="2400" b="1" dirty="0" smtClean="0"/>
              <a:t>система тестирования</a:t>
            </a:r>
            <a:r>
              <a:rPr lang="ru-RU" sz="2400" dirty="0" smtClean="0"/>
              <a:t>, </a:t>
            </a:r>
            <a:r>
              <a:rPr lang="ru-RU" sz="2400" dirty="0"/>
              <a:t>включающая </a:t>
            </a:r>
            <a:endParaRPr lang="ru-RU" sz="2400" dirty="0" smtClean="0"/>
          </a:p>
          <a:p>
            <a:pPr marL="0" indent="361950" algn="just"/>
            <a:r>
              <a:rPr lang="ru-RU" sz="2400" dirty="0" smtClean="0"/>
              <a:t>базу </a:t>
            </a:r>
            <a:r>
              <a:rPr lang="ru-RU" sz="2400" dirty="0"/>
              <a:t>данных </a:t>
            </a:r>
            <a:r>
              <a:rPr lang="ru-RU" sz="2400" dirty="0" smtClean="0"/>
              <a:t>«</a:t>
            </a:r>
            <a:r>
              <a:rPr lang="en-US" sz="2400" dirty="0" err="1" smtClean="0"/>
              <a:t>Medtest_db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en-US" sz="2400" dirty="0"/>
              <a:t>MS SQL Server</a:t>
            </a:r>
            <a:r>
              <a:rPr lang="ru-RU" sz="2400" dirty="0"/>
              <a:t> </a:t>
            </a:r>
            <a:r>
              <a:rPr lang="ru-RU" sz="2400" dirty="0" smtClean="0"/>
              <a:t>2012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0" indent="361950" algn="just"/>
            <a:r>
              <a:rPr lang="ru-RU" sz="2400" dirty="0" smtClean="0"/>
              <a:t>клиентскую программу</a:t>
            </a:r>
            <a:r>
              <a:rPr lang="en-US" sz="2400" dirty="0" smtClean="0"/>
              <a:t> </a:t>
            </a:r>
            <a:r>
              <a:rPr lang="ru-RU" sz="2400" dirty="0" smtClean="0"/>
              <a:t>«</a:t>
            </a:r>
            <a:r>
              <a:rPr lang="en-US" sz="2400" dirty="0" err="1" smtClean="0"/>
              <a:t>Medtest</a:t>
            </a:r>
            <a:r>
              <a:rPr lang="ru-RU" sz="2400" dirty="0" smtClean="0"/>
              <a:t>»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0" indent="361950" algn="just"/>
            <a:r>
              <a:rPr lang="ru-RU" sz="2400" dirty="0" smtClean="0"/>
              <a:t>две </a:t>
            </a:r>
            <a:r>
              <a:rPr lang="ru-RU" sz="2400" dirty="0"/>
              <a:t>серверные </a:t>
            </a:r>
            <a:r>
              <a:rPr lang="ru-RU" sz="2400" dirty="0" smtClean="0"/>
              <a:t>программы</a:t>
            </a:r>
            <a:r>
              <a:rPr lang="en-US" sz="2400" dirty="0" smtClean="0"/>
              <a:t> </a:t>
            </a:r>
            <a:r>
              <a:rPr lang="ru-RU" sz="2400" dirty="0" smtClean="0"/>
              <a:t>«</a:t>
            </a:r>
            <a:r>
              <a:rPr lang="en-US" sz="2400" dirty="0" smtClean="0"/>
              <a:t>Server for </a:t>
            </a:r>
            <a:r>
              <a:rPr lang="en-US" sz="2400" dirty="0" err="1" smtClean="0"/>
              <a:t>Medtest</a:t>
            </a:r>
            <a:r>
              <a:rPr lang="ru-RU" sz="2400" dirty="0" smtClean="0"/>
              <a:t>», «</a:t>
            </a:r>
            <a:r>
              <a:rPr lang="en-US" sz="2400" dirty="0" err="1" smtClean="0"/>
              <a:t>Medtest</a:t>
            </a:r>
            <a:r>
              <a:rPr lang="en-US" sz="2400" dirty="0" smtClean="0"/>
              <a:t> DB Editor</a:t>
            </a:r>
            <a:r>
              <a:rPr lang="ru-RU" sz="2400" dirty="0" smtClean="0"/>
              <a:t>»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361950" algn="just"/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Разработанный программный продукт имеет следующие </a:t>
            </a:r>
            <a:r>
              <a:rPr lang="ru-RU" sz="2400" b="1" dirty="0" smtClean="0"/>
              <a:t>достоинства</a:t>
            </a:r>
            <a:r>
              <a:rPr lang="ru-RU" sz="2400" dirty="0" smtClean="0"/>
              <a:t>:</a:t>
            </a:r>
          </a:p>
          <a:p>
            <a:pPr algn="just"/>
            <a:r>
              <a:rPr lang="ru-RU" sz="2400" dirty="0" smtClean="0"/>
              <a:t>предоставляет возможность проходить тестирование по локальной сети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algn="just"/>
            <a:r>
              <a:rPr lang="ru-RU" sz="2400" dirty="0" smtClean="0"/>
              <a:t>позволяет выявить уровень владения компетенциями (согласно ФГОС</a:t>
            </a:r>
            <a:r>
              <a:rPr lang="en-US" sz="2400" dirty="0" smtClean="0"/>
              <a:t> 060500</a:t>
            </a:r>
            <a:r>
              <a:rPr lang="ru-RU" sz="2400" dirty="0" smtClean="0"/>
              <a:t>)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algn="just"/>
            <a:r>
              <a:rPr lang="ru-RU" sz="2400" dirty="0" smtClean="0"/>
              <a:t>дает возможность строить диаграмму результатов группы тестируемых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algn="just"/>
            <a:r>
              <a:rPr lang="ru-RU" sz="2400" dirty="0"/>
              <a:t>п</a:t>
            </a:r>
            <a:r>
              <a:rPr lang="ru-RU" sz="2400" dirty="0" smtClean="0"/>
              <a:t>озволяет сохранять результаты в различных форматах (</a:t>
            </a:r>
            <a:r>
              <a:rPr lang="en-US" sz="2400" dirty="0" smtClean="0"/>
              <a:t>.txt</a:t>
            </a:r>
            <a:r>
              <a:rPr lang="ru-RU" sz="2400" dirty="0" smtClean="0"/>
              <a:t>, </a:t>
            </a:r>
            <a:r>
              <a:rPr lang="en-US" sz="2400" dirty="0" smtClean="0"/>
              <a:t>.</a:t>
            </a:r>
            <a:r>
              <a:rPr lang="en-US" sz="2400" dirty="0" err="1" smtClean="0"/>
              <a:t>xlsx</a:t>
            </a:r>
            <a:r>
              <a:rPr lang="en-US" sz="2400" dirty="0" smtClean="0"/>
              <a:t>, .xml)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33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862" y="2719752"/>
            <a:ext cx="10816492" cy="1303607"/>
          </a:xfrm>
        </p:spPr>
        <p:txBody>
          <a:bodyPr>
            <a:noAutofit/>
          </a:bodyPr>
          <a:lstStyle/>
          <a:p>
            <a:r>
              <a:rPr lang="ru-RU" sz="6000" b="1" dirty="0" smtClean="0"/>
              <a:t>Спасибо за внимание!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0415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697" y="365760"/>
            <a:ext cx="10752081" cy="1150425"/>
          </a:xfrm>
        </p:spPr>
        <p:txBody>
          <a:bodyPr>
            <a:noAutofit/>
          </a:bodyPr>
          <a:lstStyle/>
          <a:p>
            <a:r>
              <a:rPr lang="ru-RU" b="1" dirty="0" smtClean="0"/>
              <a:t>Анализ существующих аналогов</a:t>
            </a:r>
            <a:endParaRPr lang="ru-RU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6574"/>
              </p:ext>
            </p:extLst>
          </p:nvPr>
        </p:nvGraphicFramePr>
        <p:xfrm>
          <a:off x="242276" y="1438032"/>
          <a:ext cx="11652740" cy="5291666"/>
        </p:xfrm>
        <a:graphic>
          <a:graphicData uri="http://schemas.openxmlformats.org/drawingml/2006/table">
            <a:tbl>
              <a:tblPr firstRow="1" firstCol="1" bandRow="1"/>
              <a:tblGrid>
                <a:gridCol w="2779135"/>
                <a:gridCol w="2255210"/>
                <a:gridCol w="1912881"/>
                <a:gridCol w="2079751"/>
                <a:gridCol w="2625763"/>
              </a:tblGrid>
              <a:tr h="70986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 оценивания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Тест-Экзаменатор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MyTestX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Айрен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Разрабатываемая система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86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 интерфейс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93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по сети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86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компетенций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86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 базы данных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Текстовый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Текстовый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43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 сохранения результатов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.txt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txt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.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Неизвестен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xlsx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.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docx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.xml, .txt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93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Бесплатная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Платная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Бесплатная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Бесплатная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ОС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XP, 7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all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XP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XP, 7, 8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Состав системы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4879"/>
          </a:xfrm>
        </p:spPr>
        <p:txBody>
          <a:bodyPr>
            <a:noAutofit/>
          </a:bodyPr>
          <a:lstStyle/>
          <a:p>
            <a:pPr lvl="0" algn="just"/>
            <a:r>
              <a:rPr lang="ru-RU" sz="3600" dirty="0" smtClean="0"/>
              <a:t>«</a:t>
            </a:r>
            <a:r>
              <a:rPr lang="ru-RU" sz="3600" dirty="0" err="1"/>
              <a:t>Medtest</a:t>
            </a:r>
            <a:r>
              <a:rPr lang="ru-RU" sz="3600" dirty="0"/>
              <a:t> DB </a:t>
            </a:r>
            <a:r>
              <a:rPr lang="ru-RU" sz="3600" dirty="0" err="1"/>
              <a:t>Editor</a:t>
            </a:r>
            <a:r>
              <a:rPr lang="ru-RU" sz="3600" dirty="0"/>
              <a:t>» - приложение для </a:t>
            </a:r>
            <a:r>
              <a:rPr lang="ru-RU" sz="3600" dirty="0" smtClean="0"/>
              <a:t>работы </a:t>
            </a:r>
            <a:r>
              <a:rPr lang="ru-RU" sz="3600" dirty="0"/>
              <a:t>руководителя тестирования с базой </a:t>
            </a:r>
            <a:r>
              <a:rPr lang="ru-RU" sz="3600" dirty="0" smtClean="0"/>
              <a:t>данных</a:t>
            </a:r>
            <a:endParaRPr lang="ru-RU" sz="3600" dirty="0"/>
          </a:p>
          <a:p>
            <a:pPr lvl="0" algn="just"/>
            <a:r>
              <a:rPr lang="ru-RU" sz="3600" dirty="0"/>
              <a:t>«</a:t>
            </a:r>
            <a:r>
              <a:rPr lang="en-US" sz="3600" dirty="0"/>
              <a:t>Server for </a:t>
            </a:r>
            <a:r>
              <a:rPr lang="en-US" sz="3600" dirty="0" err="1"/>
              <a:t>Medtest</a:t>
            </a:r>
            <a:r>
              <a:rPr lang="ru-RU" sz="3600" dirty="0"/>
              <a:t>» - программа, предназначенная для передачи информации клиентам по сети</a:t>
            </a:r>
          </a:p>
          <a:p>
            <a:pPr algn="just"/>
            <a:r>
              <a:rPr lang="ru-RU" sz="3600" dirty="0"/>
              <a:t>«</a:t>
            </a:r>
            <a:r>
              <a:rPr lang="en-US" sz="3600" dirty="0" err="1"/>
              <a:t>Medtest</a:t>
            </a:r>
            <a:r>
              <a:rPr lang="ru-RU" sz="3600" dirty="0" smtClean="0"/>
              <a:t>» - клиентское приложение</a:t>
            </a:r>
            <a:r>
              <a:rPr lang="ru-RU" sz="3600" dirty="0"/>
              <a:t>, </a:t>
            </a:r>
            <a:r>
              <a:rPr lang="ru-RU" sz="3600" dirty="0" smtClean="0"/>
              <a:t>для </a:t>
            </a:r>
            <a:r>
              <a:rPr lang="ru-RU" sz="3600" dirty="0"/>
              <a:t>проведения </a:t>
            </a:r>
            <a:r>
              <a:rPr lang="ru-RU" sz="3600" dirty="0" smtClean="0"/>
              <a:t>тестирования.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530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1051560"/>
          </a:xfrm>
        </p:spPr>
        <p:txBody>
          <a:bodyPr>
            <a:normAutofit/>
          </a:bodyPr>
          <a:lstStyle/>
          <a:p>
            <a:r>
              <a:rPr lang="ru-RU" b="1" dirty="0"/>
              <a:t>Структура базы данных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398" y="1417320"/>
            <a:ext cx="6181161" cy="502920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81538" y="1417320"/>
            <a:ext cx="3790462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Список основных таблиц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Участники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Разделы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Пароли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Компетенции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Вопросы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Попытки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Ответы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Результаты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46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D:\Снимок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107" y="499012"/>
            <a:ext cx="10832539" cy="63589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523"/>
            <a:ext cx="12137292" cy="726832"/>
          </a:xfrm>
        </p:spPr>
        <p:txBody>
          <a:bodyPr>
            <a:noAutofit/>
          </a:bodyPr>
          <a:lstStyle/>
          <a:p>
            <a:r>
              <a:rPr lang="ru-RU" b="1" dirty="0"/>
              <a:t>С</a:t>
            </a:r>
            <a:r>
              <a:rPr lang="ru-RU" b="1" dirty="0" smtClean="0"/>
              <a:t>хема </a:t>
            </a:r>
            <a:r>
              <a:rPr lang="ru-RU" b="1" dirty="0"/>
              <a:t>процесса прохождения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838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95717"/>
          </a:xfrm>
        </p:spPr>
        <p:txBody>
          <a:bodyPr>
            <a:normAutofit/>
          </a:bodyPr>
          <a:lstStyle/>
          <a:p>
            <a:r>
              <a:rPr lang="ru-RU" b="1" dirty="0" smtClean="0"/>
              <a:t>Серверная часть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В </a:t>
            </a:r>
            <a:r>
              <a:rPr lang="ru-RU" sz="2800" dirty="0"/>
              <a:t>итоге разработки сетевого взаимодействия было </a:t>
            </a:r>
            <a:r>
              <a:rPr lang="ru-RU" sz="2800" dirty="0" smtClean="0"/>
              <a:t>определенно</a:t>
            </a:r>
            <a:br>
              <a:rPr lang="ru-RU" sz="2800" dirty="0" smtClean="0"/>
            </a:br>
            <a:r>
              <a:rPr lang="ru-RU" sz="2800" dirty="0" smtClean="0"/>
              <a:t>6 </a:t>
            </a:r>
            <a:r>
              <a:rPr lang="ru-RU" sz="2800" dirty="0"/>
              <a:t>типов сообщений которыми могут общаться сервер и клиент. Данные сообщения </a:t>
            </a:r>
            <a:r>
              <a:rPr lang="ru-RU" sz="2800" dirty="0" smtClean="0"/>
              <a:t>представлены в таблице.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89587"/>
              </p:ext>
            </p:extLst>
          </p:nvPr>
        </p:nvGraphicFramePr>
        <p:xfrm>
          <a:off x="975886" y="2900045"/>
          <a:ext cx="10332719" cy="3391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065"/>
                <a:gridCol w="8027654"/>
              </a:tblGrid>
              <a:tr h="211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Тип сообщения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Значение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0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Проверка работоспособности сервера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1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Авторизация пользователя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2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Запрос списка тестов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>
                          <a:effectLst/>
                        </a:rPr>
                        <a:t>3</a:t>
                      </a:r>
                      <a:endParaRPr lang="ru-RU" sz="26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Запрос информации о выбранном тесте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>
                          <a:effectLst/>
                        </a:rPr>
                        <a:t>4</a:t>
                      </a:r>
                      <a:endParaRPr lang="ru-RU" sz="26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Запрос вопросов по выбранному тесту и проверка на количество использованных попыток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5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600" dirty="0">
                          <a:effectLst/>
                        </a:rPr>
                        <a:t>Передача результатов</a:t>
                      </a:r>
                      <a:endParaRPr lang="ru-RU" sz="26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907" y="365761"/>
            <a:ext cx="11332308" cy="783102"/>
          </a:xfrm>
        </p:spPr>
        <p:txBody>
          <a:bodyPr>
            <a:noAutofit/>
          </a:bodyPr>
          <a:lstStyle/>
          <a:p>
            <a:r>
              <a:rPr lang="ru-RU" b="1" dirty="0" smtClean="0"/>
              <a:t>«</a:t>
            </a:r>
            <a:r>
              <a:rPr lang="en-US" b="1" dirty="0"/>
              <a:t>Server for </a:t>
            </a:r>
            <a:r>
              <a:rPr lang="en-US" b="1" dirty="0" err="1"/>
              <a:t>Medtest</a:t>
            </a:r>
            <a:r>
              <a:rPr lang="ru-RU" b="1" dirty="0"/>
              <a:t>»: Соединение с БД</a:t>
            </a:r>
          </a:p>
        </p:txBody>
      </p:sp>
      <p:pic>
        <p:nvPicPr>
          <p:cNvPr id="10" name="Объект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304" y="1655140"/>
            <a:ext cx="5727895" cy="45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334" y="1692434"/>
            <a:ext cx="5975985" cy="475408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98" y="3268052"/>
            <a:ext cx="4720981" cy="26603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15815" y="218831"/>
            <a:ext cx="11199447" cy="1328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«</a:t>
            </a:r>
            <a:r>
              <a:rPr lang="en-US" b="1" dirty="0" smtClean="0"/>
              <a:t>Server for </a:t>
            </a:r>
            <a:r>
              <a:rPr lang="en-US" b="1" dirty="0" err="1" smtClean="0"/>
              <a:t>Medtest</a:t>
            </a:r>
            <a:r>
              <a:rPr lang="ru-RU" b="1" dirty="0" smtClean="0"/>
              <a:t>»: </a:t>
            </a:r>
            <a:r>
              <a:rPr lang="ru-RU" b="1" dirty="0"/>
              <a:t>Типичный обмен </a:t>
            </a:r>
            <a:r>
              <a:rPr lang="ru-RU" b="1" dirty="0" smtClean="0"/>
              <a:t>информацией клиента и сервера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883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408</Words>
  <Application>Microsoft Office PowerPoint</Application>
  <PresentationFormat>Широкоэкранный</PresentationFormat>
  <Paragraphs>104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Times New Roman</vt:lpstr>
      <vt:lpstr>Тема Office</vt:lpstr>
      <vt:lpstr>Создание системы компьютерного тестирования для оценки профессиональных компетенций специалистов медицинских учреждений</vt:lpstr>
      <vt:lpstr>Цель работы</vt:lpstr>
      <vt:lpstr>Анализ существующих аналогов</vt:lpstr>
      <vt:lpstr>Состав системы</vt:lpstr>
      <vt:lpstr>Структура базы данных</vt:lpstr>
      <vt:lpstr>Схема процесса прохождения тестирования</vt:lpstr>
      <vt:lpstr>Серверная часть</vt:lpstr>
      <vt:lpstr>«Server for Medtest»: Соединение с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системы компьютерного тестирования для оценки профессиональных компетенций специалистов медицинских учреждений</dc:title>
  <dc:creator>Игорь</dc:creator>
  <cp:lastModifiedBy>Игорь</cp:lastModifiedBy>
  <cp:revision>26</cp:revision>
  <dcterms:created xsi:type="dcterms:W3CDTF">2013-06-19T03:19:06Z</dcterms:created>
  <dcterms:modified xsi:type="dcterms:W3CDTF">2013-06-19T16:29:23Z</dcterms:modified>
</cp:coreProperties>
</file>