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4D59DC-3C83-47B7-B9BE-B8159A4ACBB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D3B1EA-0923-4684-94A9-53F07CBFBB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DDL &amp; DML SQLite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Alexius </a:t>
            </a:r>
            <a:r>
              <a:rPr lang="en-US" dirty="0" err="1"/>
              <a:t>Hendra</a:t>
            </a:r>
            <a:r>
              <a:rPr lang="en-US" dirty="0"/>
              <a:t> </a:t>
            </a:r>
            <a:r>
              <a:rPr lang="en-US" dirty="0" err="1"/>
              <a:t>Gunawan,M.Kom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getWriteableDatabase</a:t>
            </a:r>
            <a:r>
              <a:rPr lang="en-US" dirty="0"/>
              <a:t>()</a:t>
            </a:r>
          </a:p>
          <a:p>
            <a:r>
              <a:rPr lang="en-US" dirty="0" err="1"/>
              <a:t>getReadableDatabase</a:t>
            </a:r>
            <a:r>
              <a:rPr lang="en-US" dirty="0"/>
              <a:t>()</a:t>
            </a:r>
          </a:p>
          <a:p>
            <a:r>
              <a:rPr lang="en-US" dirty="0"/>
              <a:t>delete(), insert(), update(), </a:t>
            </a:r>
            <a:r>
              <a:rPr lang="en-US" dirty="0" err="1"/>
              <a:t>execSQL</a:t>
            </a:r>
            <a:r>
              <a:rPr lang="en-US" dirty="0"/>
              <a:t>()</a:t>
            </a:r>
          </a:p>
          <a:p>
            <a:r>
              <a:rPr lang="en-US" dirty="0"/>
              <a:t>query(), </a:t>
            </a:r>
            <a:r>
              <a:rPr lang="en-US" dirty="0" err="1"/>
              <a:t>rawQuery</a:t>
            </a:r>
            <a:endParaRPr lang="en-US" dirty="0"/>
          </a:p>
          <a:p>
            <a:r>
              <a:rPr lang="en-US" dirty="0"/>
              <a:t>close()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SQLiteDatase</a:t>
            </a:r>
            <a:r>
              <a:rPr lang="en-US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186733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SQLITE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Pratikum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6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sz="3200" i="1" dirty="0"/>
              <a:t>create database </a:t>
            </a:r>
            <a:r>
              <a:rPr lang="en-US" sz="3200" i="1" dirty="0" err="1"/>
              <a:t>nama_db</a:t>
            </a:r>
            <a:endParaRPr lang="en-US" sz="3200" i="1" dirty="0"/>
          </a:p>
          <a:p>
            <a:pPr algn="just"/>
            <a:r>
              <a:rPr lang="en-US" sz="3200" i="1" dirty="0"/>
              <a:t>create table </a:t>
            </a:r>
            <a:r>
              <a:rPr lang="en-US" sz="3200" i="1" dirty="0" err="1"/>
              <a:t>nama_tabel</a:t>
            </a:r>
            <a:r>
              <a:rPr lang="en-US" sz="3200" i="1" dirty="0"/>
              <a:t> (</a:t>
            </a:r>
            <a:r>
              <a:rPr lang="en-US" sz="3200" i="1" dirty="0" err="1"/>
              <a:t>nama_field</a:t>
            </a:r>
            <a:r>
              <a:rPr lang="en-US" sz="3200" i="1" dirty="0"/>
              <a:t> </a:t>
            </a:r>
            <a:r>
              <a:rPr lang="en-US" sz="3200" i="1" dirty="0" err="1"/>
              <a:t>tipe_data</a:t>
            </a:r>
            <a:r>
              <a:rPr lang="en-US" sz="3200" i="1" dirty="0"/>
              <a:t>)</a:t>
            </a:r>
          </a:p>
          <a:p>
            <a:pPr algn="just"/>
            <a:r>
              <a:rPr lang="en-US" sz="3200" i="1" dirty="0"/>
              <a:t>alter table</a:t>
            </a:r>
          </a:p>
          <a:p>
            <a:pPr algn="just"/>
            <a:r>
              <a:rPr lang="en-US" sz="3200" i="1" dirty="0"/>
              <a:t>drop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DDL</a:t>
            </a:r>
          </a:p>
        </p:txBody>
      </p:sp>
    </p:spTree>
    <p:extLst>
      <p:ext uri="{BB962C8B-B14F-4D97-AF65-F5344CB8AC3E}">
        <p14:creationId xmlns:p14="http://schemas.microsoft.com/office/powerpoint/2010/main" val="31706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ketable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insert into </a:t>
            </a:r>
            <a:r>
              <a:rPr lang="en-US" dirty="0" err="1"/>
              <a:t>nama_tabel</a:t>
            </a:r>
            <a:r>
              <a:rPr lang="en-US" dirty="0"/>
              <a:t> values (nilai_1,nilai_2,nilai_3);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field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.</a:t>
            </a:r>
          </a:p>
          <a:p>
            <a:pPr lvl="2"/>
            <a:r>
              <a:rPr lang="en-US" i="1" dirty="0"/>
              <a:t>insert into </a:t>
            </a:r>
            <a:r>
              <a:rPr lang="en-US" i="1" dirty="0" err="1"/>
              <a:t>nama_tabel</a:t>
            </a:r>
            <a:r>
              <a:rPr lang="en-US" i="1" dirty="0"/>
              <a:t> (field_1,field_2,field_3) values (nilai_1,nilai_2,nilai_3);</a:t>
            </a:r>
            <a:endParaRPr lang="en-US" sz="1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DML</a:t>
            </a:r>
          </a:p>
        </p:txBody>
      </p:sp>
    </p:spTree>
    <p:extLst>
      <p:ext uri="{BB962C8B-B14F-4D97-AF65-F5344CB8AC3E}">
        <p14:creationId xmlns:p14="http://schemas.microsoft.com/office/powerpoint/2010/main" val="29743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dirty="0" err="1"/>
              <a:t>Perintah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menghapus</a:t>
            </a:r>
            <a:r>
              <a:rPr lang="en-US" sz="3200" dirty="0"/>
              <a:t> data </a:t>
            </a:r>
            <a:r>
              <a:rPr lang="en-US" sz="3200" dirty="0" err="1"/>
              <a:t>dari</a:t>
            </a:r>
            <a:r>
              <a:rPr lang="en-US" sz="3200" dirty="0"/>
              <a:t> table</a:t>
            </a:r>
          </a:p>
          <a:p>
            <a:pPr lvl="1"/>
            <a:r>
              <a:rPr lang="en-US" sz="2400" i="1" dirty="0"/>
              <a:t>delete from </a:t>
            </a:r>
            <a:r>
              <a:rPr lang="en-US" sz="2400" i="1" dirty="0" err="1"/>
              <a:t>nama_tabel</a:t>
            </a:r>
            <a:r>
              <a:rPr lang="en-US" sz="2400" i="1" dirty="0"/>
              <a:t> where </a:t>
            </a:r>
            <a:r>
              <a:rPr lang="en-US" sz="2400" i="1" dirty="0" err="1"/>
              <a:t>kondisi</a:t>
            </a:r>
            <a:endParaRPr lang="en-US" sz="2400" i="1" dirty="0"/>
          </a:p>
          <a:p>
            <a:pPr lvl="2"/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table yang </a:t>
            </a:r>
            <a:r>
              <a:rPr lang="en-US" sz="2000" dirty="0" err="1"/>
              <a:t>datanya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di </a:t>
            </a:r>
            <a:r>
              <a:rPr lang="en-US" sz="2000" dirty="0" err="1"/>
              <a:t>hapus</a:t>
            </a:r>
            <a:endParaRPr lang="en-US" sz="2000" dirty="0"/>
          </a:p>
          <a:p>
            <a:pPr lvl="2"/>
            <a:r>
              <a:rPr lang="nn-NO" sz="2000" dirty="0"/>
              <a:t>kondisi adalah syarat yang menentukan data mana yang akan dihapus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DML</a:t>
            </a:r>
          </a:p>
        </p:txBody>
      </p:sp>
    </p:spTree>
    <p:extLst>
      <p:ext uri="{BB962C8B-B14F-4D97-AF65-F5344CB8AC3E}">
        <p14:creationId xmlns:p14="http://schemas.microsoft.com/office/powerpoint/2010/main" val="12594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dirty="0" err="1"/>
              <a:t>Perintah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menampilkan</a:t>
            </a:r>
            <a:r>
              <a:rPr lang="en-US" sz="3200" dirty="0"/>
              <a:t> data </a:t>
            </a:r>
            <a:r>
              <a:rPr lang="en-US" sz="3200" dirty="0" err="1"/>
              <a:t>dari</a:t>
            </a:r>
            <a:r>
              <a:rPr lang="en-US" sz="3200" dirty="0"/>
              <a:t> table</a:t>
            </a:r>
          </a:p>
          <a:p>
            <a:pPr marL="365760" lvl="1" indent="0">
              <a:buNone/>
            </a:pPr>
            <a:r>
              <a:rPr lang="en-US" sz="2800" i="1" dirty="0"/>
              <a:t>Select </a:t>
            </a:r>
            <a:r>
              <a:rPr lang="en-US" sz="2800" i="1" dirty="0" err="1"/>
              <a:t>nama_field</a:t>
            </a:r>
            <a:r>
              <a:rPr lang="en-US" sz="2800" i="1" dirty="0"/>
              <a:t> from </a:t>
            </a:r>
            <a:r>
              <a:rPr lang="en-US" sz="2800" i="1" dirty="0" err="1"/>
              <a:t>nama_tabel</a:t>
            </a:r>
            <a:r>
              <a:rPr lang="en-US" sz="2800" i="1" dirty="0"/>
              <a:t> where </a:t>
            </a:r>
            <a:r>
              <a:rPr lang="en-US" sz="2800" i="1" dirty="0" err="1"/>
              <a:t>kondisi</a:t>
            </a:r>
            <a:endParaRPr lang="en-US" sz="2800" i="1" dirty="0"/>
          </a:p>
          <a:p>
            <a:pPr marL="822960" lvl="1" indent="-457200"/>
            <a:r>
              <a:rPr lang="en-US" sz="2800" dirty="0" err="1"/>
              <a:t>nama_tabel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table yang </a:t>
            </a:r>
            <a:r>
              <a:rPr lang="en-US" sz="2800" dirty="0" err="1"/>
              <a:t>datanya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ditampilkan</a:t>
            </a:r>
            <a:endParaRPr lang="en-US" sz="2800" dirty="0"/>
          </a:p>
          <a:p>
            <a:pPr marL="822960" lvl="1" indent="-457200"/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syarat</a:t>
            </a:r>
            <a:r>
              <a:rPr lang="en-US" sz="2800" dirty="0"/>
              <a:t> yang </a:t>
            </a:r>
            <a:r>
              <a:rPr lang="en-US" sz="2800" dirty="0" err="1"/>
              <a:t>menentukan</a:t>
            </a:r>
            <a:r>
              <a:rPr lang="en-US" sz="2800" dirty="0"/>
              <a:t> data </a:t>
            </a:r>
            <a:r>
              <a:rPr lang="en-US" sz="2800" dirty="0" err="1"/>
              <a:t>mana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ditampilkan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DML</a:t>
            </a:r>
          </a:p>
        </p:txBody>
      </p:sp>
    </p:spTree>
    <p:extLst>
      <p:ext uri="{BB962C8B-B14F-4D97-AF65-F5344CB8AC3E}">
        <p14:creationId xmlns:p14="http://schemas.microsoft.com/office/powerpoint/2010/main" val="245047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 Constructor</a:t>
            </a:r>
          </a:p>
          <a:p>
            <a:r>
              <a:rPr lang="en-US" dirty="0"/>
              <a:t> </a:t>
            </a:r>
            <a:r>
              <a:rPr lang="en-US" dirty="0" err="1"/>
              <a:t>onCreate</a:t>
            </a:r>
            <a:endParaRPr lang="en-US" dirty="0"/>
          </a:p>
          <a:p>
            <a:r>
              <a:rPr lang="en-US" dirty="0"/>
              <a:t> </a:t>
            </a:r>
            <a:r>
              <a:rPr lang="en-US" dirty="0" err="1"/>
              <a:t>onUpgrade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Tiga</a:t>
            </a:r>
            <a:r>
              <a:rPr lang="en-US" dirty="0"/>
              <a:t> Method </a:t>
            </a:r>
            <a:r>
              <a:rPr lang="en-US" dirty="0" err="1"/>
              <a:t>SQLiteOpenHelper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1328"/>
            <a:ext cx="8208912" cy="209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3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Di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database </a:t>
            </a:r>
            <a:r>
              <a:rPr lang="en-US" dirty="0" err="1"/>
              <a:t>pertama</a:t>
            </a:r>
            <a:r>
              <a:rPr lang="en-US" dirty="0"/>
              <a:t> kali di </a:t>
            </a:r>
            <a:r>
              <a:rPr lang="en-US" dirty="0" err="1"/>
              <a:t>buka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3"/>
            <a:ext cx="7259763" cy="229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94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Di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upgrade database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onUpgarde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" y="1628800"/>
            <a:ext cx="8864100" cy="179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441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230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Concourse</vt:lpstr>
      <vt:lpstr>DDL &amp; DML SQLite Android</vt:lpstr>
      <vt:lpstr>SQLite DDL</vt:lpstr>
      <vt:lpstr>SQL DML</vt:lpstr>
      <vt:lpstr>SQL DML</vt:lpstr>
      <vt:lpstr>SQL DML</vt:lpstr>
      <vt:lpstr>Tiga Method SQLiteOpenHelper</vt:lpstr>
      <vt:lpstr>Constructor</vt:lpstr>
      <vt:lpstr>onCreate</vt:lpstr>
      <vt:lpstr>onUpgarde</vt:lpstr>
      <vt:lpstr>SQLiteDatase Programming</vt:lpstr>
      <vt:lpstr>Pratikum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 &amp; DML SQLite Android</dc:title>
  <dc:creator>Andre Huang</dc:creator>
  <cp:lastModifiedBy>DELL</cp:lastModifiedBy>
  <cp:revision>6</cp:revision>
  <dcterms:created xsi:type="dcterms:W3CDTF">2012-06-08T05:10:05Z</dcterms:created>
  <dcterms:modified xsi:type="dcterms:W3CDTF">2021-05-24T11:18:48Z</dcterms:modified>
</cp:coreProperties>
</file>