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1" autoAdjust="0"/>
    <p:restoredTop sz="94660"/>
  </p:normalViewPr>
  <p:slideViewPr>
    <p:cSldViewPr>
      <p:cViewPr varScale="1">
        <p:scale>
          <a:sx n="66" d="100"/>
          <a:sy n="66" d="100"/>
        </p:scale>
        <p:origin x="134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B3EE9A-042C-4B8C-B5E9-3537A833115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1ACB09-1883-471C-B76A-0F18060D06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Interkoneksi</a:t>
            </a:r>
            <a:r>
              <a:rPr lang="en-US" dirty="0" smtClean="0"/>
              <a:t> Client server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Alexius </a:t>
            </a:r>
            <a:r>
              <a:rPr lang="en-US" dirty="0" err="1" smtClean="0"/>
              <a:t>Hendra</a:t>
            </a:r>
            <a:r>
              <a:rPr lang="en-US" dirty="0" smtClean="0"/>
              <a:t> </a:t>
            </a:r>
            <a:r>
              <a:rPr lang="en-US" dirty="0" err="1" smtClean="0"/>
              <a:t>Gunawan,M.Kom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interkoneksi</a:t>
            </a:r>
            <a:r>
              <a:rPr lang="en-US" dirty="0"/>
              <a:t> client-server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di android </a:t>
            </a:r>
          </a:p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interkoneksi</a:t>
            </a:r>
            <a:r>
              <a:rPr lang="en-US" dirty="0"/>
              <a:t> client-server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php-mysql</a:t>
            </a:r>
            <a:r>
              <a:rPr lang="en-US" dirty="0"/>
              <a:t> </a:t>
            </a:r>
          </a:p>
          <a:p>
            <a:r>
              <a:rPr lang="en-US" dirty="0" err="1"/>
              <a:t>Memahami</a:t>
            </a:r>
            <a:r>
              <a:rPr lang="en-US" dirty="0"/>
              <a:t> passing parameter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client-server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Interkoneksi</a:t>
            </a:r>
            <a:r>
              <a:rPr lang="en-US" dirty="0"/>
              <a:t> client-server </a:t>
            </a:r>
            <a:r>
              <a:rPr lang="en-US" dirty="0" err="1"/>
              <a:t>pada</a:t>
            </a:r>
            <a:r>
              <a:rPr lang="en-US" dirty="0"/>
              <a:t> Android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internet,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smtClean="0"/>
              <a:t>email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RSS.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Interkoneksi</a:t>
            </a:r>
            <a:r>
              <a:rPr lang="en-US" dirty="0" smtClean="0"/>
              <a:t> Client-Server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Interkoneksi</a:t>
            </a:r>
            <a:r>
              <a:rPr lang="en-US" dirty="0" smtClean="0"/>
              <a:t> Client-Server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962150"/>
            <a:ext cx="64484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4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Penanganan</a:t>
            </a:r>
            <a:r>
              <a:rPr lang="en-US" dirty="0"/>
              <a:t> URL </a:t>
            </a:r>
            <a:r>
              <a:rPr lang="en-US" dirty="0" err="1"/>
              <a:t>dalam</a:t>
            </a:r>
            <a:r>
              <a:rPr lang="en-US" dirty="0"/>
              <a:t> Android </a:t>
            </a:r>
            <a:r>
              <a:rPr lang="en-US" dirty="0" err="1"/>
              <a:t>meliputi</a:t>
            </a:r>
            <a:r>
              <a:rPr lang="en-US" dirty="0"/>
              <a:t> open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web server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/>
              <a:t>mobile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data I/O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  </a:t>
            </a:r>
          </a:p>
          <a:p>
            <a:r>
              <a:rPr lang="en-US" dirty="0"/>
              <a:t>Proses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  <a:endParaRPr lang="en-US" dirty="0" smtClean="0"/>
          </a:p>
          <a:p>
            <a:pPr lvl="1"/>
            <a:r>
              <a:rPr lang="en-US" dirty="0"/>
              <a:t>Setup connection </a:t>
            </a:r>
          </a:p>
          <a:p>
            <a:pPr lvl="1"/>
            <a:r>
              <a:rPr lang="en-US" dirty="0"/>
              <a:t>Data transfer </a:t>
            </a:r>
          </a:p>
          <a:p>
            <a:pPr lvl="1"/>
            <a:r>
              <a:rPr lang="en-US" dirty="0"/>
              <a:t>Closed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Android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java.net.HttpURLConnection</a:t>
            </a:r>
            <a:r>
              <a:rPr lang="en-US" dirty="0"/>
              <a:t>, java.net.URL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java.net.URLConnection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.  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URL, </a:t>
            </a:r>
            <a:r>
              <a:rPr lang="en-US" dirty="0" err="1"/>
              <a:t>openConnection</a:t>
            </a:r>
            <a:r>
              <a:rPr lang="en-US" dirty="0"/>
              <a:t>()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URL, </a:t>
            </a:r>
            <a:r>
              <a:rPr lang="en-US" dirty="0" smtClean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HttpURLConnection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transfer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/>
              <a:t>java.io.InputStreamReader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smtClean="0"/>
              <a:t>server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HP Android </a:t>
            </a:r>
            <a:r>
              <a:rPr lang="en-US" dirty="0" err="1"/>
              <a:t>ke</a:t>
            </a:r>
            <a:r>
              <a:rPr lang="en-US" dirty="0"/>
              <a:t>  Server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</a:t>
            </a:r>
            <a:r>
              <a:rPr lang="en-US" dirty="0" smtClean="0"/>
              <a:t>/127.0.0.1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IP private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asar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Pratikum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client server </a:t>
            </a:r>
            <a:r>
              <a:rPr lang="en-US" dirty="0" err="1" smtClean="0"/>
              <a:t>sederhana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Pratikum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</TotalTime>
  <Words>162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Concourse</vt:lpstr>
      <vt:lpstr>Interkoneksi Client server Android</vt:lpstr>
      <vt:lpstr>Tujuan</vt:lpstr>
      <vt:lpstr>Interkoneksi Client-Server</vt:lpstr>
      <vt:lpstr>Interkoneksi Client-Server</vt:lpstr>
      <vt:lpstr>Konsep</vt:lpstr>
      <vt:lpstr>Konsep Dasar</vt:lpstr>
      <vt:lpstr>Pratikum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Interkoneksi Client server Android</dc:title>
  <dc:creator>Andre Huang</dc:creator>
  <cp:lastModifiedBy>IT</cp:lastModifiedBy>
  <cp:revision>4</cp:revision>
  <dcterms:created xsi:type="dcterms:W3CDTF">2012-06-07T11:34:47Z</dcterms:created>
  <dcterms:modified xsi:type="dcterms:W3CDTF">2019-06-07T14:11:18Z</dcterms:modified>
</cp:coreProperties>
</file>