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0D4622-7849-470E-A3C7-52364BA0B0E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84AE0A-6BB6-4144-B840-81FB88D489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Widget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Alexius </a:t>
            </a: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00958"/>
            <a:ext cx="4645868" cy="248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2470" y="4249719"/>
            <a:ext cx="7560840" cy="2407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="@+id/widget32"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="Button"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="120dp"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="145dp" /&gt;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&amp; </a:t>
            </a:r>
            <a:r>
              <a:rPr lang="en-US" dirty="0" err="1" smtClean="0"/>
              <a:t>TextView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306019" cy="194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09" y="3757682"/>
            <a:ext cx="449999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EditText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="@+id/widget33"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="18sp"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="121dp"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="182dp"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757682"/>
            <a:ext cx="446449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TextView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="@+id/widget34"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="121dp"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="157dp"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8567"/>
            <a:ext cx="30956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1949446"/>
            <a:ext cx="53640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&lt;Spinner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="@+id/widget35"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="103dp"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="111dp" /&gt;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r>
              <a:rPr lang="en-US" dirty="0" smtClean="0"/>
              <a:t> &amp; Radio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6597"/>
            <a:ext cx="3168352" cy="266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1484784"/>
            <a:ext cx="56166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CheckBox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="@+id/widget36"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="126dp"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="83dp"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3577665"/>
            <a:ext cx="56166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="@+id/widget37"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="131dp"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="160dp"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124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7695" y="1482804"/>
            <a:ext cx="561662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android:id</a:t>
            </a:r>
            <a:r>
              <a:rPr lang="en-US" dirty="0"/>
              <a:t>="@+id/widget38"</a:t>
            </a:r>
          </a:p>
          <a:p>
            <a:r>
              <a:rPr lang="en-US" dirty="0"/>
              <a:t>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android:layout_x</a:t>
            </a:r>
            <a:r>
              <a:rPr lang="en-US" dirty="0"/>
              <a:t>="172dp"</a:t>
            </a:r>
          </a:p>
          <a:p>
            <a:r>
              <a:rPr lang="en-US" dirty="0"/>
              <a:t>	</a:t>
            </a:r>
            <a:r>
              <a:rPr lang="en-US" dirty="0" err="1"/>
              <a:t>android:layout_y</a:t>
            </a:r>
            <a:r>
              <a:rPr lang="en-US" dirty="0"/>
              <a:t>="191dp" </a:t>
            </a:r>
            <a:r>
              <a:rPr lang="en-US" dirty="0" smtClean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1242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16896" y="2348880"/>
            <a:ext cx="53727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ImageView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android:id</a:t>
            </a:r>
            <a:r>
              <a:rPr lang="en-US" dirty="0"/>
              <a:t>="@+id/widget39"</a:t>
            </a:r>
          </a:p>
          <a:p>
            <a:r>
              <a:rPr lang="en-US" dirty="0"/>
              <a:t>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android:layout_x</a:t>
            </a:r>
            <a:r>
              <a:rPr lang="en-US" dirty="0"/>
              <a:t>="166dp"</a:t>
            </a:r>
          </a:p>
          <a:p>
            <a:r>
              <a:rPr lang="en-US" dirty="0"/>
              <a:t>	</a:t>
            </a:r>
            <a:r>
              <a:rPr lang="en-US" dirty="0" err="1"/>
              <a:t>android:layout_y</a:t>
            </a:r>
            <a:r>
              <a:rPr lang="en-US" dirty="0"/>
              <a:t>="103dp"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				Toast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&amp; Toast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4" y="2060848"/>
            <a:ext cx="30956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037153"/>
            <a:ext cx="3465817" cy="439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5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smtClean="0"/>
              <a:t>form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60848"/>
            <a:ext cx="28505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5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510</TotalTime>
  <Words>43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 New</vt:lpstr>
      <vt:lpstr>Lucida Sans Unicode</vt:lpstr>
      <vt:lpstr>Verdana</vt:lpstr>
      <vt:lpstr>Wingdings 2</vt:lpstr>
      <vt:lpstr>Wingdings 3</vt:lpstr>
      <vt:lpstr>Concourse</vt:lpstr>
      <vt:lpstr>Android Widget Programming</vt:lpstr>
      <vt:lpstr>Button</vt:lpstr>
      <vt:lpstr>EditText &amp; TextView</vt:lpstr>
      <vt:lpstr>Spinner</vt:lpstr>
      <vt:lpstr>CheckBox &amp; Radio</vt:lpstr>
      <vt:lpstr>List View</vt:lpstr>
      <vt:lpstr>Image</vt:lpstr>
      <vt:lpstr>Alert &amp; Toast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Widget Programming</dc:title>
  <dc:creator>Andre Huang</dc:creator>
  <cp:lastModifiedBy>DELL</cp:lastModifiedBy>
  <cp:revision>15</cp:revision>
  <dcterms:created xsi:type="dcterms:W3CDTF">2012-03-08T09:36:13Z</dcterms:created>
  <dcterms:modified xsi:type="dcterms:W3CDTF">2020-03-09T07:43:34Z</dcterms:modified>
</cp:coreProperties>
</file>