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A9C976-D316-4E4E-8F74-045C6239826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D452E4-D3F8-4F9A-8F33-AB14D0688E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dalam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Alexius </a:t>
            </a:r>
            <a:r>
              <a:rPr lang="en-US" dirty="0" err="1" smtClean="0"/>
              <a:t>Hendra</a:t>
            </a:r>
            <a:r>
              <a:rPr lang="en-US" dirty="0" smtClean="0"/>
              <a:t> </a:t>
            </a:r>
            <a:r>
              <a:rPr lang="en-US" dirty="0" err="1" smtClean="0"/>
              <a:t>Gunawan,M.Kom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gbr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1 </a:t>
            </a:r>
            <a:r>
              <a:rPr lang="en-US" dirty="0" err="1" smtClean="0"/>
              <a:t>buatlah</a:t>
            </a:r>
            <a:r>
              <a:rPr lang="en-US" dirty="0" smtClean="0"/>
              <a:t> xml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object </a:t>
            </a:r>
            <a:r>
              <a:rPr lang="en-US" dirty="0" err="1" smtClean="0"/>
              <a:t>berikan</a:t>
            </a:r>
            <a:r>
              <a:rPr lang="en-US" dirty="0" smtClean="0"/>
              <a:t> id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Id </a:t>
            </a:r>
            <a:r>
              <a:rPr lang="en-US" dirty="0" err="1" smtClean="0"/>
              <a:t>pada</a:t>
            </a:r>
            <a:r>
              <a:rPr lang="en-US" dirty="0" smtClean="0"/>
              <a:t> object </a:t>
            </a:r>
            <a:r>
              <a:rPr lang="en-US" dirty="0" err="1" smtClean="0"/>
              <a:t>tersebut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gbr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3 </a:t>
            </a:r>
            <a:r>
              <a:rPr lang="en-US" dirty="0" err="1" smtClean="0"/>
              <a:t>buat</a:t>
            </a:r>
            <a:r>
              <a:rPr lang="en-US" dirty="0" smtClean="0"/>
              <a:t> activity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java.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gbr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4 </a:t>
            </a:r>
            <a:r>
              <a:rPr lang="en-US" dirty="0" err="1" smtClean="0"/>
              <a:t>tatacara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code behind java </a:t>
            </a:r>
            <a:r>
              <a:rPr lang="en-US" dirty="0" err="1" smtClean="0"/>
              <a:t>dengan</a:t>
            </a:r>
            <a:r>
              <a:rPr lang="en-US" dirty="0" smtClean="0"/>
              <a:t> xml </a:t>
            </a:r>
            <a:r>
              <a:rPr lang="en-US" dirty="0" err="1" smtClean="0"/>
              <a:t>serta</a:t>
            </a:r>
            <a:r>
              <a:rPr lang="en-US" dirty="0" smtClean="0"/>
              <a:t> activity</a:t>
            </a:r>
          </a:p>
          <a:p>
            <a:r>
              <a:rPr lang="en-US" dirty="0" smtClean="0"/>
              <a:t>Cara 1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Cara 2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oncreate</a:t>
            </a:r>
            <a:r>
              <a:rPr lang="en-US" dirty="0" smtClean="0"/>
              <a:t> (</a:t>
            </a:r>
            <a:r>
              <a:rPr lang="en-US" dirty="0" err="1" smtClean="0"/>
              <a:t>difungsikan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load form )</a:t>
            </a:r>
          </a:p>
          <a:p>
            <a:r>
              <a:rPr lang="en-US" dirty="0" smtClean="0"/>
              <a:t>Cara 3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action </a:t>
            </a:r>
            <a:r>
              <a:rPr lang="en-US" dirty="0" err="1" smtClean="0"/>
              <a:t>pada</a:t>
            </a:r>
            <a:r>
              <a:rPr lang="en-US" dirty="0" smtClean="0"/>
              <a:t> button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function.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3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load form activity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69674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7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form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smtClean="0"/>
              <a:t>“click me”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“Hello Word”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96952"/>
            <a:ext cx="2850525" cy="19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7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Aplikasi</a:t>
            </a:r>
            <a:r>
              <a:rPr lang="en-US" dirty="0"/>
              <a:t> Android </a:t>
            </a:r>
            <a:r>
              <a:rPr lang="en-US" dirty="0" err="1"/>
              <a:t>berbasis</a:t>
            </a:r>
            <a:r>
              <a:rPr lang="en-US" dirty="0"/>
              <a:t> Java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Class, Method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Object-oriented programming (OOP). OOP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permodelan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obyek-obyek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attribut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method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program.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1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Pengertian</a:t>
            </a:r>
            <a:r>
              <a:rPr lang="en-US" b="1" dirty="0"/>
              <a:t> Class </a:t>
            </a:r>
            <a:r>
              <a:rPr lang="en-US" b="1" dirty="0" err="1"/>
              <a:t>dalam</a:t>
            </a:r>
            <a:r>
              <a:rPr lang="en-US" b="1" dirty="0"/>
              <a:t> Java 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Kelas</a:t>
            </a:r>
            <a:r>
              <a:rPr lang="en-US" b="1" dirty="0"/>
              <a:t> (class)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 err="1"/>
              <a:t>obyek</a:t>
            </a:r>
            <a:r>
              <a:rPr lang="en-US" b="1" dirty="0"/>
              <a:t> (Object)</a:t>
            </a:r>
            <a:r>
              <a:rPr lang="en-US" dirty="0"/>
              <a:t>. Class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blueprint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cetakan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instance (</a:t>
            </a:r>
            <a:r>
              <a:rPr lang="en-US" dirty="0" err="1"/>
              <a:t>contoh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object.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hewan</a:t>
            </a:r>
            <a:r>
              <a:rPr lang="en-US" dirty="0"/>
              <a:t>, </a:t>
            </a:r>
            <a:r>
              <a:rPr lang="en-US" dirty="0" err="1"/>
              <a:t>tanaman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Pengertian</a:t>
            </a:r>
            <a:r>
              <a:rPr lang="en-US" b="1" dirty="0"/>
              <a:t> Object </a:t>
            </a:r>
            <a:r>
              <a:rPr lang="en-US" b="1" dirty="0" err="1"/>
              <a:t>dalam</a:t>
            </a:r>
            <a:r>
              <a:rPr lang="en-US" b="1" dirty="0"/>
              <a:t> Java 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object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perwujudan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(</a:t>
            </a:r>
            <a:r>
              <a:rPr lang="en-US" b="1" dirty="0"/>
              <a:t>instance object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orang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b="1" dirty="0" err="1"/>
              <a:t>Asep</a:t>
            </a:r>
            <a:r>
              <a:rPr lang="en-US" b="1" dirty="0"/>
              <a:t>, </a:t>
            </a:r>
            <a:r>
              <a:rPr lang="en-US" b="1" dirty="0" err="1"/>
              <a:t>Ujang</a:t>
            </a:r>
            <a:r>
              <a:rPr lang="en-US" b="1" dirty="0"/>
              <a:t>,  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sepedaReni</a:t>
            </a:r>
            <a:r>
              <a:rPr lang="en-US" b="1" dirty="0"/>
              <a:t> 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b="1" dirty="0" err="1"/>
              <a:t>Nenden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, bus, motor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4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ciri-ciri-ciri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penampilannya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Java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attribut</a:t>
            </a:r>
            <a:r>
              <a:rPr lang="en-US" dirty="0"/>
              <a:t>).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, </a:t>
            </a:r>
            <a:r>
              <a:rPr lang="en-US" dirty="0" err="1"/>
              <a:t>berpikir</a:t>
            </a:r>
            <a:r>
              <a:rPr lang="en-US" dirty="0"/>
              <a:t>, </a:t>
            </a:r>
            <a:r>
              <a:rPr lang="en-US" dirty="0" err="1"/>
              <a:t>berbicara</a:t>
            </a:r>
            <a:r>
              <a:rPr lang="en-US" dirty="0"/>
              <a:t>,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Java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/>
              <a:t>method</a:t>
            </a:r>
            <a:r>
              <a:rPr lang="en-US" dirty="0"/>
              <a:t>). Method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agar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Method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0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8640"/>
            <a:ext cx="3592125" cy="55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8640"/>
            <a:ext cx="7704856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3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60648"/>
            <a:ext cx="3592125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2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6632"/>
            <a:ext cx="7421795" cy="54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768</TotalTime>
  <Words>179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Lucida Sans Unicode</vt:lpstr>
      <vt:lpstr>Verdana</vt:lpstr>
      <vt:lpstr>Wingdings 2</vt:lpstr>
      <vt:lpstr>Wingdings 3</vt:lpstr>
      <vt:lpstr>Concourse</vt:lpstr>
      <vt:lpstr>Function dalam android</vt:lpstr>
      <vt:lpstr>Pengertian pemograman Java</vt:lpstr>
      <vt:lpstr>Class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Procedure function</vt:lpstr>
      <vt:lpstr>Struktur load form activity</vt:lpstr>
      <vt:lpstr>Latihan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Dalam Android</dc:title>
  <dc:creator>Andre Huang</dc:creator>
  <cp:lastModifiedBy>IT</cp:lastModifiedBy>
  <cp:revision>28</cp:revision>
  <dcterms:created xsi:type="dcterms:W3CDTF">2012-06-06T22:23:48Z</dcterms:created>
  <dcterms:modified xsi:type="dcterms:W3CDTF">2019-06-07T13:54:16Z</dcterms:modified>
</cp:coreProperties>
</file>