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9" d="100"/>
          <a:sy n="69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AE5677-55B2-48EB-A08D-842DB08F08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8D2D2A-3D65-40A5-A85C-47C86432FF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Intent Browser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	Intent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asynchronous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request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</a:t>
            </a:r>
            <a:r>
              <a:rPr lang="en-US" dirty="0" err="1"/>
              <a:t>sitem</a:t>
            </a:r>
            <a:r>
              <a:rPr lang="en-US" dirty="0"/>
              <a:t> android, </a:t>
            </a:r>
            <a:r>
              <a:rPr lang="en-US" dirty="0" err="1"/>
              <a:t>misalnya</a:t>
            </a:r>
            <a:r>
              <a:rPr lang="en-US" dirty="0"/>
              <a:t> Service, broadcast receiver </a:t>
            </a:r>
            <a:r>
              <a:rPr lang="en-US" dirty="0" err="1"/>
              <a:t>atau</a:t>
            </a:r>
            <a:r>
              <a:rPr lang="en-US" dirty="0"/>
              <a:t> Activity.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eksplisit</a:t>
            </a:r>
            <a:r>
              <a:rPr lang="en-US" dirty="0"/>
              <a:t> intent)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teregister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(implicit intent).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memindah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activity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baru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09728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Intent i = new Intent(this,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NewClaas.class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 algn="just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109728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membawa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activity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activity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berikutnya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ClassA.class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09728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Intent a = new Intent(this,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ClassB.class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 algn="just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a.putExtra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(“data”,”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109728" indent="0" algn="just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startForResult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a,integer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Intent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436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form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“show” </a:t>
            </a:r>
            <a:r>
              <a:rPr lang="en-US" dirty="0" err="1" smtClean="0"/>
              <a:t>pada</a:t>
            </a:r>
            <a:r>
              <a:rPr lang="en-US" dirty="0" smtClean="0"/>
              <a:t> form 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form 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form 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46" y="3068960"/>
            <a:ext cx="676130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2883</TotalTime>
  <Words>84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Lucida Sans Unicode</vt:lpstr>
      <vt:lpstr>Verdana</vt:lpstr>
      <vt:lpstr>Wingdings 2</vt:lpstr>
      <vt:lpstr>Wingdings 3</vt:lpstr>
      <vt:lpstr>Concourse</vt:lpstr>
      <vt:lpstr>Intent Browser Android</vt:lpstr>
      <vt:lpstr>Intent</vt:lpstr>
      <vt:lpstr>Intent</vt:lpstr>
      <vt:lpstr>Pratikum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Browser Android</dc:title>
  <dc:creator>Andre Huang</dc:creator>
  <cp:lastModifiedBy>DELL</cp:lastModifiedBy>
  <cp:revision>10</cp:revision>
  <dcterms:created xsi:type="dcterms:W3CDTF">2012-06-07T09:12:52Z</dcterms:created>
  <dcterms:modified xsi:type="dcterms:W3CDTF">2020-03-23T02:20:56Z</dcterms:modified>
</cp:coreProperties>
</file>