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7667E5-F580-447D-A545-0BAEF5708A2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85DC0E-805E-4AA8-B8E2-F042CD24E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7E5-F580-447D-A545-0BAEF5708A2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DC0E-805E-4AA8-B8E2-F042CD24E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7E5-F580-447D-A545-0BAEF5708A2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DC0E-805E-4AA8-B8E2-F042CD24E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7E5-F580-447D-A545-0BAEF5708A2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DC0E-805E-4AA8-B8E2-F042CD24EB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7E5-F580-447D-A545-0BAEF5708A2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DC0E-805E-4AA8-B8E2-F042CD24EB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7E5-F580-447D-A545-0BAEF5708A2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DC0E-805E-4AA8-B8E2-F042CD24E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7E5-F580-447D-A545-0BAEF5708A2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DC0E-805E-4AA8-B8E2-F042CD24EB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7E5-F580-447D-A545-0BAEF5708A2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DC0E-805E-4AA8-B8E2-F042CD24EBA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67E5-F580-447D-A545-0BAEF5708A2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DC0E-805E-4AA8-B8E2-F042CD24E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87667E5-F580-447D-A545-0BAEF5708A2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DC0E-805E-4AA8-B8E2-F042CD24EB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7667E5-F580-447D-A545-0BAEF5708A2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85DC0E-805E-4AA8-B8E2-F042CD24EBA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87667E5-F580-447D-A545-0BAEF5708A2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C85DC0E-805E-4AA8-B8E2-F042CD24EB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US" dirty="0"/>
              <a:t> </a:t>
            </a:r>
            <a:r>
              <a:rPr lang="en-US" dirty="0" err="1"/>
              <a:t>Persiapan</a:t>
            </a:r>
            <a:r>
              <a:rPr lang="en-US" dirty="0"/>
              <a:t> UTS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0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779831"/>
            <a:ext cx="7643191" cy="33280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Buatlah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Android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3742" y="160877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Quizz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92" y="4037556"/>
            <a:ext cx="4320479" cy="275999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2943384-EB4D-4EBC-B0CC-799842D5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19168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29A2D5D-FE53-4D6A-BEBA-3FA0ABE5A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15380"/>
              </p:ext>
            </p:extLst>
          </p:nvPr>
        </p:nvGraphicFramePr>
        <p:xfrm>
          <a:off x="971600" y="1209919"/>
          <a:ext cx="4536504" cy="229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206755" imgH="4602392" progId="Visio.Drawing.15">
                  <p:embed/>
                </p:oleObj>
              </mc:Choice>
              <mc:Fallback>
                <p:oleObj name="Visio" r:id="rId3" imgW="8206755" imgH="460239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209919"/>
                        <a:ext cx="4536504" cy="2298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A2AA7F00-D9A6-4D2C-8E47-7617C3FA7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305" y="1556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6CFA4EE-C84C-40DA-821E-0D29961806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97602"/>
              </p:ext>
            </p:extLst>
          </p:nvPr>
        </p:nvGraphicFramePr>
        <p:xfrm>
          <a:off x="6050717" y="1239117"/>
          <a:ext cx="151606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147193" imgH="4488224" progId="Visio.Drawing.15">
                  <p:embed/>
                </p:oleObj>
              </mc:Choice>
              <mc:Fallback>
                <p:oleObj name="Visio" r:id="rId5" imgW="3147193" imgH="448822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717" y="1239117"/>
                        <a:ext cx="1516063" cy="2438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B53EB-16ED-4104-9893-1ADDDFA2E50E}"/>
              </a:ext>
            </a:extLst>
          </p:cNvPr>
          <p:cNvCxnSpPr/>
          <p:nvPr/>
        </p:nvCxnSpPr>
        <p:spPr>
          <a:xfrm>
            <a:off x="4073115" y="2458317"/>
            <a:ext cx="0" cy="153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76931E-8310-46E2-9686-DC0BE4E0F9BF}"/>
              </a:ext>
            </a:extLst>
          </p:cNvPr>
          <p:cNvCxnSpPr/>
          <p:nvPr/>
        </p:nvCxnSpPr>
        <p:spPr>
          <a:xfrm>
            <a:off x="4139952" y="1412776"/>
            <a:ext cx="1910765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817321-C514-4F16-A316-71E338E84B14}"/>
              </a:ext>
            </a:extLst>
          </p:cNvPr>
          <p:cNvCxnSpPr/>
          <p:nvPr/>
        </p:nvCxnSpPr>
        <p:spPr>
          <a:xfrm flipV="1">
            <a:off x="4283968" y="5157192"/>
            <a:ext cx="2016224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92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</TotalTime>
  <Words>10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Lucida Sans Unicode</vt:lpstr>
      <vt:lpstr>Verdana</vt:lpstr>
      <vt:lpstr>Wingdings 2</vt:lpstr>
      <vt:lpstr>Wingdings 3</vt:lpstr>
      <vt:lpstr>Concourse</vt:lpstr>
      <vt:lpstr>Microsoft Visio Drawing</vt:lpstr>
      <vt:lpstr>Quizz Persiapan UTS</vt:lpstr>
      <vt:lpstr>Quizz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 Persiapan UTS</dc:title>
  <dc:creator>Andre Huang</dc:creator>
  <cp:lastModifiedBy>DELL</cp:lastModifiedBy>
  <cp:revision>4</cp:revision>
  <dcterms:created xsi:type="dcterms:W3CDTF">2012-06-07T09:57:12Z</dcterms:created>
  <dcterms:modified xsi:type="dcterms:W3CDTF">2021-04-19T10:46:21Z</dcterms:modified>
</cp:coreProperties>
</file>