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06C56F-08B3-44E6-877C-45E4E968D46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68A541-6359-4945-B603-9664B203E8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SQLite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smtClean="0"/>
              <a:t>	Android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yang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library </a:t>
            </a:r>
          </a:p>
          <a:p>
            <a:pPr marL="109728" indent="0" algn="just">
              <a:buNone/>
            </a:pPr>
            <a:r>
              <a:rPr lang="en-US" dirty="0"/>
              <a:t>Android, </a:t>
            </a:r>
            <a:r>
              <a:rPr lang="en-US" dirty="0" err="1"/>
              <a:t>yaitu</a:t>
            </a:r>
            <a:r>
              <a:rPr lang="en-US" dirty="0"/>
              <a:t> SQLite.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database </a:t>
            </a:r>
            <a:r>
              <a:rPr lang="en-US" dirty="0" err="1"/>
              <a:t>pada</a:t>
            </a:r>
            <a:r>
              <a:rPr lang="en-US" dirty="0"/>
              <a:t> smartphone </a:t>
            </a:r>
            <a:r>
              <a:rPr lang="en-US" dirty="0" err="1"/>
              <a:t>atau</a:t>
            </a:r>
            <a:r>
              <a:rPr lang="en-US" dirty="0"/>
              <a:t> tablet </a:t>
            </a:r>
            <a:r>
              <a:rPr lang="en-US" dirty="0" smtClean="0"/>
              <a:t>android</a:t>
            </a:r>
            <a:r>
              <a:rPr lang="en-US" dirty="0"/>
              <a:t>, </a:t>
            </a:r>
            <a:r>
              <a:rPr lang="en-US" dirty="0" smtClean="0"/>
              <a:t>SQLite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 </a:t>
            </a:r>
          </a:p>
          <a:p>
            <a:pPr marL="109728" indent="0" algn="just">
              <a:buNone/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embedded database,  SQLite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server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</a:p>
          <a:p>
            <a:pPr marL="109728" indent="0" algn="just">
              <a:buNone/>
            </a:pPr>
            <a:r>
              <a:rPr lang="en-US" dirty="0" err="1"/>
              <a:t>adalah</a:t>
            </a:r>
            <a:r>
              <a:rPr lang="en-US" dirty="0"/>
              <a:t> library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database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SQLite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table, view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index</a:t>
            </a:r>
            <a:r>
              <a:rPr lang="en-US" dirty="0"/>
              <a:t>. </a:t>
            </a:r>
            <a:r>
              <a:rPr lang="en-US" dirty="0" err="1"/>
              <a:t>Perintah-perintah</a:t>
            </a:r>
            <a:r>
              <a:rPr lang="en-US" dirty="0"/>
              <a:t> SQL-</a:t>
            </a:r>
            <a:r>
              <a:rPr lang="en-US" dirty="0" err="1"/>
              <a:t>nya</a:t>
            </a:r>
            <a:r>
              <a:rPr lang="en-US" dirty="0"/>
              <a:t> pun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SELECT, </a:t>
            </a:r>
            <a:r>
              <a:rPr lang="en-US" dirty="0" smtClean="0"/>
              <a:t>INSERT</a:t>
            </a:r>
            <a:r>
              <a:rPr lang="en-US" dirty="0"/>
              <a:t>, UPDATE, DELETE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SQLite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resminya</a:t>
            </a:r>
            <a:r>
              <a:rPr lang="en-US" dirty="0"/>
              <a:t> di: </a:t>
            </a:r>
            <a:r>
              <a:rPr lang="en-US" dirty="0" smtClean="0"/>
              <a:t>http</a:t>
            </a:r>
            <a:r>
              <a:rPr lang="en-US" dirty="0"/>
              <a:t>://www.sqlite.org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menggunakan</a:t>
            </a:r>
            <a:r>
              <a:rPr lang="en-US" dirty="0"/>
              <a:t> SQLite,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library SQLite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framework Android. </a:t>
            </a:r>
          </a:p>
          <a:p>
            <a:r>
              <a:rPr lang="en-US" dirty="0"/>
              <a:t>Database SQLite </a:t>
            </a:r>
            <a:r>
              <a:rPr lang="en-US" dirty="0" err="1"/>
              <a:t>diaktifkan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-import </a:t>
            </a:r>
            <a:r>
              <a:rPr lang="en-US" dirty="0" smtClean="0"/>
              <a:t>library </a:t>
            </a:r>
            <a:r>
              <a:rPr lang="en-US" dirty="0"/>
              <a:t>SQLite </a:t>
            </a:r>
            <a:r>
              <a:rPr lang="en-US" dirty="0" err="1"/>
              <a:t>pada</a:t>
            </a:r>
            <a:r>
              <a:rPr lang="en-US" dirty="0"/>
              <a:t> program header, </a:t>
            </a:r>
            <a:r>
              <a:rPr lang="en-US" dirty="0" err="1"/>
              <a:t>misalnya</a:t>
            </a:r>
            <a:r>
              <a:rPr lang="en-US" dirty="0"/>
              <a:t>:  </a:t>
            </a:r>
          </a:p>
          <a:p>
            <a:pPr lvl="1"/>
            <a:r>
              <a:rPr lang="en-US" sz="1800" dirty="0"/>
              <a:t>import </a:t>
            </a:r>
            <a:r>
              <a:rPr lang="en-US" sz="1800" dirty="0" err="1"/>
              <a:t>android.database.sqlite.SQLiteDatabase</a:t>
            </a:r>
            <a:r>
              <a:rPr lang="en-US" sz="1800" dirty="0"/>
              <a:t>; </a:t>
            </a:r>
          </a:p>
          <a:p>
            <a:pPr lvl="1"/>
            <a:r>
              <a:rPr lang="en-US" sz="1800" dirty="0"/>
              <a:t>import </a:t>
            </a:r>
            <a:r>
              <a:rPr lang="en-US" sz="1800" dirty="0" err="1" smtClean="0"/>
              <a:t>android.database.sqlite.SQLiteOpenHelper</a:t>
            </a:r>
            <a:r>
              <a:rPr lang="en-US" sz="1800" dirty="0"/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45259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database </a:t>
            </a:r>
            <a:r>
              <a:rPr lang="en-US" sz="3200" dirty="0" err="1"/>
              <a:t>lainnya</a:t>
            </a:r>
            <a:r>
              <a:rPr lang="en-US" sz="3200" dirty="0"/>
              <a:t> </a:t>
            </a:r>
            <a:r>
              <a:rPr lang="en-US" sz="3200" dirty="0" smtClean="0"/>
              <a:t>syntax </a:t>
            </a:r>
            <a:r>
              <a:rPr lang="en-US" sz="3200" dirty="0" err="1" smtClean="0"/>
              <a:t>SQLnya</a:t>
            </a:r>
            <a:r>
              <a:rPr lang="en-US" sz="3200" dirty="0" smtClean="0"/>
              <a:t> </a:t>
            </a:r>
            <a:r>
              <a:rPr lang="en-US" sz="3200" dirty="0" err="1"/>
              <a:t>terbagi</a:t>
            </a:r>
            <a:r>
              <a:rPr lang="en-US" sz="3200" dirty="0"/>
              <a:t> 2 </a:t>
            </a:r>
            <a:r>
              <a:rPr lang="en-US" sz="3200" dirty="0" err="1"/>
              <a:t>kategori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smtClean="0"/>
              <a:t>syntax </a:t>
            </a:r>
            <a:endParaRPr lang="en-US" sz="3200" dirty="0"/>
          </a:p>
          <a:p>
            <a:pPr marL="109728" indent="0" algn="just">
              <a:buNone/>
            </a:pPr>
            <a:r>
              <a:rPr lang="en-US" sz="3200" dirty="0" err="1"/>
              <a:t>untuk</a:t>
            </a:r>
            <a:r>
              <a:rPr lang="en-US" sz="3200" dirty="0"/>
              <a:t> Data Definition Language (DDL)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/>
              <a:t>Data Manipulation Language (DML</a:t>
            </a:r>
            <a:r>
              <a:rPr lang="en-US" sz="3200" dirty="0" smtClean="0"/>
              <a:t>). </a:t>
            </a:r>
          </a:p>
          <a:p>
            <a:pPr marL="109728" indent="0" algn="just">
              <a:buNone/>
            </a:pP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pernah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</a:t>
            </a:r>
            <a:r>
              <a:rPr lang="en-US" sz="3200" dirty="0" smtClean="0"/>
              <a:t>database </a:t>
            </a:r>
            <a:r>
              <a:rPr lang="en-US" sz="3200" dirty="0" err="1"/>
              <a:t>pasti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asing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 </a:t>
            </a:r>
            <a:r>
              <a:rPr lang="en-US" sz="3200" dirty="0" err="1"/>
              <a:t>istilah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smtClean="0"/>
              <a:t>database </a:t>
            </a:r>
            <a:r>
              <a:rPr lang="en-US" dirty="0" err="1" smtClean="0"/>
              <a:t>dan</a:t>
            </a:r>
            <a:r>
              <a:rPr lang="en-US" smtClean="0"/>
              <a:t> table di SQLITE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157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SQLite Android</vt:lpstr>
      <vt:lpstr>SQLite Android</vt:lpstr>
      <vt:lpstr>SQLite Android</vt:lpstr>
      <vt:lpstr>Penggunaan SQLite</vt:lpstr>
      <vt:lpstr>Penggunaan SQLite</vt:lpstr>
      <vt:lpstr>Pratikum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Android</dc:title>
  <dc:creator>Andre Huang</dc:creator>
  <cp:lastModifiedBy>IT</cp:lastModifiedBy>
  <cp:revision>8</cp:revision>
  <dcterms:created xsi:type="dcterms:W3CDTF">2012-06-08T04:31:42Z</dcterms:created>
  <dcterms:modified xsi:type="dcterms:W3CDTF">2019-06-07T14:04:22Z</dcterms:modified>
</cp:coreProperties>
</file>