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EC3B7-12B9-4990-B0D4-7A9D76757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A3DBE4-01B5-4018-B91B-FA81D3565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DA2563-6BC1-42D1-B20A-1DFA72BC6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54AB-6D52-45D3-A6AD-4E3F3812E746}" type="datetimeFigureOut">
              <a:rPr lang="zh-CN" altLang="en-US" smtClean="0"/>
              <a:t>2020/1/26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B10348-1BEF-4693-B5FA-35DBC57BE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BE1CDB-3C56-4C92-AD2F-8481738CA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E69E-9445-460C-BE08-73C375BFB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71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DA848-CE59-4799-95B2-3B083D99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CFF13B-77A7-413E-94CC-7B2CAA112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760CF8-8864-4572-9D22-4BDCD9122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54AB-6D52-45D3-A6AD-4E3F3812E746}" type="datetimeFigureOut">
              <a:rPr lang="zh-CN" altLang="en-US" smtClean="0"/>
              <a:t>2020/1/26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977583-BF59-4FDD-8446-AC11FED3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918E0C-4AE9-43CE-82A4-4B80B18C0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E69E-9445-460C-BE08-73C375BFB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194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4BC48D-CDBA-4107-83A6-594653C976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E47BDB-0A59-4248-96B6-37A3C393C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75F784-A453-4E87-8A78-D54A3ECC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54AB-6D52-45D3-A6AD-4E3F3812E746}" type="datetimeFigureOut">
              <a:rPr lang="zh-CN" altLang="en-US" smtClean="0"/>
              <a:t>2020/1/26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B59C4F-6B0F-4EC5-B4E7-CF61EDE7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D0C158-67B6-4F70-9543-5F098AE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E69E-9445-460C-BE08-73C375BFB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90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B1A03-4FBB-4E85-80F5-14E78AF1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1724DD-3C11-4F87-9882-62E62403E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A1A000-1ECA-4B81-8572-B1B2BACE0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54AB-6D52-45D3-A6AD-4E3F3812E746}" type="datetimeFigureOut">
              <a:rPr lang="zh-CN" altLang="en-US" smtClean="0"/>
              <a:t>2020/1/26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9ED7DD-BEEA-45F6-9313-83BCA04B1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550D8-1DCC-4819-BBE2-C66D76613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E69E-9445-460C-BE08-73C375BFB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35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BEFFA-985D-4D07-BE74-4184E3646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662EEC-9E38-40C2-944B-6D3209694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9C64D9-C6A4-4FF7-B176-10F0CDE27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54AB-6D52-45D3-A6AD-4E3F3812E746}" type="datetimeFigureOut">
              <a:rPr lang="zh-CN" altLang="en-US" smtClean="0"/>
              <a:t>2020/1/26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5FF9A6-8BA3-4145-A428-53730015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DB68E-8090-48D4-ABEC-4C5F6263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E69E-9445-460C-BE08-73C375BFB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65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B6C78-F6BF-48CF-A391-EFF46AD0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80008-BB64-464B-AE8E-22CD32876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D81BAA-D8A3-4BD3-9DFD-7912C672C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D2652E-AA68-4CAE-96A7-4B3B57FA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54AB-6D52-45D3-A6AD-4E3F3812E746}" type="datetimeFigureOut">
              <a:rPr lang="zh-CN" altLang="en-US" smtClean="0"/>
              <a:t>2020/1/26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CA1DE4-A9E3-41B2-9654-8D60FE1B1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A296EE-0440-4C07-A2CC-122C85D3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E69E-9445-460C-BE08-73C375BFB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44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93A54-9D0B-4C44-8AF7-E48B8E017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A8AFEA-6DF5-4F65-9A5E-38A046317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4C1672-0A0C-44A5-AC92-CA90D73C6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761971-C3C1-4AC5-8661-6244D9AE0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4CF6FF-201B-4BE2-8B90-D85E5CB40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41EA67-950B-4DCD-87AF-3B29DFA8D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54AB-6D52-45D3-A6AD-4E3F3812E746}" type="datetimeFigureOut">
              <a:rPr lang="zh-CN" altLang="en-US" smtClean="0"/>
              <a:t>2020/1/26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6A47BD-9C40-4E66-9BBF-D855A9A73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5F4F38-55CB-4303-B901-582057F3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E69E-9445-460C-BE08-73C375BFB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60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FDC59-4B88-4B1E-A033-20C9AC99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E68489-107E-45C7-A187-123E5B91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54AB-6D52-45D3-A6AD-4E3F3812E746}" type="datetimeFigureOut">
              <a:rPr lang="zh-CN" altLang="en-US" smtClean="0"/>
              <a:t>2020/1/26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98D721-9D64-4AB8-A7BD-AFE223EF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A82C03-D506-4642-8974-8CBEEC9C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E69E-9445-460C-BE08-73C375BFB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22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DCC673-3868-481D-8F3D-86CC75B79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54AB-6D52-45D3-A6AD-4E3F3812E746}" type="datetimeFigureOut">
              <a:rPr lang="zh-CN" altLang="en-US" smtClean="0"/>
              <a:t>2020/1/26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ACB8C5-C57B-4E3C-9B46-9102C968D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C816E5-237F-4AD7-A644-39B0595C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E69E-9445-460C-BE08-73C375BFB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40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187A1-4164-48B9-B3A5-EFEF3D09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3FA4C1-E7CB-4313-A64F-CBFF055BB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CC101A-B907-4ECC-BE20-B73519904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619911-61C4-422B-B584-6C689684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54AB-6D52-45D3-A6AD-4E3F3812E746}" type="datetimeFigureOut">
              <a:rPr lang="zh-CN" altLang="en-US" smtClean="0"/>
              <a:t>2020/1/26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3C4A1C-E99F-45C8-B66D-8C63F799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6AAD85-C523-4C98-8F22-CF247C822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E69E-9445-460C-BE08-73C375BFB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15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3A0C1-734E-45C6-9B20-3C6A8610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14931E-63CA-432F-A87E-732FA1EB5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FEABB4-012C-42B0-BBE2-673AA40DC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9D1404-FB23-4276-9349-B92A42EF3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54AB-6D52-45D3-A6AD-4E3F3812E746}" type="datetimeFigureOut">
              <a:rPr lang="zh-CN" altLang="en-US" smtClean="0"/>
              <a:t>2020/1/26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0FE1F-3238-4A50-BE38-63467132F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2D4CDD-3611-4981-A01B-419525E5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E69E-9445-460C-BE08-73C375BFB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98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F9C036-03D7-4EF5-A5A6-80F59025F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F71D40-8A7B-46AD-B41E-7F8E77BF8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0DE5AD-829A-41D6-B4DB-78CBD6E9D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B54AB-6D52-45D3-A6AD-4E3F3812E746}" type="datetimeFigureOut">
              <a:rPr lang="zh-CN" altLang="en-US" smtClean="0"/>
              <a:t>2020/1/26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4D0180-66FF-40F2-8FFF-8EB90AF82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3C3730-D8CB-489B-B3C0-E6077D405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EE69E-9445-460C-BE08-73C375BFB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75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>
            <a:extLst>
              <a:ext uri="{FF2B5EF4-FFF2-40B4-BE49-F238E27FC236}">
                <a16:creationId xmlns:a16="http://schemas.microsoft.com/office/drawing/2014/main" id="{21062CC5-22C7-4FC9-826C-0180D08DB71B}"/>
              </a:ext>
            </a:extLst>
          </p:cNvPr>
          <p:cNvSpPr/>
          <p:nvPr/>
        </p:nvSpPr>
        <p:spPr>
          <a:xfrm>
            <a:off x="1266738" y="1115736"/>
            <a:ext cx="9940954" cy="4037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93E394-2C09-4EA5-A396-E7D1206468D3}"/>
              </a:ext>
            </a:extLst>
          </p:cNvPr>
          <p:cNvSpPr/>
          <p:nvPr/>
        </p:nvSpPr>
        <p:spPr>
          <a:xfrm>
            <a:off x="3597273" y="1704722"/>
            <a:ext cx="1537838" cy="24290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01E213F-8B92-4DB9-80B8-2E94942B93B4}"/>
              </a:ext>
            </a:extLst>
          </p:cNvPr>
          <p:cNvSpPr/>
          <p:nvPr/>
        </p:nvSpPr>
        <p:spPr>
          <a:xfrm>
            <a:off x="7600219" y="1704721"/>
            <a:ext cx="1537838" cy="24290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A22862A6-0776-42FD-8BA9-BB54DE67510A}"/>
              </a:ext>
            </a:extLst>
          </p:cNvPr>
          <p:cNvSpPr/>
          <p:nvPr/>
        </p:nvSpPr>
        <p:spPr>
          <a:xfrm>
            <a:off x="2014406" y="1893903"/>
            <a:ext cx="645953" cy="24328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箭头: 五边形 6">
            <a:extLst>
              <a:ext uri="{FF2B5EF4-FFF2-40B4-BE49-F238E27FC236}">
                <a16:creationId xmlns:a16="http://schemas.microsoft.com/office/drawing/2014/main" id="{95EA43D6-4E3B-423C-8820-7B4B677D2334}"/>
              </a:ext>
            </a:extLst>
          </p:cNvPr>
          <p:cNvSpPr/>
          <p:nvPr/>
        </p:nvSpPr>
        <p:spPr>
          <a:xfrm>
            <a:off x="2014405" y="2304965"/>
            <a:ext cx="645953" cy="24328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9CB6206A-85DD-4CF3-9CB2-5CD0BCF060E4}"/>
              </a:ext>
            </a:extLst>
          </p:cNvPr>
          <p:cNvSpPr/>
          <p:nvPr/>
        </p:nvSpPr>
        <p:spPr>
          <a:xfrm>
            <a:off x="2014405" y="2720918"/>
            <a:ext cx="645953" cy="24328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9" name="箭头: 五边形 8">
            <a:extLst>
              <a:ext uri="{FF2B5EF4-FFF2-40B4-BE49-F238E27FC236}">
                <a16:creationId xmlns:a16="http://schemas.microsoft.com/office/drawing/2014/main" id="{253D1C48-FE69-4EF5-86AD-A78FF2F9C242}"/>
              </a:ext>
            </a:extLst>
          </p:cNvPr>
          <p:cNvSpPr/>
          <p:nvPr/>
        </p:nvSpPr>
        <p:spPr>
          <a:xfrm>
            <a:off x="2014405" y="3136871"/>
            <a:ext cx="645953" cy="24328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B022752-B046-4484-A83A-4E13D14A2AF2}"/>
              </a:ext>
            </a:extLst>
          </p:cNvPr>
          <p:cNvSpPr txBox="1"/>
          <p:nvPr/>
        </p:nvSpPr>
        <p:spPr>
          <a:xfrm>
            <a:off x="3592463" y="1827709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AIN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1107C1-EB6F-4453-B6A0-A4BC5CDFD69A}"/>
              </a:ext>
            </a:extLst>
          </p:cNvPr>
          <p:cNvSpPr txBox="1"/>
          <p:nvPr/>
        </p:nvSpPr>
        <p:spPr>
          <a:xfrm>
            <a:off x="3597272" y="2241939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BIN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5E7998C-7445-4EB6-86B0-D298F197FF86}"/>
              </a:ext>
            </a:extLst>
          </p:cNvPr>
          <p:cNvSpPr txBox="1"/>
          <p:nvPr/>
        </p:nvSpPr>
        <p:spPr>
          <a:xfrm>
            <a:off x="3597272" y="265789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CIN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C7EBCD-CB44-456A-A190-C1210AEDDAE3}"/>
              </a:ext>
            </a:extLst>
          </p:cNvPr>
          <p:cNvSpPr txBox="1"/>
          <p:nvPr/>
        </p:nvSpPr>
        <p:spPr>
          <a:xfrm>
            <a:off x="3597272" y="307384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DIN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85B1F0A-CD0E-48DE-9661-AAF79896AC9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660359" y="2015543"/>
            <a:ext cx="9369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EBC68DC-424F-468B-9B46-347B923DD11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60358" y="2426605"/>
            <a:ext cx="9369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0B1A815-6B1B-4CB7-8443-E75CB23AAC7F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2660358" y="2842558"/>
            <a:ext cx="9369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CCFA852-006A-4746-A78C-98A1BB3E6F23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2660358" y="3258511"/>
            <a:ext cx="9369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EECFB213-C65E-415C-8AE1-EEF0B4F43F3F}"/>
              </a:ext>
            </a:extLst>
          </p:cNvPr>
          <p:cNvSpPr/>
          <p:nvPr/>
        </p:nvSpPr>
        <p:spPr>
          <a:xfrm rot="5400000">
            <a:off x="5918199" y="2022894"/>
            <a:ext cx="552450" cy="537593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F131F88C-565C-493E-9014-2D40E2C63ED3}"/>
              </a:ext>
            </a:extLst>
          </p:cNvPr>
          <p:cNvSpPr/>
          <p:nvPr/>
        </p:nvSpPr>
        <p:spPr>
          <a:xfrm rot="5400000">
            <a:off x="5918199" y="2707548"/>
            <a:ext cx="552450" cy="537593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006F15A3-12B3-45F8-93B7-AB5C685A9452}"/>
              </a:ext>
            </a:extLst>
          </p:cNvPr>
          <p:cNvSpPr/>
          <p:nvPr/>
        </p:nvSpPr>
        <p:spPr>
          <a:xfrm>
            <a:off x="6468595" y="2203137"/>
            <a:ext cx="180000" cy="18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57E4569-05CC-466C-9BE4-861E8344C3C1}"/>
              </a:ext>
            </a:extLst>
          </p:cNvPr>
          <p:cNvSpPr/>
          <p:nvPr/>
        </p:nvSpPr>
        <p:spPr>
          <a:xfrm>
            <a:off x="6468595" y="2886344"/>
            <a:ext cx="180000" cy="18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2320087-E11A-4C3C-BEBE-CCAB655BE124}"/>
              </a:ext>
            </a:extLst>
          </p:cNvPr>
          <p:cNvCxnSpPr>
            <a:cxnSpLocks/>
            <a:stCxn id="31" idx="3"/>
          </p:cNvCxnSpPr>
          <p:nvPr/>
        </p:nvCxnSpPr>
        <p:spPr>
          <a:xfrm flipH="1" flipV="1">
            <a:off x="5135111" y="2291690"/>
            <a:ext cx="79051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7F92293-7741-4C1D-897C-6F199B419B0F}"/>
              </a:ext>
            </a:extLst>
          </p:cNvPr>
          <p:cNvCxnSpPr>
            <a:cxnSpLocks/>
          </p:cNvCxnSpPr>
          <p:nvPr/>
        </p:nvCxnSpPr>
        <p:spPr>
          <a:xfrm flipH="1" flipV="1">
            <a:off x="5134966" y="2976344"/>
            <a:ext cx="79051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821B3CA-B003-4B02-B96D-83A6704A553B}"/>
              </a:ext>
            </a:extLst>
          </p:cNvPr>
          <p:cNvCxnSpPr>
            <a:cxnSpLocks/>
          </p:cNvCxnSpPr>
          <p:nvPr/>
        </p:nvCxnSpPr>
        <p:spPr>
          <a:xfrm flipH="1">
            <a:off x="6647982" y="2291690"/>
            <a:ext cx="95223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DAA3515-9FEE-4FEC-8D96-9B4BFA546B49}"/>
              </a:ext>
            </a:extLst>
          </p:cNvPr>
          <p:cNvCxnSpPr>
            <a:cxnSpLocks/>
          </p:cNvCxnSpPr>
          <p:nvPr/>
        </p:nvCxnSpPr>
        <p:spPr>
          <a:xfrm flipH="1">
            <a:off x="6647982" y="2977713"/>
            <a:ext cx="95223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箭头: 五边形 44">
            <a:extLst>
              <a:ext uri="{FF2B5EF4-FFF2-40B4-BE49-F238E27FC236}">
                <a16:creationId xmlns:a16="http://schemas.microsoft.com/office/drawing/2014/main" id="{9C919746-D04A-4EB8-BB48-D7221B273AE7}"/>
              </a:ext>
            </a:extLst>
          </p:cNvPr>
          <p:cNvSpPr/>
          <p:nvPr/>
        </p:nvSpPr>
        <p:spPr>
          <a:xfrm>
            <a:off x="9928574" y="2489631"/>
            <a:ext cx="747321" cy="24328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OUT</a:t>
            </a:r>
            <a:endParaRPr lang="zh-CN" altLang="en-US" dirty="0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8EDC3D1-4024-4693-AB9A-0004185D2304}"/>
              </a:ext>
            </a:extLst>
          </p:cNvPr>
          <p:cNvCxnSpPr>
            <a:cxnSpLocks/>
          </p:cNvCxnSpPr>
          <p:nvPr/>
        </p:nvCxnSpPr>
        <p:spPr>
          <a:xfrm flipH="1" flipV="1">
            <a:off x="9138057" y="2611271"/>
            <a:ext cx="79051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FC34B77-512A-4D12-A79B-3DCBA92D9F5C}"/>
              </a:ext>
            </a:extLst>
          </p:cNvPr>
          <p:cNvSpPr txBox="1"/>
          <p:nvPr/>
        </p:nvSpPr>
        <p:spPr>
          <a:xfrm>
            <a:off x="4644244" y="210702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Q0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A2E978B-5ADA-4AA0-A960-239FBB8B3F99}"/>
              </a:ext>
            </a:extLst>
          </p:cNvPr>
          <p:cNvSpPr txBox="1"/>
          <p:nvPr/>
        </p:nvSpPr>
        <p:spPr>
          <a:xfrm>
            <a:off x="4648370" y="2791678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Q1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B258967-7565-4720-B5C9-E527505B392A}"/>
              </a:ext>
            </a:extLst>
          </p:cNvPr>
          <p:cNvSpPr txBox="1"/>
          <p:nvPr/>
        </p:nvSpPr>
        <p:spPr>
          <a:xfrm>
            <a:off x="3769714" y="3744848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ENCODER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4A489A6-C942-47D5-86E7-A2A67A8AEAF1}"/>
              </a:ext>
            </a:extLst>
          </p:cNvPr>
          <p:cNvSpPr txBox="1"/>
          <p:nvPr/>
        </p:nvSpPr>
        <p:spPr>
          <a:xfrm>
            <a:off x="7879260" y="376443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REGFILE</a:t>
            </a:r>
            <a:endParaRPr lang="zh-CN" altLang="en-US" dirty="0"/>
          </a:p>
        </p:txBody>
      </p:sp>
      <p:sp>
        <p:nvSpPr>
          <p:cNvPr id="52" name="等腰三角形 51">
            <a:extLst>
              <a:ext uri="{FF2B5EF4-FFF2-40B4-BE49-F238E27FC236}">
                <a16:creationId xmlns:a16="http://schemas.microsoft.com/office/drawing/2014/main" id="{3C1BF7E9-3A03-42A8-B796-CF76E68E73D8}"/>
              </a:ext>
            </a:extLst>
          </p:cNvPr>
          <p:cNvSpPr/>
          <p:nvPr/>
        </p:nvSpPr>
        <p:spPr>
          <a:xfrm rot="5400000">
            <a:off x="7547836" y="3495558"/>
            <a:ext cx="383805" cy="279042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五边形 52">
            <a:extLst>
              <a:ext uri="{FF2B5EF4-FFF2-40B4-BE49-F238E27FC236}">
                <a16:creationId xmlns:a16="http://schemas.microsoft.com/office/drawing/2014/main" id="{92313AA8-3A98-4157-AA38-7C6145655C61}"/>
              </a:ext>
            </a:extLst>
          </p:cNvPr>
          <p:cNvSpPr/>
          <p:nvPr/>
        </p:nvSpPr>
        <p:spPr>
          <a:xfrm>
            <a:off x="2014405" y="4477538"/>
            <a:ext cx="645953" cy="24328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CLK</a:t>
            </a:r>
            <a:endParaRPr lang="zh-CN" altLang="en-US" dirty="0"/>
          </a:p>
        </p:txBody>
      </p: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E107942A-2B4D-4F2B-BEFF-BB6B233C14A1}"/>
              </a:ext>
            </a:extLst>
          </p:cNvPr>
          <p:cNvCxnSpPr>
            <a:cxnSpLocks/>
            <a:stCxn id="53" idx="3"/>
            <a:endCxn id="52" idx="3"/>
          </p:cNvCxnSpPr>
          <p:nvPr/>
        </p:nvCxnSpPr>
        <p:spPr>
          <a:xfrm flipV="1">
            <a:off x="2660358" y="3635080"/>
            <a:ext cx="4939860" cy="964098"/>
          </a:xfrm>
          <a:prstGeom prst="bentConnector3">
            <a:avLst>
              <a:gd name="adj1" fmla="val 847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6FF7FAC-F536-44E2-9EC3-6E4D1C89A86D}"/>
              </a:ext>
            </a:extLst>
          </p:cNvPr>
          <p:cNvSpPr txBox="1"/>
          <p:nvPr/>
        </p:nvSpPr>
        <p:spPr>
          <a:xfrm>
            <a:off x="7600217" y="210554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D0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DA73CF6F-959C-49ED-8FE5-3348DBA2BFC5}"/>
              </a:ext>
            </a:extLst>
          </p:cNvPr>
          <p:cNvSpPr txBox="1"/>
          <p:nvPr/>
        </p:nvSpPr>
        <p:spPr>
          <a:xfrm>
            <a:off x="7604343" y="279020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D1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A0F86E0-BD34-479E-8350-469A5A3779BF}"/>
              </a:ext>
            </a:extLst>
          </p:cNvPr>
          <p:cNvSpPr txBox="1"/>
          <p:nvPr/>
        </p:nvSpPr>
        <p:spPr>
          <a:xfrm>
            <a:off x="8349058" y="242086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Q[1:0]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B086BE2-7AEC-4722-9ADC-F50347FFEBDE}"/>
              </a:ext>
            </a:extLst>
          </p:cNvPr>
          <p:cNvSpPr txBox="1"/>
          <p:nvPr/>
        </p:nvSpPr>
        <p:spPr>
          <a:xfrm>
            <a:off x="5158052" y="1929809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BUS0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D0B9C12-A6E8-48CB-83C0-421762C173C9}"/>
              </a:ext>
            </a:extLst>
          </p:cNvPr>
          <p:cNvSpPr txBox="1"/>
          <p:nvPr/>
        </p:nvSpPr>
        <p:spPr>
          <a:xfrm>
            <a:off x="5178306" y="2611271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BUS1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493EC92-019C-47BE-B5BE-C82F07135C0F}"/>
              </a:ext>
            </a:extLst>
          </p:cNvPr>
          <p:cNvSpPr txBox="1"/>
          <p:nvPr/>
        </p:nvSpPr>
        <p:spPr>
          <a:xfrm>
            <a:off x="3528342" y="1348731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U1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8E9C9A3-F684-4AB1-A40B-80B2A1A9E50E}"/>
              </a:ext>
            </a:extLst>
          </p:cNvPr>
          <p:cNvSpPr txBox="1"/>
          <p:nvPr/>
        </p:nvSpPr>
        <p:spPr>
          <a:xfrm>
            <a:off x="6039983" y="177868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U2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A853EB6-2A48-4A33-B5D9-5977C492609D}"/>
              </a:ext>
            </a:extLst>
          </p:cNvPr>
          <p:cNvSpPr txBox="1"/>
          <p:nvPr/>
        </p:nvSpPr>
        <p:spPr>
          <a:xfrm>
            <a:off x="6039983" y="246189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U3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6EFE260-7FF8-4589-A406-3DF9622C3A7C}"/>
              </a:ext>
            </a:extLst>
          </p:cNvPr>
          <p:cNvSpPr txBox="1"/>
          <p:nvPr/>
        </p:nvSpPr>
        <p:spPr>
          <a:xfrm>
            <a:off x="7509547" y="134938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U4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ED55B7E-5D71-4D91-AFF2-C0D1283EC0B0}"/>
              </a:ext>
            </a:extLst>
          </p:cNvPr>
          <p:cNvSpPr txBox="1"/>
          <p:nvPr/>
        </p:nvSpPr>
        <p:spPr>
          <a:xfrm>
            <a:off x="1307549" y="116429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TOP</a:t>
            </a:r>
            <a:endParaRPr lang="zh-CN" altLang="en-US" dirty="0"/>
          </a:p>
        </p:txBody>
      </p:sp>
      <p:sp>
        <p:nvSpPr>
          <p:cNvPr id="70" name="对话气泡: 圆角矩形 69">
            <a:extLst>
              <a:ext uri="{FF2B5EF4-FFF2-40B4-BE49-F238E27FC236}">
                <a16:creationId xmlns:a16="http://schemas.microsoft.com/office/drawing/2014/main" id="{244FE1E3-7E25-4B8B-857D-2616C1003D3E}"/>
              </a:ext>
            </a:extLst>
          </p:cNvPr>
          <p:cNvSpPr/>
          <p:nvPr/>
        </p:nvSpPr>
        <p:spPr>
          <a:xfrm>
            <a:off x="2014405" y="683276"/>
            <a:ext cx="1039187" cy="432459"/>
          </a:xfrm>
          <a:prstGeom prst="wedgeRoundRectCallout">
            <a:avLst>
              <a:gd name="adj1" fmla="val -55256"/>
              <a:gd name="adj2" fmla="val 903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71" name="对话气泡: 圆角矩形 70">
            <a:extLst>
              <a:ext uri="{FF2B5EF4-FFF2-40B4-BE49-F238E27FC236}">
                <a16:creationId xmlns:a16="http://schemas.microsoft.com/office/drawing/2014/main" id="{66753495-DFEA-42DE-8317-62DBFDAE9130}"/>
              </a:ext>
            </a:extLst>
          </p:cNvPr>
          <p:cNvSpPr/>
          <p:nvPr/>
        </p:nvSpPr>
        <p:spPr>
          <a:xfrm>
            <a:off x="4044125" y="878038"/>
            <a:ext cx="1039187" cy="432459"/>
          </a:xfrm>
          <a:prstGeom prst="wedgeRoundRectCallout">
            <a:avLst>
              <a:gd name="adj1" fmla="val -55256"/>
              <a:gd name="adj2" fmla="val 903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Cell</a:t>
            </a:r>
            <a:endParaRPr lang="zh-CN" altLang="en-US" dirty="0"/>
          </a:p>
        </p:txBody>
      </p:sp>
      <p:sp>
        <p:nvSpPr>
          <p:cNvPr id="72" name="对话气泡: 圆角矩形 71">
            <a:extLst>
              <a:ext uri="{FF2B5EF4-FFF2-40B4-BE49-F238E27FC236}">
                <a16:creationId xmlns:a16="http://schemas.microsoft.com/office/drawing/2014/main" id="{95DDF202-A69B-4091-B3D7-1F510D0A7EC4}"/>
              </a:ext>
            </a:extLst>
          </p:cNvPr>
          <p:cNvSpPr/>
          <p:nvPr/>
        </p:nvSpPr>
        <p:spPr>
          <a:xfrm>
            <a:off x="5576406" y="1338778"/>
            <a:ext cx="1039187" cy="432459"/>
          </a:xfrm>
          <a:prstGeom prst="wedgeRoundRectCallout">
            <a:avLst>
              <a:gd name="adj1" fmla="val -55256"/>
              <a:gd name="adj2" fmla="val 903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</a:t>
            </a:r>
            <a:endParaRPr lang="zh-CN" altLang="en-US" dirty="0"/>
          </a:p>
        </p:txBody>
      </p:sp>
      <p:sp>
        <p:nvSpPr>
          <p:cNvPr id="73" name="对话气泡: 圆角矩形 72">
            <a:extLst>
              <a:ext uri="{FF2B5EF4-FFF2-40B4-BE49-F238E27FC236}">
                <a16:creationId xmlns:a16="http://schemas.microsoft.com/office/drawing/2014/main" id="{84B06F26-040C-44C4-A11A-0730CD2F8FE0}"/>
              </a:ext>
            </a:extLst>
          </p:cNvPr>
          <p:cNvSpPr/>
          <p:nvPr/>
        </p:nvSpPr>
        <p:spPr>
          <a:xfrm>
            <a:off x="739747" y="1611479"/>
            <a:ext cx="1039187" cy="432459"/>
          </a:xfrm>
          <a:prstGeom prst="wedgeRoundRectCallout">
            <a:avLst>
              <a:gd name="adj1" fmla="val 66641"/>
              <a:gd name="adj2" fmla="val 399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Port</a:t>
            </a:r>
            <a:endParaRPr lang="zh-CN" altLang="en-US" dirty="0"/>
          </a:p>
        </p:txBody>
      </p:sp>
      <p:sp>
        <p:nvSpPr>
          <p:cNvPr id="74" name="对话气泡: 圆角矩形 73">
            <a:extLst>
              <a:ext uri="{FF2B5EF4-FFF2-40B4-BE49-F238E27FC236}">
                <a16:creationId xmlns:a16="http://schemas.microsoft.com/office/drawing/2014/main" id="{47BC45B1-C3B4-4A99-BB49-9D39F71E9AF1}"/>
              </a:ext>
            </a:extLst>
          </p:cNvPr>
          <p:cNvSpPr/>
          <p:nvPr/>
        </p:nvSpPr>
        <p:spPr>
          <a:xfrm>
            <a:off x="739747" y="4040316"/>
            <a:ext cx="1039187" cy="432459"/>
          </a:xfrm>
          <a:prstGeom prst="wedgeRoundRectCallout">
            <a:avLst>
              <a:gd name="adj1" fmla="val 65834"/>
              <a:gd name="adj2" fmla="val 806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Clock</a:t>
            </a:r>
            <a:endParaRPr lang="zh-CN" altLang="en-US" dirty="0"/>
          </a:p>
        </p:txBody>
      </p:sp>
      <p:sp>
        <p:nvSpPr>
          <p:cNvPr id="75" name="对话气泡: 圆角矩形 74">
            <a:extLst>
              <a:ext uri="{FF2B5EF4-FFF2-40B4-BE49-F238E27FC236}">
                <a16:creationId xmlns:a16="http://schemas.microsoft.com/office/drawing/2014/main" id="{7B2508FA-5685-45A3-9CF9-9418486CBDD9}"/>
              </a:ext>
            </a:extLst>
          </p:cNvPr>
          <p:cNvSpPr/>
          <p:nvPr/>
        </p:nvSpPr>
        <p:spPr>
          <a:xfrm>
            <a:off x="9408980" y="1346228"/>
            <a:ext cx="1039187" cy="432459"/>
          </a:xfrm>
          <a:prstGeom prst="wedgeRoundRectCallout">
            <a:avLst>
              <a:gd name="adj1" fmla="val -176346"/>
              <a:gd name="adj2" fmla="val 1582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Pin</a:t>
            </a:r>
            <a:endParaRPr lang="zh-CN" altLang="en-US" dirty="0"/>
          </a:p>
        </p:txBody>
      </p:sp>
      <p:sp>
        <p:nvSpPr>
          <p:cNvPr id="78" name="对话气泡: 圆角矩形 77">
            <a:extLst>
              <a:ext uri="{FF2B5EF4-FFF2-40B4-BE49-F238E27FC236}">
                <a16:creationId xmlns:a16="http://schemas.microsoft.com/office/drawing/2014/main" id="{C57BA896-2000-4FDA-8CC0-673FA4EC79F6}"/>
              </a:ext>
            </a:extLst>
          </p:cNvPr>
          <p:cNvSpPr/>
          <p:nvPr/>
        </p:nvSpPr>
        <p:spPr>
          <a:xfrm>
            <a:off x="5307552" y="3750997"/>
            <a:ext cx="1392628" cy="432459"/>
          </a:xfrm>
          <a:prstGeom prst="wedgeRoundRectCallout">
            <a:avLst>
              <a:gd name="adj1" fmla="val -71536"/>
              <a:gd name="adj2" fmla="val -85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79" name="对话气泡: 圆角矩形 78">
            <a:extLst>
              <a:ext uri="{FF2B5EF4-FFF2-40B4-BE49-F238E27FC236}">
                <a16:creationId xmlns:a16="http://schemas.microsoft.com/office/drawing/2014/main" id="{8C57B3CF-9EBE-486E-BA3F-22750C9F3A79}"/>
              </a:ext>
            </a:extLst>
          </p:cNvPr>
          <p:cNvSpPr/>
          <p:nvPr/>
        </p:nvSpPr>
        <p:spPr>
          <a:xfrm>
            <a:off x="9204971" y="3744848"/>
            <a:ext cx="1392628" cy="432459"/>
          </a:xfrm>
          <a:prstGeom prst="wedgeRoundRectCallout">
            <a:avLst>
              <a:gd name="adj1" fmla="val -71536"/>
              <a:gd name="adj2" fmla="val -85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Reference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102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A3BB66AF-77D0-48D5-B760-0D0DA02F57AE}"/>
              </a:ext>
            </a:extLst>
          </p:cNvPr>
          <p:cNvSpPr/>
          <p:nvPr/>
        </p:nvSpPr>
        <p:spPr>
          <a:xfrm>
            <a:off x="1217802" y="1585410"/>
            <a:ext cx="9756396" cy="4408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EE53131-8095-47DB-BA6A-FC56AD0E2EE2}"/>
              </a:ext>
            </a:extLst>
          </p:cNvPr>
          <p:cNvCxnSpPr>
            <a:cxnSpLocks/>
            <a:stCxn id="18" idx="0"/>
            <a:endCxn id="18" idx="2"/>
          </p:cNvCxnSpPr>
          <p:nvPr/>
        </p:nvCxnSpPr>
        <p:spPr>
          <a:xfrm>
            <a:off x="6096000" y="1585410"/>
            <a:ext cx="0" cy="440821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流程图: 文档 3">
            <a:extLst>
              <a:ext uri="{FF2B5EF4-FFF2-40B4-BE49-F238E27FC236}">
                <a16:creationId xmlns:a16="http://schemas.microsoft.com/office/drawing/2014/main" id="{9D8429F7-DB7E-437A-8182-359FF218B269}"/>
              </a:ext>
            </a:extLst>
          </p:cNvPr>
          <p:cNvSpPr/>
          <p:nvPr/>
        </p:nvSpPr>
        <p:spPr>
          <a:xfrm>
            <a:off x="2197913" y="2088857"/>
            <a:ext cx="1602297" cy="855677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HDL Source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55A768-BC4B-43D1-830D-A0FF1748C135}"/>
              </a:ext>
            </a:extLst>
          </p:cNvPr>
          <p:cNvSpPr/>
          <p:nvPr/>
        </p:nvSpPr>
        <p:spPr>
          <a:xfrm>
            <a:off x="5294851" y="2088857"/>
            <a:ext cx="1602297" cy="855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门级网表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4F34FE7-8C87-4DAE-8C27-D6266B310D80}"/>
              </a:ext>
            </a:extLst>
          </p:cNvPr>
          <p:cNvSpPr/>
          <p:nvPr/>
        </p:nvSpPr>
        <p:spPr>
          <a:xfrm>
            <a:off x="8391789" y="2088856"/>
            <a:ext cx="1602297" cy="855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工艺库相关的门级网表</a:t>
            </a:r>
          </a:p>
        </p:txBody>
      </p:sp>
      <p:sp>
        <p:nvSpPr>
          <p:cNvPr id="8" name="流程图: 磁盘 7">
            <a:extLst>
              <a:ext uri="{FF2B5EF4-FFF2-40B4-BE49-F238E27FC236}">
                <a16:creationId xmlns:a16="http://schemas.microsoft.com/office/drawing/2014/main" id="{A76D0125-6939-495C-A677-53ED042C3984}"/>
              </a:ext>
            </a:extLst>
          </p:cNvPr>
          <p:cNvSpPr/>
          <p:nvPr/>
        </p:nvSpPr>
        <p:spPr>
          <a:xfrm>
            <a:off x="3418512" y="394281"/>
            <a:ext cx="1832996" cy="855677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gtech.db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流程图: 磁盘 9">
            <a:extLst>
              <a:ext uri="{FF2B5EF4-FFF2-40B4-BE49-F238E27FC236}">
                <a16:creationId xmlns:a16="http://schemas.microsoft.com/office/drawing/2014/main" id="{2A3D8E3F-D178-4379-A9C1-7B57B6D52424}"/>
              </a:ext>
            </a:extLst>
          </p:cNvPr>
          <p:cNvSpPr/>
          <p:nvPr/>
        </p:nvSpPr>
        <p:spPr>
          <a:xfrm>
            <a:off x="6407791" y="394281"/>
            <a:ext cx="1832996" cy="855677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core_slow.db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流程图: 磁盘 10">
            <a:extLst>
              <a:ext uri="{FF2B5EF4-FFF2-40B4-BE49-F238E27FC236}">
                <a16:creationId xmlns:a16="http://schemas.microsoft.com/office/drawing/2014/main" id="{0E8C6CAA-9CCC-4063-9C80-EC9E094878EC}"/>
              </a:ext>
            </a:extLst>
          </p:cNvPr>
          <p:cNvSpPr/>
          <p:nvPr/>
        </p:nvSpPr>
        <p:spPr>
          <a:xfrm>
            <a:off x="3287084" y="3900877"/>
            <a:ext cx="1832996" cy="1312877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my_chip.db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流程图: 磁盘 11">
            <a:extLst>
              <a:ext uri="{FF2B5EF4-FFF2-40B4-BE49-F238E27FC236}">
                <a16:creationId xmlns:a16="http://schemas.microsoft.com/office/drawing/2014/main" id="{E7D53618-912B-4960-89E2-C76FC0C17FBD}"/>
              </a:ext>
            </a:extLst>
          </p:cNvPr>
          <p:cNvSpPr/>
          <p:nvPr/>
        </p:nvSpPr>
        <p:spPr>
          <a:xfrm>
            <a:off x="6214845" y="3900878"/>
            <a:ext cx="1832996" cy="1312877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constraints.tcl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流程图: 磁盘 12">
            <a:extLst>
              <a:ext uri="{FF2B5EF4-FFF2-40B4-BE49-F238E27FC236}">
                <a16:creationId xmlns:a16="http://schemas.microsoft.com/office/drawing/2014/main" id="{94C36CEC-7912-4688-870A-6BC33972B0CE}"/>
              </a:ext>
            </a:extLst>
          </p:cNvPr>
          <p:cNvSpPr/>
          <p:nvPr/>
        </p:nvSpPr>
        <p:spPr>
          <a:xfrm>
            <a:off x="8697987" y="3900878"/>
            <a:ext cx="1832996" cy="1312877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my_chip.db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my_chip.edif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3349FAB-199B-43E6-9817-B84C10A7616A}"/>
              </a:ext>
            </a:extLst>
          </p:cNvPr>
          <p:cNvSpPr txBox="1"/>
          <p:nvPr/>
        </p:nvSpPr>
        <p:spPr>
          <a:xfrm>
            <a:off x="3895626" y="36901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GTECH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1259B39-0013-41FA-9598-8EF08D7B8CFE}"/>
              </a:ext>
            </a:extLst>
          </p:cNvPr>
          <p:cNvSpPr txBox="1"/>
          <p:nvPr/>
        </p:nvSpPr>
        <p:spPr>
          <a:xfrm>
            <a:off x="6556290" y="360401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target_library</a:t>
            </a:r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8DC12A8-B929-4FE7-BF86-772053805566}"/>
              </a:ext>
            </a:extLst>
          </p:cNvPr>
          <p:cNvSpPr/>
          <p:nvPr/>
        </p:nvSpPr>
        <p:spPr>
          <a:xfrm>
            <a:off x="1217801" y="616589"/>
            <a:ext cx="2052211" cy="4110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DC</a:t>
            </a:r>
            <a:r>
              <a:rPr lang="zh-CN" altLang="en-US" dirty="0">
                <a:solidFill>
                  <a:schemeClr val="tx1"/>
                </a:solidFill>
              </a:rPr>
              <a:t>本身数据库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F13A74B-458E-43BF-B86F-13D3766930F4}"/>
              </a:ext>
            </a:extLst>
          </p:cNvPr>
          <p:cNvSpPr/>
          <p:nvPr/>
        </p:nvSpPr>
        <p:spPr>
          <a:xfrm>
            <a:off x="8434028" y="612396"/>
            <a:ext cx="2540169" cy="4110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由晶圆厂提供的工艺库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A13C47C-1B6B-4141-9910-1622AE195951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335010" y="1249958"/>
            <a:ext cx="959841" cy="109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箭头: 右 36">
            <a:extLst>
              <a:ext uri="{FF2B5EF4-FFF2-40B4-BE49-F238E27FC236}">
                <a16:creationId xmlns:a16="http://schemas.microsoft.com/office/drawing/2014/main" id="{E07F63E3-1F81-4BA1-959F-EFF58353B7FE}"/>
              </a:ext>
            </a:extLst>
          </p:cNvPr>
          <p:cNvSpPr/>
          <p:nvPr/>
        </p:nvSpPr>
        <p:spPr>
          <a:xfrm>
            <a:off x="3800209" y="2274378"/>
            <a:ext cx="1494641" cy="48463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read HDL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C363FE22-5D05-4081-8113-9C4F67419EC4}"/>
              </a:ext>
            </a:extLst>
          </p:cNvPr>
          <p:cNvSpPr/>
          <p:nvPr/>
        </p:nvSpPr>
        <p:spPr>
          <a:xfrm>
            <a:off x="6897148" y="2274378"/>
            <a:ext cx="1494641" cy="48463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compile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AC7F844-601E-4287-80AE-70454BDDE480}"/>
              </a:ext>
            </a:extLst>
          </p:cNvPr>
          <p:cNvSpPr txBox="1"/>
          <p:nvPr/>
        </p:nvSpPr>
        <p:spPr>
          <a:xfrm>
            <a:off x="3571037" y="3901735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unmapped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0DC1B97-9804-4DF9-88CA-A1B58938ACC0}"/>
              </a:ext>
            </a:extLst>
          </p:cNvPr>
          <p:cNvSpPr txBox="1"/>
          <p:nvPr/>
        </p:nvSpPr>
        <p:spPr>
          <a:xfrm>
            <a:off x="6724021" y="3900877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scripts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3D6341B-CD2B-4D05-AF7A-22972050B1EF}"/>
              </a:ext>
            </a:extLst>
          </p:cNvPr>
          <p:cNvSpPr txBox="1"/>
          <p:nvPr/>
        </p:nvSpPr>
        <p:spPr>
          <a:xfrm>
            <a:off x="9112653" y="3900877"/>
            <a:ext cx="1011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mapped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56C0095-9FCD-467D-80A3-25D589D88F0A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6605177" y="2944531"/>
            <a:ext cx="526168" cy="956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CB7AC33-A715-40DA-B6BB-32419895A22D}"/>
              </a:ext>
            </a:extLst>
          </p:cNvPr>
          <p:cNvCxnSpPr>
            <a:cxnSpLocks/>
            <a:stCxn id="7" idx="2"/>
            <a:endCxn id="41" idx="0"/>
          </p:cNvCxnSpPr>
          <p:nvPr/>
        </p:nvCxnSpPr>
        <p:spPr>
          <a:xfrm>
            <a:off x="9192938" y="2944533"/>
            <a:ext cx="425623" cy="956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3442BFE-C08B-4547-8AEF-9A486C728CA1}"/>
              </a:ext>
            </a:extLst>
          </p:cNvPr>
          <p:cNvCxnSpPr>
            <a:cxnSpLocks/>
          </p:cNvCxnSpPr>
          <p:nvPr/>
        </p:nvCxnSpPr>
        <p:spPr>
          <a:xfrm>
            <a:off x="1217801" y="6014594"/>
            <a:ext cx="0" cy="335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93E5FE8E-B0D7-4A4B-BE0B-ACC080A0CD5D}"/>
              </a:ext>
            </a:extLst>
          </p:cNvPr>
          <p:cNvCxnSpPr>
            <a:cxnSpLocks/>
          </p:cNvCxnSpPr>
          <p:nvPr/>
        </p:nvCxnSpPr>
        <p:spPr>
          <a:xfrm>
            <a:off x="6095999" y="6007603"/>
            <a:ext cx="0" cy="335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2864BCA6-1A05-4047-A8CD-49328F1ACEEC}"/>
              </a:ext>
            </a:extLst>
          </p:cNvPr>
          <p:cNvCxnSpPr>
            <a:cxnSpLocks/>
          </p:cNvCxnSpPr>
          <p:nvPr/>
        </p:nvCxnSpPr>
        <p:spPr>
          <a:xfrm>
            <a:off x="10974197" y="6015992"/>
            <a:ext cx="0" cy="335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3DEB2489-B6DA-48C1-AB5E-B9DB25D0DD89}"/>
              </a:ext>
            </a:extLst>
          </p:cNvPr>
          <p:cNvSpPr txBox="1"/>
          <p:nvPr/>
        </p:nvSpPr>
        <p:spPr>
          <a:xfrm>
            <a:off x="2935287" y="6014594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Translation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8733572-FD8E-43D0-ABB5-1EB2CB6F4DEA}"/>
              </a:ext>
            </a:extLst>
          </p:cNvPr>
          <p:cNvSpPr txBox="1"/>
          <p:nvPr/>
        </p:nvSpPr>
        <p:spPr>
          <a:xfrm>
            <a:off x="7215772" y="6007603"/>
            <a:ext cx="2810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/>
              <a:t>Optimizatiom</a:t>
            </a:r>
            <a:r>
              <a:rPr lang="en-US" altLang="zh-CN" dirty="0"/>
              <a:t> + Mapping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7E286909-8C5F-48D4-91BB-94975C5E4492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1217801" y="6199260"/>
            <a:ext cx="1717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374CD02-72C5-48E8-8C55-48BC958E0BE1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4206789" y="6199260"/>
            <a:ext cx="1889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DD52AD1-AB3F-4C4F-B199-08477E035342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6095998" y="6192269"/>
            <a:ext cx="1119774" cy="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1EE986D7-7B6A-464E-891B-A87585B74AF8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0026158" y="6192269"/>
            <a:ext cx="948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8C20EE3-4111-45F6-9E21-58F3A8F40637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324289" y="1249958"/>
            <a:ext cx="1066556" cy="106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1775AF95-974B-4648-A0D1-96292EAAEC6A}"/>
              </a:ext>
            </a:extLst>
          </p:cNvPr>
          <p:cNvSpPr/>
          <p:nvPr/>
        </p:nvSpPr>
        <p:spPr>
          <a:xfrm>
            <a:off x="6214845" y="4952081"/>
            <a:ext cx="1832994" cy="9667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脚本文件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（设计指标、时序、</a:t>
            </a:r>
            <a:r>
              <a:rPr lang="en-US" altLang="zh-CN" dirty="0">
                <a:solidFill>
                  <a:schemeClr val="tx1"/>
                </a:solidFill>
              </a:rPr>
              <a:t>DRC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506EC3C7-CA51-4DFF-9095-EFCC204DEF2C}"/>
              </a:ext>
            </a:extLst>
          </p:cNvPr>
          <p:cNvCxnSpPr>
            <a:cxnSpLocks/>
          </p:cNvCxnSpPr>
          <p:nvPr/>
        </p:nvCxnSpPr>
        <p:spPr>
          <a:xfrm flipV="1">
            <a:off x="4867710" y="2943678"/>
            <a:ext cx="1016703" cy="1033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BFE2857-6A95-4476-B807-DAEC969C5C89}"/>
              </a:ext>
            </a:extLst>
          </p:cNvPr>
          <p:cNvCxnSpPr>
            <a:cxnSpLocks/>
          </p:cNvCxnSpPr>
          <p:nvPr/>
        </p:nvCxnSpPr>
        <p:spPr>
          <a:xfrm flipH="1">
            <a:off x="4774393" y="2944530"/>
            <a:ext cx="973707" cy="995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BA01BAC5-BB1D-4810-96D5-B3F40CB6F45E}"/>
              </a:ext>
            </a:extLst>
          </p:cNvPr>
          <p:cNvSpPr txBox="1"/>
          <p:nvPr/>
        </p:nvSpPr>
        <p:spPr>
          <a:xfrm rot="18870475">
            <a:off x="4730816" y="3158008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write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98DE8F39-DC91-427D-B900-9E126409E331}"/>
              </a:ext>
            </a:extLst>
          </p:cNvPr>
          <p:cNvSpPr txBox="1"/>
          <p:nvPr/>
        </p:nvSpPr>
        <p:spPr>
          <a:xfrm rot="18870475">
            <a:off x="4984544" y="341749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read_db</a:t>
            </a:r>
            <a:endParaRPr lang="zh-CN" altLang="en-US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871075BB-BA3D-4534-BEAC-3F11D7F9B9A9}"/>
              </a:ext>
            </a:extLst>
          </p:cNvPr>
          <p:cNvSpPr txBox="1"/>
          <p:nvPr/>
        </p:nvSpPr>
        <p:spPr>
          <a:xfrm rot="3668219">
            <a:off x="6708213" y="323497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source</a:t>
            </a:r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12A9F06-9B2A-4D7D-AF47-6D04BFE9B21E}"/>
              </a:ext>
            </a:extLst>
          </p:cNvPr>
          <p:cNvSpPr txBox="1"/>
          <p:nvPr/>
        </p:nvSpPr>
        <p:spPr>
          <a:xfrm rot="3951072">
            <a:off x="9280098" y="319159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write</a:t>
            </a:r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C155F4D2-8BB2-449A-AA7C-26A4BDAD5840}"/>
              </a:ext>
            </a:extLst>
          </p:cNvPr>
          <p:cNvSpPr txBox="1"/>
          <p:nvPr/>
        </p:nvSpPr>
        <p:spPr>
          <a:xfrm>
            <a:off x="3932491" y="2596962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analyze/</a:t>
            </a:r>
          </a:p>
          <a:p>
            <a:r>
              <a:rPr lang="en-US" altLang="zh-CN" dirty="0"/>
              <a:t>elaborate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0172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119</Words>
  <Application>Microsoft Office PowerPoint</Application>
  <PresentationFormat>宽屏</PresentationFormat>
  <Paragraphs>60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金崟 闫</dc:creator>
  <cp:lastModifiedBy>金崟 闫</cp:lastModifiedBy>
  <cp:revision>18</cp:revision>
  <dcterms:created xsi:type="dcterms:W3CDTF">2020-01-26T09:28:41Z</dcterms:created>
  <dcterms:modified xsi:type="dcterms:W3CDTF">2020-01-26T12:00:16Z</dcterms:modified>
</cp:coreProperties>
</file>