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23" dt="2025-01-08T09:31:18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2"/>
    <p:restoredTop sz="94767"/>
  </p:normalViewPr>
  <p:slideViewPr>
    <p:cSldViewPr snapToGrid="0">
      <p:cViewPr>
        <p:scale>
          <a:sx n="100" d="100"/>
          <a:sy n="100" d="100"/>
        </p:scale>
        <p:origin x="9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custSel addSld modSld">
      <pc:chgData name="Jinyin Yan" userId="7d7b1cac-fbbc-4678-8cfc-23ca66a374ce" providerId="ADAL" clId="{FF26C555-752D-4004-A979-9228B3A43E4C}" dt="2025-01-08T09:38:37.812" v="140" actId="20577"/>
      <pc:docMkLst>
        <pc:docMk/>
      </pc:docMkLst>
      <pc:sldChg chg="addSp delSp modSp new mod">
        <pc:chgData name="Jinyin Yan" userId="7d7b1cac-fbbc-4678-8cfc-23ca66a374ce" providerId="ADAL" clId="{FF26C555-752D-4004-A979-9228B3A43E4C}" dt="2025-01-08T09:38:37.812" v="140" actId="20577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8T09:31:39.335" v="12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8T09:31:39.335" v="12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8T09:31:39.335" v="12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8T09:31:45.475" v="121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8T09:31:45.475" v="121" actId="1076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8T09:31:45.475" v="121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8T09:34:29.610" v="136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8T09:34:23.022" v="135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8T09:38:16.312" v="138" actId="20577"/>
          <ac:spMkLst>
            <pc:docMk/>
            <pc:sldMk cId="1423548731" sldId="261"/>
            <ac:spMk id="97" creationId="{ECD47E78-9DD2-FD19-EE02-0DA34BFBD010}"/>
          </ac:spMkLst>
        </pc:spChg>
        <pc:spChg chg="add mod">
          <ac:chgData name="Jinyin Yan" userId="7d7b1cac-fbbc-4678-8cfc-23ca66a374ce" providerId="ADAL" clId="{FF26C555-752D-4004-A979-9228B3A43E4C}" dt="2025-01-08T09:38:37.812" v="140" actId="20577"/>
          <ac:spMkLst>
            <pc:docMk/>
            <pc:sldMk cId="1423548731" sldId="261"/>
            <ac:spMk id="100" creationId="{4F97A145-DC4A-13B1-49DE-F396C5DC7836}"/>
          </ac:spMkLst>
        </pc:spChg>
        <pc:grpChg chg="add mod">
          <ac:chgData name="Jinyin Yan" userId="7d7b1cac-fbbc-4678-8cfc-23ca66a374ce" providerId="ADAL" clId="{FF26C555-752D-4004-A979-9228B3A43E4C}" dt="2025-01-08T09:31:39.335" v="12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8T09:31:39.335" v="12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8T09:31:39.335" v="12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8T09:31:57.839" v="123" actId="14100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8T09:32:00.989" v="124" actId="14100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8T09:31:55.076" v="122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98" creationId="{92DA7609-FB7B-4DA1-F928-7DB6241B6CB8}"/>
          </ac:cxnSpMkLst>
        </pc:cxnChg>
        <pc:cxnChg chg="add mod">
          <ac:chgData name="Jinyin Yan" userId="7d7b1cac-fbbc-4678-8cfc-23ca66a374ce" providerId="ADAL" clId="{FF26C555-752D-4004-A979-9228B3A43E4C}" dt="2025-01-08T09:31:45.475" v="121" actId="1076"/>
          <ac:cxnSpMkLst>
            <pc:docMk/>
            <pc:sldMk cId="1423548731" sldId="261"/>
            <ac:cxnSpMk id="99" creationId="{05F80329-658F-B65B-B6D8-E5623D9BCAE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289008" y="37416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340915" y="374166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610302" y="149527"/>
            <a:ext cx="1602075" cy="914400"/>
          </a:xfrm>
          <a:prstGeom prst="clou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altLang="zh-CN" dirty="0"/>
              <a:t>omb Logic</a:t>
            </a:r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417408" y="606727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222762" y="606727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424485" y="1716511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338634" y="1133959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289008" y="1133959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443797" y="1603189"/>
            <a:ext cx="978408" cy="226643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443797" y="493405"/>
            <a:ext cx="978408" cy="226643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422205" y="606727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326928" y="218165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054347" y="2554829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292597" y="215725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292597" y="2164304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526206" y="255235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530847" y="215725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773981" y="215477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773981" y="216183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007590" y="25498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012231" y="215477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C8984CC-E08D-E03F-DCDE-EE1DAE6C112F}"/>
              </a:ext>
            </a:extLst>
          </p:cNvPr>
          <p:cNvCxnSpPr>
            <a:cxnSpLocks/>
          </p:cNvCxnSpPr>
          <p:nvPr/>
        </p:nvCxnSpPr>
        <p:spPr>
          <a:xfrm>
            <a:off x="3054347" y="3250154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6909C0-DD90-8333-0384-6449BAC47ED2}"/>
              </a:ext>
            </a:extLst>
          </p:cNvPr>
          <p:cNvCxnSpPr>
            <a:cxnSpLocks/>
          </p:cNvCxnSpPr>
          <p:nvPr/>
        </p:nvCxnSpPr>
        <p:spPr>
          <a:xfrm>
            <a:off x="3054347" y="2859629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054347" y="3940535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594965" y="354790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594965" y="3554954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828574" y="394300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833215" y="354790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076349" y="354542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076349" y="355248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309958" y="3940535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314599" y="354542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62">
            <a:extLst>
              <a:ext uri="{FF2B5EF4-FFF2-40B4-BE49-F238E27FC236}">
                <a16:creationId xmlns:a16="http://schemas.microsoft.com/office/drawing/2014/main" id="{89B6DCDD-0307-CBF8-D934-6EB493952EC6}"/>
              </a:ext>
            </a:extLst>
          </p:cNvPr>
          <p:cNvSpPr txBox="1"/>
          <p:nvPr/>
        </p:nvSpPr>
        <p:spPr>
          <a:xfrm>
            <a:off x="2131362" y="2880822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</a:t>
            </a:r>
            <a:endParaRPr kumimoji="1" lang="zh-CN" altLang="en-US" dirty="0"/>
          </a:p>
        </p:txBody>
      </p: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762395" y="3545429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049584" y="4669379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049584" y="4278854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1947731" y="4255590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054347" y="5359158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054347" y="4968633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049584" y="6023765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4888084" y="564411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4888084" y="5651164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121693" y="603921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126334" y="5644111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369468" y="564163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369468" y="564869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603077" y="6036745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607718" y="564163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1963761" y="4965751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762395" y="5654433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2DA7609-FB7B-4DA1-F928-7DB6241B6CB8}"/>
              </a:ext>
            </a:extLst>
          </p:cNvPr>
          <p:cNvCxnSpPr>
            <a:cxnSpLocks/>
          </p:cNvCxnSpPr>
          <p:nvPr/>
        </p:nvCxnSpPr>
        <p:spPr>
          <a:xfrm>
            <a:off x="3049584" y="6778383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5F80329-658F-B65B-B6D8-E5623D9BCAE3}"/>
              </a:ext>
            </a:extLst>
          </p:cNvPr>
          <p:cNvCxnSpPr>
            <a:cxnSpLocks/>
          </p:cNvCxnSpPr>
          <p:nvPr/>
        </p:nvCxnSpPr>
        <p:spPr>
          <a:xfrm>
            <a:off x="3049584" y="6387858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文本框 62">
            <a:extLst>
              <a:ext uri="{FF2B5EF4-FFF2-40B4-BE49-F238E27FC236}">
                <a16:creationId xmlns:a16="http://schemas.microsoft.com/office/drawing/2014/main" id="{4F97A145-DC4A-13B1-49DE-F396C5DC7836}"/>
              </a:ext>
            </a:extLst>
          </p:cNvPr>
          <p:cNvSpPr txBox="1"/>
          <p:nvPr/>
        </p:nvSpPr>
        <p:spPr>
          <a:xfrm>
            <a:off x="1803518" y="6353596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REG2.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3645</TotalTime>
  <Words>155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7</cp:revision>
  <dcterms:created xsi:type="dcterms:W3CDTF">2024-12-31T07:51:09Z</dcterms:created>
  <dcterms:modified xsi:type="dcterms:W3CDTF">2025-01-08T09:38:46Z</dcterms:modified>
</cp:coreProperties>
</file>