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CA9CD-CE9B-4264-842D-8C6007C4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2F63A-272D-4F57-B2F6-604FFF41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620F-C254-466C-80D4-ABF754F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725-2785-4DD3-90C2-B12DE33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21D4-ABF6-498F-8560-4869E25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A844-32DB-4AA0-A5E7-7A47B75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A2B18-F86E-4DFD-8BAF-B9F0AADE0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3DCBC-F9C4-496C-81CE-29E5DA33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C9BA-F1C4-4315-B213-242243FA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95358-7D3A-4C38-8E30-A4E97FE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B8F5F-AD6C-4168-AFA9-E8A05C6F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9726E-89A3-4D6F-B6F7-200F08FB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A7891-D21A-44A2-BB20-C844770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8CE6-5350-43A1-B997-2A405FCE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EE58C-48DD-4720-9C59-5C8178F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7205-2326-4CB6-B740-572847E8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91AA7-E71B-40B3-AB0A-36F2201E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3FF0F-4891-4BFA-8137-53F1500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DD5C0-8249-48B8-B2B1-B41D6D7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2155-644E-4492-AD0D-54ACE3F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C1A4-1684-44B1-A15B-192889A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4F24-F5A9-4D59-9D82-0A31CEB4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F8689-275B-482B-ACBC-14137DD0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5100-1C58-4F9D-95EC-67EB566F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7CC1C-979D-47C3-BCD0-F37FC13F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5B066-E14E-4C51-807A-AE87ABA0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59BD5-BC83-4EEE-9DC8-8C6BE6B4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D88FB-D540-42BF-B00F-F13639D1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0E687-04A8-4F0F-829D-03EFCADA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5BA4-8CD5-4644-9721-8DF3EBBF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00D66-DFA7-4A08-9ACA-2E0DC3C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4757-EAF4-452D-AAD5-CB6D9953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1EDB3-2DE2-40CE-8350-BC13EFF5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793C6-F733-494A-99DE-E591C3A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ECEEA-C143-4BBE-B772-AF541AD17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20F76-151B-4243-BABA-81A22C816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EC65C-A59F-4125-8DB4-BDCB90B6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B9954-2FA8-4AA7-A1B8-0D8528B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8C81A-88CF-4582-9DA9-A5280A7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99A2-82AD-4259-9B09-DF29621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E0E68-B489-47A6-94EB-5A5456D3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4FAD7-3B10-4B90-98D7-FF5A8CF8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5EF4D9-E636-4C65-AFC0-D8077F6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3ABDF-8A80-4379-AE90-38BECE95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34212-1603-4010-AA42-D37C064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CE2E5-3AED-4E2A-92B2-3D858CE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F3B1-BC6C-4A56-8BB1-39D2B0E0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52C8-A5F4-45AC-8E62-B27802FD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725E5-50EF-46CC-88D0-1918C928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3EB4F-647B-4746-9892-810C204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84E8-324B-41FB-9189-45852955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5FA34-425C-49FE-952B-53F01BFA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1322-97E5-4D0F-AAEE-6A18CC5D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BA271-51CE-4E32-B4B5-F7FFD477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48A43-3F2D-46B4-BD01-3FD221CA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A648D-61EF-40D8-84BB-5CDFD481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1726F-8C49-42EE-990A-75BBA787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E2CDE-1322-4397-A811-19150F7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A8695-647A-4030-8FA0-D3C07F54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69C91-D7B2-485C-89A6-9ADE0B7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68495-7D54-449E-B339-B7FA1FAC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47EBE-C4D4-4C57-9BC7-81F3AA2B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1709-511A-46C0-A266-3040298B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5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4363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7221177" y="3051299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5825766" y="201512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4165941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4165941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23166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5682891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5682891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7147359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7147359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6285253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7747340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4362727" y="4089950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4162664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4822212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4822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4362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5824813" y="3053777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4164987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4164987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22212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5681938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5681938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6284300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4827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6286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7221177" y="2012648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7147359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7147359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7747340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7747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4350095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5813400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7188661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4274403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5715917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7157430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4337465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92854AD6-8A91-442C-A5ED-0F1CCC66EBCA}"/>
              </a:ext>
            </a:extLst>
          </p:cNvPr>
          <p:cNvSpPr/>
          <p:nvPr/>
        </p:nvSpPr>
        <p:spPr>
          <a:xfrm>
            <a:off x="4676099" y="263234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128D4D-035F-4F19-AA68-EBAF6D112A9C}"/>
              </a:ext>
            </a:extLst>
          </p:cNvPr>
          <p:cNvCxnSpPr>
            <a:cxnSpLocks/>
          </p:cNvCxnSpPr>
          <p:nvPr/>
        </p:nvCxnSpPr>
        <p:spPr>
          <a:xfrm flipH="1">
            <a:off x="3956099" y="27221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4A9467-FB03-4D81-9CDE-8E9636C3CB5B}"/>
              </a:ext>
            </a:extLst>
          </p:cNvPr>
          <p:cNvCxnSpPr>
            <a:cxnSpLocks/>
          </p:cNvCxnSpPr>
          <p:nvPr/>
        </p:nvCxnSpPr>
        <p:spPr>
          <a:xfrm flipH="1">
            <a:off x="3956099" y="29888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2C0B02-DD3D-44B0-B547-B22AEA60396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135586" y="286208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流程图: 延期 7">
            <a:extLst>
              <a:ext uri="{FF2B5EF4-FFF2-40B4-BE49-F238E27FC236}">
                <a16:creationId xmlns:a16="http://schemas.microsoft.com/office/drawing/2014/main" id="{86F06E6F-6A2A-4441-A9FB-746E677FB952}"/>
              </a:ext>
            </a:extLst>
          </p:cNvPr>
          <p:cNvSpPr/>
          <p:nvPr/>
        </p:nvSpPr>
        <p:spPr>
          <a:xfrm>
            <a:off x="4676099" y="34248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05076-8018-4D3F-AA55-FA18E451BCC7}"/>
              </a:ext>
            </a:extLst>
          </p:cNvPr>
          <p:cNvCxnSpPr>
            <a:cxnSpLocks/>
          </p:cNvCxnSpPr>
          <p:nvPr/>
        </p:nvCxnSpPr>
        <p:spPr>
          <a:xfrm flipH="1">
            <a:off x="3956099" y="35145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11730B-0AAD-4700-864B-FF8CC2482259}"/>
              </a:ext>
            </a:extLst>
          </p:cNvPr>
          <p:cNvCxnSpPr>
            <a:cxnSpLocks/>
          </p:cNvCxnSpPr>
          <p:nvPr/>
        </p:nvCxnSpPr>
        <p:spPr>
          <a:xfrm flipH="1">
            <a:off x="3956099" y="37812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ADD9B0-F8CB-48B9-8450-ABD04669D24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135586" y="36545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新月形 11">
            <a:extLst>
              <a:ext uri="{FF2B5EF4-FFF2-40B4-BE49-F238E27FC236}">
                <a16:creationId xmlns:a16="http://schemas.microsoft.com/office/drawing/2014/main" id="{19FEF76F-5DE6-49D3-9CCA-425C76E877D5}"/>
              </a:ext>
            </a:extLst>
          </p:cNvPr>
          <p:cNvSpPr/>
          <p:nvPr/>
        </p:nvSpPr>
        <p:spPr>
          <a:xfrm rot="10800000">
            <a:off x="6005461" y="3059864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7A9E07-8DD7-4842-B9D6-12C2011C61F7}"/>
              </a:ext>
            </a:extLst>
          </p:cNvPr>
          <p:cNvCxnSpPr>
            <a:cxnSpLocks/>
          </p:cNvCxnSpPr>
          <p:nvPr/>
        </p:nvCxnSpPr>
        <p:spPr>
          <a:xfrm flipH="1">
            <a:off x="5862586" y="31532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884323-33E6-4F2C-86EB-B9AA0863FCA7}"/>
              </a:ext>
            </a:extLst>
          </p:cNvPr>
          <p:cNvCxnSpPr>
            <a:cxnSpLocks/>
          </p:cNvCxnSpPr>
          <p:nvPr/>
        </p:nvCxnSpPr>
        <p:spPr>
          <a:xfrm flipH="1">
            <a:off x="5862586" y="34199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86E6C3-0129-486B-B824-D7098D25772E}"/>
              </a:ext>
            </a:extLst>
          </p:cNvPr>
          <p:cNvCxnSpPr>
            <a:cxnSpLocks/>
          </p:cNvCxnSpPr>
          <p:nvPr/>
        </p:nvCxnSpPr>
        <p:spPr>
          <a:xfrm flipH="1">
            <a:off x="6464949" y="3289606"/>
            <a:ext cx="796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FED290-DD05-4B5B-B8F3-63839970EABD}"/>
              </a:ext>
            </a:extLst>
          </p:cNvPr>
          <p:cNvGrpSpPr/>
          <p:nvPr/>
        </p:nvGrpSpPr>
        <p:grpSpPr>
          <a:xfrm>
            <a:off x="7334823" y="3192604"/>
            <a:ext cx="526162" cy="461963"/>
            <a:chOff x="2197100" y="2946400"/>
            <a:chExt cx="701549" cy="615950"/>
          </a:xfrm>
        </p:grpSpPr>
        <p:sp>
          <p:nvSpPr>
            <p:cNvPr id="17" name="新月形 16">
              <a:extLst>
                <a:ext uri="{FF2B5EF4-FFF2-40B4-BE49-F238E27FC236}">
                  <a16:creationId xmlns:a16="http://schemas.microsoft.com/office/drawing/2014/main" id="{5B1B8527-AF00-4732-B832-7DC409484057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656E3BD-8795-40B6-9D6B-B1A8DF70D702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49B1E8-D3E5-4CE6-86C5-AC9EF558BE03}"/>
              </a:ext>
            </a:extLst>
          </p:cNvPr>
          <p:cNvCxnSpPr>
            <a:cxnSpLocks/>
          </p:cNvCxnSpPr>
          <p:nvPr/>
        </p:nvCxnSpPr>
        <p:spPr>
          <a:xfrm flipH="1">
            <a:off x="7261005" y="32902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538415-89CD-43EE-9901-0D6EA1124A27}"/>
              </a:ext>
            </a:extLst>
          </p:cNvPr>
          <p:cNvCxnSpPr>
            <a:cxnSpLocks/>
          </p:cNvCxnSpPr>
          <p:nvPr/>
        </p:nvCxnSpPr>
        <p:spPr>
          <a:xfrm flipH="1">
            <a:off x="7261005" y="35569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43987F-3578-49A5-8D62-89EC824CA0F5}"/>
              </a:ext>
            </a:extLst>
          </p:cNvPr>
          <p:cNvCxnSpPr>
            <a:cxnSpLocks/>
          </p:cNvCxnSpPr>
          <p:nvPr/>
        </p:nvCxnSpPr>
        <p:spPr>
          <a:xfrm flipH="1">
            <a:off x="7860985" y="3427834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5B694-53F9-4D2E-A864-02117B9E1728}"/>
              </a:ext>
            </a:extLst>
          </p:cNvPr>
          <p:cNvCxnSpPr>
            <a:cxnSpLocks/>
          </p:cNvCxnSpPr>
          <p:nvPr/>
        </p:nvCxnSpPr>
        <p:spPr>
          <a:xfrm>
            <a:off x="5365329" y="2862087"/>
            <a:ext cx="513977" cy="29115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AC4788-63AA-49EE-915A-B57C79888ECB}"/>
              </a:ext>
            </a:extLst>
          </p:cNvPr>
          <p:cNvCxnSpPr>
            <a:cxnSpLocks/>
          </p:cNvCxnSpPr>
          <p:nvPr/>
        </p:nvCxnSpPr>
        <p:spPr>
          <a:xfrm flipV="1">
            <a:off x="5365329" y="3419944"/>
            <a:ext cx="513977" cy="2346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65F7EF-BB81-4715-B239-0E5DC0BB2075}"/>
              </a:ext>
            </a:extLst>
          </p:cNvPr>
          <p:cNvSpPr txBox="1"/>
          <p:nvPr/>
        </p:nvSpPr>
        <p:spPr>
          <a:xfrm>
            <a:off x="3560284" y="25374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12F878-E60F-4587-9DA0-DBB3EE056588}"/>
              </a:ext>
            </a:extLst>
          </p:cNvPr>
          <p:cNvSpPr txBox="1"/>
          <p:nvPr/>
        </p:nvSpPr>
        <p:spPr>
          <a:xfrm>
            <a:off x="3560331" y="2804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B5008D-726D-4EF9-94ED-EFD327343F2A}"/>
              </a:ext>
            </a:extLst>
          </p:cNvPr>
          <p:cNvSpPr txBox="1"/>
          <p:nvPr/>
        </p:nvSpPr>
        <p:spPr>
          <a:xfrm>
            <a:off x="3566543" y="33299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212831-57E2-4965-BE07-0AB8F7E6EE26}"/>
              </a:ext>
            </a:extLst>
          </p:cNvPr>
          <p:cNvSpPr txBox="1"/>
          <p:nvPr/>
        </p:nvSpPr>
        <p:spPr>
          <a:xfrm>
            <a:off x="3560284" y="35957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C19F74-0904-4402-9C31-6C6ADF9A6212}"/>
              </a:ext>
            </a:extLst>
          </p:cNvPr>
          <p:cNvSpPr txBox="1"/>
          <p:nvPr/>
        </p:nvSpPr>
        <p:spPr>
          <a:xfrm>
            <a:off x="3571506" y="3957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9B2FA74-812F-4DE1-BB13-AA41447D41B6}"/>
              </a:ext>
            </a:extLst>
          </p:cNvPr>
          <p:cNvCxnSpPr>
            <a:cxnSpLocks/>
          </p:cNvCxnSpPr>
          <p:nvPr/>
        </p:nvCxnSpPr>
        <p:spPr>
          <a:xfrm flipV="1">
            <a:off x="3956099" y="3556935"/>
            <a:ext cx="3304906" cy="585165"/>
          </a:xfrm>
          <a:prstGeom prst="bentConnector3">
            <a:avLst>
              <a:gd name="adj1" fmla="val 882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59F5DB5-6BAE-47BE-9242-D122F76968E9}"/>
              </a:ext>
            </a:extLst>
          </p:cNvPr>
          <p:cNvSpPr txBox="1"/>
          <p:nvPr/>
        </p:nvSpPr>
        <p:spPr>
          <a:xfrm>
            <a:off x="8573946" y="3243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1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A4F7C2-5C13-451D-B3B9-6341B229D5BD}"/>
              </a:ext>
            </a:extLst>
          </p:cNvPr>
          <p:cNvGrpSpPr/>
          <p:nvPr/>
        </p:nvGrpSpPr>
        <p:grpSpPr>
          <a:xfrm>
            <a:off x="2884354" y="2486253"/>
            <a:ext cx="1725746" cy="1033153"/>
            <a:chOff x="2884354" y="2486253"/>
            <a:chExt cx="1725746" cy="10331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557AF8-A79D-451E-926D-8E3B525746F2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0F6D4836-2BB3-4423-9FFE-4A83F66EA14A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4CD662-CAEC-4E15-BAC2-CFC61647DA59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4CD662-CAEC-4E15-BAC2-CFC61647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98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F0EB83A-9D70-4877-9FE9-7D73A48245B5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F0EB83A-9D70-4877-9FE9-7D73A4824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3C37E10-0ED9-44FA-8AA0-5E890C6EC0BB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3C37E10-0ED9-44FA-8AA0-5E890C6EC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D07C221-114E-4F39-9C08-E9D7E98221CE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D07C221-114E-4F39-9C08-E9D7E9822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27FBD7D-877F-4E94-B93F-574A5171385A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739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E5AA791-1F5D-4A7F-AF75-FED42038223E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E92B2E0-F869-4D9D-A6E2-7E085A090372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7919281-EDCF-4F7E-A243-FFEE4FF19A2B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88F3DFD-C8C2-4030-9005-2B5A5EBC8D21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DA5263C-C5F5-4A75-9570-D68C85BEA035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1539EF-720A-4D24-A4E8-5DE3F0FA71B9}"/>
              </a:ext>
            </a:extLst>
          </p:cNvPr>
          <p:cNvGrpSpPr/>
          <p:nvPr/>
        </p:nvGrpSpPr>
        <p:grpSpPr>
          <a:xfrm>
            <a:off x="5198929" y="2487163"/>
            <a:ext cx="1396087" cy="1033153"/>
            <a:chOff x="2884354" y="2486253"/>
            <a:chExt cx="1396087" cy="103315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5122822-F5BF-4888-8EBD-CE48CD61D415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3BD04737-3043-489B-88E2-EEAE5FE6C438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C50820-E536-4C02-8290-5DDD8667741E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C50820-E536-4C02-8290-5DDD86677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47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9DF2E7C-F11F-402F-9268-247FADC03FE1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9DF2E7C-F11F-402F-9268-247FADC03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DA75516-7BB4-4C57-8F10-220AD26E3B2D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DA75516-7BB4-4C57-8F10-220AD26E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7860522-3F80-4061-AA9C-C31853021058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7860522-3F80-4061-AA9C-C31853021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A5D8ECE-42C5-40F9-B46F-E44147E446AC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D7648DA-1110-4ECF-A8D4-2E0C2BBE8189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2868DBC-4B08-468A-9203-FBD2B763D06E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C4DC5A3-EEBB-4D4F-8D85-4D63DBDF7D6C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7292674-9F0E-48CA-8451-B7C563072266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517599F-F31E-4D31-A042-B99C2CD84911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93A3FF8-F35B-41C0-8D69-0D4E6BDF2432}"/>
              </a:ext>
            </a:extLst>
          </p:cNvPr>
          <p:cNvGrpSpPr/>
          <p:nvPr/>
        </p:nvGrpSpPr>
        <p:grpSpPr>
          <a:xfrm>
            <a:off x="7500312" y="2486253"/>
            <a:ext cx="1396087" cy="1033153"/>
            <a:chOff x="2884354" y="2486253"/>
            <a:chExt cx="1396087" cy="103315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A720CE6-C30F-4668-BA45-83BC5D1180D5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直角三角形 72">
              <a:extLst>
                <a:ext uri="{FF2B5EF4-FFF2-40B4-BE49-F238E27FC236}">
                  <a16:creationId xmlns:a16="http://schemas.microsoft.com/office/drawing/2014/main" id="{78BBB5DA-4561-49C3-A9AC-CAB45E82F918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1A5141-C09C-420D-945E-0DBDCEE3FB85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1A5141-C09C-420D-945E-0DBDCEE3F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98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1C4DCC5-FBEB-46C9-930C-F9694B7DF9C0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1C4DCC5-FBEB-46C9-930C-F9694B7D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C0B413CD-2B70-445E-8F0D-842D638258C0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C0B413CD-2B70-445E-8F0D-842D63825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F5E22D7-8FDC-4F12-AB0E-DF6CA484314A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F5E22D7-8FDC-4F12-AB0E-DF6CA4843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5F5F47-B313-481E-B947-F01BF539F5D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FC10DA6-CDE7-45C6-8776-70126749CD1C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05E8FCE-18E6-4ED9-A9C1-A2D56837B5B0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0E7530-07F6-465B-963D-8633B57511B1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AD3EE56-3A35-468D-A9C4-79229189B45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21DEF0C-10F8-46B5-A82E-531C5AFEEAF2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F2C1C5D2-D36D-445E-8A67-6B30D7287059}"/>
              </a:ext>
            </a:extLst>
          </p:cNvPr>
          <p:cNvCxnSpPr>
            <a:cxnSpLocks/>
          </p:cNvCxnSpPr>
          <p:nvPr/>
        </p:nvCxnSpPr>
        <p:spPr>
          <a:xfrm flipV="1">
            <a:off x="2884354" y="3002830"/>
            <a:ext cx="4820991" cy="998676"/>
          </a:xfrm>
          <a:prstGeom prst="bentConnector3">
            <a:avLst>
              <a:gd name="adj1" fmla="val 910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67B94AB-FD06-498E-97B2-B3F059566AAB}"/>
              </a:ext>
            </a:extLst>
          </p:cNvPr>
          <p:cNvCxnSpPr>
            <a:cxnSpLocks/>
          </p:cNvCxnSpPr>
          <p:nvPr/>
        </p:nvCxnSpPr>
        <p:spPr>
          <a:xfrm>
            <a:off x="3074194" y="3002829"/>
            <a:ext cx="0" cy="99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5FEEB3F-AA2C-41B0-B27E-F39BC26DCA41}"/>
              </a:ext>
            </a:extLst>
          </p:cNvPr>
          <p:cNvCxnSpPr>
            <a:cxnSpLocks/>
          </p:cNvCxnSpPr>
          <p:nvPr/>
        </p:nvCxnSpPr>
        <p:spPr>
          <a:xfrm>
            <a:off x="5198929" y="2670919"/>
            <a:ext cx="0" cy="99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A7CDF93-E804-483A-A29E-361F4A9F9BC4}"/>
              </a:ext>
            </a:extLst>
          </p:cNvPr>
          <p:cNvCxnSpPr>
            <a:cxnSpLocks/>
          </p:cNvCxnSpPr>
          <p:nvPr/>
        </p:nvCxnSpPr>
        <p:spPr>
          <a:xfrm>
            <a:off x="2884354" y="1966913"/>
            <a:ext cx="0" cy="139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B1E3F7C-8709-4D48-94DF-6168894BC3FC}"/>
              </a:ext>
            </a:extLst>
          </p:cNvPr>
          <p:cNvCxnSpPr>
            <a:cxnSpLocks/>
          </p:cNvCxnSpPr>
          <p:nvPr/>
        </p:nvCxnSpPr>
        <p:spPr>
          <a:xfrm flipV="1">
            <a:off x="6590971" y="2670919"/>
            <a:ext cx="909341" cy="66073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DD604CB-1796-4B6A-97F4-BD721CB8286A}"/>
              </a:ext>
            </a:extLst>
          </p:cNvPr>
          <p:cNvCxnSpPr>
            <a:cxnSpLocks/>
          </p:cNvCxnSpPr>
          <p:nvPr/>
        </p:nvCxnSpPr>
        <p:spPr>
          <a:xfrm flipH="1">
            <a:off x="4607961" y="3004578"/>
            <a:ext cx="780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9A9024DC-1C5E-4704-B1E3-77DAD47B2751}"/>
              </a:ext>
            </a:extLst>
          </p:cNvPr>
          <p:cNvSpPr/>
          <p:nvPr/>
        </p:nvSpPr>
        <p:spPr>
          <a:xfrm>
            <a:off x="2862846" y="264805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FD0B4C7-FE10-43B8-89AD-20C25ADB434A}"/>
              </a:ext>
            </a:extLst>
          </p:cNvPr>
          <p:cNvSpPr/>
          <p:nvPr/>
        </p:nvSpPr>
        <p:spPr>
          <a:xfrm>
            <a:off x="5176068" y="334052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F9BB411-B5F9-415F-B68B-9CD84A65CD91}"/>
              </a:ext>
            </a:extLst>
          </p:cNvPr>
          <p:cNvCxnSpPr>
            <a:cxnSpLocks/>
          </p:cNvCxnSpPr>
          <p:nvPr/>
        </p:nvCxnSpPr>
        <p:spPr>
          <a:xfrm>
            <a:off x="4610100" y="2305050"/>
            <a:ext cx="0" cy="696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E2962313-6220-47F0-B931-094E06EF0B58}"/>
              </a:ext>
            </a:extLst>
          </p:cNvPr>
          <p:cNvSpPr/>
          <p:nvPr/>
        </p:nvSpPr>
        <p:spPr>
          <a:xfrm>
            <a:off x="4585102" y="264805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B34DE53-DE39-4359-8D9B-09724FED5CA5}"/>
              </a:ext>
            </a:extLst>
          </p:cNvPr>
          <p:cNvCxnSpPr>
            <a:cxnSpLocks/>
          </p:cNvCxnSpPr>
          <p:nvPr/>
        </p:nvCxnSpPr>
        <p:spPr>
          <a:xfrm flipH="1">
            <a:off x="4607962" y="2305050"/>
            <a:ext cx="2437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F441AB5-328F-4E43-961A-6B5EBFB5346E}"/>
              </a:ext>
            </a:extLst>
          </p:cNvPr>
          <p:cNvCxnSpPr>
            <a:cxnSpLocks/>
          </p:cNvCxnSpPr>
          <p:nvPr/>
        </p:nvCxnSpPr>
        <p:spPr>
          <a:xfrm>
            <a:off x="7009996" y="2305050"/>
            <a:ext cx="900383" cy="250414"/>
          </a:xfrm>
          <a:prstGeom prst="bentConnector3">
            <a:avLst>
              <a:gd name="adj1" fmla="val 38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3E75EA5-9D05-4D6B-A886-DEEF62124FE3}"/>
              </a:ext>
            </a:extLst>
          </p:cNvPr>
          <p:cNvCxnSpPr>
            <a:cxnSpLocks/>
          </p:cNvCxnSpPr>
          <p:nvPr/>
        </p:nvCxnSpPr>
        <p:spPr>
          <a:xfrm flipH="1">
            <a:off x="2884355" y="1966913"/>
            <a:ext cx="625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FD602-9C81-41FA-9503-0487453A43B9}"/>
              </a:ext>
            </a:extLst>
          </p:cNvPr>
          <p:cNvCxnSpPr>
            <a:cxnSpLocks/>
          </p:cNvCxnSpPr>
          <p:nvPr/>
        </p:nvCxnSpPr>
        <p:spPr>
          <a:xfrm>
            <a:off x="9129023" y="1966913"/>
            <a:ext cx="0" cy="1364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2BA811F-7114-414C-8698-D58238AEAB8D}"/>
              </a:ext>
            </a:extLst>
          </p:cNvPr>
          <p:cNvCxnSpPr>
            <a:cxnSpLocks/>
          </p:cNvCxnSpPr>
          <p:nvPr/>
        </p:nvCxnSpPr>
        <p:spPr>
          <a:xfrm flipH="1">
            <a:off x="8892355" y="3331653"/>
            <a:ext cx="236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6BF93C2-2036-4D2F-B6A2-C3E7D8AF261C}"/>
              </a:ext>
            </a:extLst>
          </p:cNvPr>
          <p:cNvSpPr/>
          <p:nvPr/>
        </p:nvSpPr>
        <p:spPr>
          <a:xfrm>
            <a:off x="7859209" y="2979737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98BA886-ED00-4343-8C93-EF86584A8B3F}"/>
              </a:ext>
            </a:extLst>
          </p:cNvPr>
          <p:cNvSpPr/>
          <p:nvPr/>
        </p:nvSpPr>
        <p:spPr>
          <a:xfrm>
            <a:off x="5554315" y="2979199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4022060-F14A-4B31-AE7F-DA722F5BA7C4}"/>
              </a:ext>
            </a:extLst>
          </p:cNvPr>
          <p:cNvSpPr/>
          <p:nvPr/>
        </p:nvSpPr>
        <p:spPr>
          <a:xfrm>
            <a:off x="3239740" y="2979199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717CF9B-8AF9-4430-84F0-DD474C77E95A}"/>
                  </a:ext>
                </a:extLst>
              </p:cNvPr>
              <p:cNvSpPr txBox="1"/>
              <p:nvPr/>
            </p:nvSpPr>
            <p:spPr>
              <a:xfrm>
                <a:off x="2384282" y="38168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717CF9B-8AF9-4430-84F0-DD474C7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82" y="3816840"/>
                <a:ext cx="533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>
            <a:extLst>
              <a:ext uri="{FF2B5EF4-FFF2-40B4-BE49-F238E27FC236}">
                <a16:creationId xmlns:a16="http://schemas.microsoft.com/office/drawing/2014/main" id="{ADACFBC4-1050-4322-BA44-3EE18EA4D884}"/>
              </a:ext>
            </a:extLst>
          </p:cNvPr>
          <p:cNvSpPr txBox="1"/>
          <p:nvPr/>
        </p:nvSpPr>
        <p:spPr>
          <a:xfrm>
            <a:off x="4723428" y="34465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5406816-BA13-47DD-BE59-964A5A11ECA5}"/>
              </a:ext>
            </a:extLst>
          </p:cNvPr>
          <p:cNvSpPr txBox="1"/>
          <p:nvPr/>
        </p:nvSpPr>
        <p:spPr>
          <a:xfrm>
            <a:off x="7269111" y="33485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5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ECC47F-0B57-43F7-9AAC-D8FBE6683BC2}"/>
              </a:ext>
            </a:extLst>
          </p:cNvPr>
          <p:cNvCxnSpPr>
            <a:cxnSpLocks/>
          </p:cNvCxnSpPr>
          <p:nvPr/>
        </p:nvCxnSpPr>
        <p:spPr>
          <a:xfrm>
            <a:off x="5934075" y="3450431"/>
            <a:ext cx="0" cy="566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A82E3A-A2C0-41EE-8A16-FD9E9CCA84CB}"/>
              </a:ext>
            </a:extLst>
          </p:cNvPr>
          <p:cNvCxnSpPr>
            <a:cxnSpLocks/>
          </p:cNvCxnSpPr>
          <p:nvPr/>
        </p:nvCxnSpPr>
        <p:spPr>
          <a:xfrm>
            <a:off x="5934075" y="3767138"/>
            <a:ext cx="31908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DA1AA1-1B7D-4216-9A06-EC3E75AA41F3}"/>
              </a:ext>
            </a:extLst>
          </p:cNvPr>
          <p:cNvCxnSpPr>
            <a:cxnSpLocks/>
          </p:cNvCxnSpPr>
          <p:nvPr/>
        </p:nvCxnSpPr>
        <p:spPr>
          <a:xfrm flipV="1">
            <a:off x="5934075" y="3381190"/>
            <a:ext cx="319088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4DAF5BF-ED41-4887-9B96-D6715E2C9E2D}"/>
              </a:ext>
            </a:extLst>
          </p:cNvPr>
          <p:cNvSpPr/>
          <p:nvPr/>
        </p:nvSpPr>
        <p:spPr>
          <a:xfrm>
            <a:off x="6207919" y="255111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A6645BC-C4B9-4804-B64A-B97CA0C48DA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53163" y="2941267"/>
            <a:ext cx="0" cy="439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06C8F0-2759-40FB-982A-B7829DF2E875}"/>
              </a:ext>
            </a:extLst>
          </p:cNvPr>
          <p:cNvCxnSpPr>
            <a:cxnSpLocks/>
          </p:cNvCxnSpPr>
          <p:nvPr/>
        </p:nvCxnSpPr>
        <p:spPr>
          <a:xfrm>
            <a:off x="6253163" y="2282825"/>
            <a:ext cx="0" cy="268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7927CFF-A3EB-4DDC-826F-5F93DF736444}"/>
              </a:ext>
            </a:extLst>
          </p:cNvPr>
          <p:cNvSpPr/>
          <p:nvPr/>
        </p:nvSpPr>
        <p:spPr>
          <a:xfrm>
            <a:off x="6230303" y="2237106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923623-F9A4-42EE-A766-FE52DE8B2743}"/>
              </a:ext>
            </a:extLst>
          </p:cNvPr>
          <p:cNvSpPr/>
          <p:nvPr/>
        </p:nvSpPr>
        <p:spPr>
          <a:xfrm rot="16200000">
            <a:off x="5273066" y="353872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FAEAA1-B761-4066-89CA-A6AE8E3E959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5513387" y="3733800"/>
            <a:ext cx="4206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D5F419-FA64-4D65-9B53-A90D2A7510D8}"/>
              </a:ext>
            </a:extLst>
          </p:cNvPr>
          <p:cNvCxnSpPr>
            <a:cxnSpLocks/>
          </p:cNvCxnSpPr>
          <p:nvPr/>
        </p:nvCxnSpPr>
        <p:spPr>
          <a:xfrm flipH="1">
            <a:off x="4200525" y="4068763"/>
            <a:ext cx="412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3C832E-8713-4034-9B5F-6BFF03166919}"/>
              </a:ext>
            </a:extLst>
          </p:cNvPr>
          <p:cNvCxnSpPr>
            <a:cxnSpLocks/>
          </p:cNvCxnSpPr>
          <p:nvPr/>
        </p:nvCxnSpPr>
        <p:spPr>
          <a:xfrm flipH="1">
            <a:off x="4269978" y="4156869"/>
            <a:ext cx="27384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F80D510-AAF3-4C6A-B4F3-E6BFA20DF012}"/>
              </a:ext>
            </a:extLst>
          </p:cNvPr>
          <p:cNvCxnSpPr>
            <a:cxnSpLocks/>
            <a:stCxn id="21" idx="0"/>
          </p:cNvCxnSpPr>
          <p:nvPr/>
        </p:nvCxnSpPr>
        <p:spPr>
          <a:xfrm rot="10800000" flipV="1">
            <a:off x="4414653" y="3733799"/>
            <a:ext cx="708581" cy="334963"/>
          </a:xfrm>
          <a:prstGeom prst="bentConnector3">
            <a:avLst>
              <a:gd name="adj1" fmla="val 101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055C320-A917-407D-BD90-57565A99547A}"/>
              </a:ext>
            </a:extLst>
          </p:cNvPr>
          <p:cNvCxnSpPr>
            <a:cxnSpLocks/>
          </p:cNvCxnSpPr>
          <p:nvPr/>
        </p:nvCxnSpPr>
        <p:spPr>
          <a:xfrm>
            <a:off x="4406900" y="4156869"/>
            <a:ext cx="0" cy="377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1FDB92-7CAC-49F8-9148-47FE6D64B2D7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406900" y="4533900"/>
            <a:ext cx="2550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717FB6-DB92-4A67-94B0-88A795D03FAC}"/>
              </a:ext>
            </a:extLst>
          </p:cNvPr>
          <p:cNvCxnSpPr>
            <a:cxnSpLocks/>
          </p:cNvCxnSpPr>
          <p:nvPr/>
        </p:nvCxnSpPr>
        <p:spPr>
          <a:xfrm flipH="1">
            <a:off x="6253162" y="3151703"/>
            <a:ext cx="704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1E3A008-5FE4-4618-8CE4-650DE700031E}"/>
              </a:ext>
            </a:extLst>
          </p:cNvPr>
          <p:cNvSpPr/>
          <p:nvPr/>
        </p:nvSpPr>
        <p:spPr>
          <a:xfrm>
            <a:off x="6957775" y="3128843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1996740-23D3-4929-860C-743C0D6B606A}"/>
              </a:ext>
            </a:extLst>
          </p:cNvPr>
          <p:cNvSpPr/>
          <p:nvPr/>
        </p:nvSpPr>
        <p:spPr>
          <a:xfrm>
            <a:off x="6957775" y="4511040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18837A5-1C9F-462D-936F-7E7698672E0A}"/>
              </a:ext>
            </a:extLst>
          </p:cNvPr>
          <p:cNvCxnSpPr>
            <a:cxnSpLocks/>
          </p:cNvCxnSpPr>
          <p:nvPr/>
        </p:nvCxnSpPr>
        <p:spPr>
          <a:xfrm>
            <a:off x="6253162" y="4068763"/>
            <a:ext cx="0" cy="677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D067963-64D2-4FDE-8AA5-7F48C97CA39E}"/>
              </a:ext>
            </a:extLst>
          </p:cNvPr>
          <p:cNvSpPr/>
          <p:nvPr/>
        </p:nvSpPr>
        <p:spPr>
          <a:xfrm>
            <a:off x="6230302" y="4511040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B39E54C-5F54-4DF5-8D1D-D3BE86380601}"/>
              </a:ext>
            </a:extLst>
          </p:cNvPr>
          <p:cNvSpPr/>
          <p:nvPr/>
        </p:nvSpPr>
        <p:spPr>
          <a:xfrm>
            <a:off x="6230302" y="313363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BD4FBC3-A065-4D3C-BED6-2A124E355C3E}"/>
              </a:ext>
            </a:extLst>
          </p:cNvPr>
          <p:cNvCxnSpPr>
            <a:cxnSpLocks/>
          </p:cNvCxnSpPr>
          <p:nvPr/>
        </p:nvCxnSpPr>
        <p:spPr>
          <a:xfrm flipH="1">
            <a:off x="6185214" y="4746625"/>
            <a:ext cx="1358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/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/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/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/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/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/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B2A3517-2C7C-4FAE-BB5E-DB2FCD6B8E76}"/>
              </a:ext>
            </a:extLst>
          </p:cNvPr>
          <p:cNvSpPr txBox="1"/>
          <p:nvPr/>
        </p:nvSpPr>
        <p:spPr>
          <a:xfrm>
            <a:off x="6785580" y="3154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68EC5C4-02F6-4CE9-A0CE-777035AE9EFE}"/>
              </a:ext>
            </a:extLst>
          </p:cNvPr>
          <p:cNvSpPr txBox="1"/>
          <p:nvPr/>
        </p:nvSpPr>
        <p:spPr>
          <a:xfrm>
            <a:off x="6785580" y="41091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4640C71-A09A-4A10-BE26-72A596DFD026}"/>
              </a:ext>
            </a:extLst>
          </p:cNvPr>
          <p:cNvGrpSpPr/>
          <p:nvPr/>
        </p:nvGrpSpPr>
        <p:grpSpPr>
          <a:xfrm>
            <a:off x="4649459" y="1218339"/>
            <a:ext cx="679444" cy="1033153"/>
            <a:chOff x="1709379" y="2178422"/>
            <a:chExt cx="679444" cy="103315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D356976-742F-4F91-A3A4-63F1D9B7897B}"/>
                </a:ext>
              </a:extLst>
            </p:cNvPr>
            <p:cNvSpPr/>
            <p:nvPr/>
          </p:nvSpPr>
          <p:spPr>
            <a:xfrm>
              <a:off x="1812870" y="2178422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7185B238-CE43-4060-8CDB-71CBE29B2D0A}"/>
                </a:ext>
              </a:extLst>
            </p:cNvPr>
            <p:cNvSpPr/>
            <p:nvPr/>
          </p:nvSpPr>
          <p:spPr>
            <a:xfrm rot="13320000">
              <a:off x="1709379" y="2836098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云形 23">
            <a:extLst>
              <a:ext uri="{FF2B5EF4-FFF2-40B4-BE49-F238E27FC236}">
                <a16:creationId xmlns:a16="http://schemas.microsoft.com/office/drawing/2014/main" id="{438B4668-6BD6-488C-9CEF-C61223EEEB55}"/>
              </a:ext>
            </a:extLst>
          </p:cNvPr>
          <p:cNvSpPr/>
          <p:nvPr/>
        </p:nvSpPr>
        <p:spPr>
          <a:xfrm>
            <a:off x="3050910" y="4476825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49EA51-4CCE-44E4-983F-DC008C262377}"/>
              </a:ext>
            </a:extLst>
          </p:cNvPr>
          <p:cNvSpPr txBox="1"/>
          <p:nvPr/>
        </p:nvSpPr>
        <p:spPr>
          <a:xfrm>
            <a:off x="2041061" y="4520759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C6FD1A6-34A5-4268-B542-994773252105}"/>
              </a:ext>
            </a:extLst>
          </p:cNvPr>
          <p:cNvGrpSpPr/>
          <p:nvPr/>
        </p:nvGrpSpPr>
        <p:grpSpPr>
          <a:xfrm>
            <a:off x="4649459" y="2576415"/>
            <a:ext cx="679444" cy="1033153"/>
            <a:chOff x="1709379" y="2178422"/>
            <a:chExt cx="679444" cy="1033153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43617F0-C84D-4F72-B23F-44307125DED9}"/>
                </a:ext>
              </a:extLst>
            </p:cNvPr>
            <p:cNvSpPr/>
            <p:nvPr/>
          </p:nvSpPr>
          <p:spPr>
            <a:xfrm>
              <a:off x="1812870" y="2178422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094EEEB3-9447-4D74-A05A-49F07D0D86DC}"/>
                </a:ext>
              </a:extLst>
            </p:cNvPr>
            <p:cNvSpPr/>
            <p:nvPr/>
          </p:nvSpPr>
          <p:spPr>
            <a:xfrm rot="13320000">
              <a:off x="1709379" y="2836098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E20143-794F-477E-B595-3D5A13C5D657}"/>
              </a:ext>
            </a:extLst>
          </p:cNvPr>
          <p:cNvGrpSpPr/>
          <p:nvPr/>
        </p:nvGrpSpPr>
        <p:grpSpPr>
          <a:xfrm>
            <a:off x="4649459" y="3934491"/>
            <a:ext cx="679444" cy="1033153"/>
            <a:chOff x="1709379" y="2178422"/>
            <a:chExt cx="679444" cy="103315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CD702F3-C2AC-4DD4-A691-4711E5CCCCF6}"/>
                </a:ext>
              </a:extLst>
            </p:cNvPr>
            <p:cNvSpPr/>
            <p:nvPr/>
          </p:nvSpPr>
          <p:spPr>
            <a:xfrm>
              <a:off x="1812870" y="2178422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E8AF07D9-0871-4F4F-A99F-8709398A40DB}"/>
                </a:ext>
              </a:extLst>
            </p:cNvPr>
            <p:cNvSpPr/>
            <p:nvPr/>
          </p:nvSpPr>
          <p:spPr>
            <a:xfrm rot="13320000">
              <a:off x="1709379" y="2836098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726CF30-4B6B-44E0-B59F-182FC562239E}"/>
              </a:ext>
            </a:extLst>
          </p:cNvPr>
          <p:cNvCxnSpPr>
            <a:cxnSpLocks/>
            <a:stCxn id="24" idx="0"/>
            <a:endCxn id="49" idx="5"/>
          </p:cNvCxnSpPr>
          <p:nvPr/>
        </p:nvCxnSpPr>
        <p:spPr>
          <a:xfrm>
            <a:off x="3800740" y="4705425"/>
            <a:ext cx="9522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A42DCCE-8120-4960-AC38-5D70B2551783}"/>
              </a:ext>
            </a:extLst>
          </p:cNvPr>
          <p:cNvCxnSpPr>
            <a:cxnSpLocks/>
            <a:stCxn id="23" idx="5"/>
          </p:cNvCxnSpPr>
          <p:nvPr/>
        </p:nvCxnSpPr>
        <p:spPr>
          <a:xfrm flipH="1">
            <a:off x="4473605" y="1989273"/>
            <a:ext cx="279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09E4CEB-8D99-476A-B1FE-F57EA23FE82B}"/>
              </a:ext>
            </a:extLst>
          </p:cNvPr>
          <p:cNvCxnSpPr>
            <a:cxnSpLocks/>
          </p:cNvCxnSpPr>
          <p:nvPr/>
        </p:nvCxnSpPr>
        <p:spPr>
          <a:xfrm flipH="1">
            <a:off x="4473577" y="3353858"/>
            <a:ext cx="279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FB46BB1-65C6-4BF6-8845-F3E433B9EB95}"/>
              </a:ext>
            </a:extLst>
          </p:cNvPr>
          <p:cNvCxnSpPr>
            <a:cxnSpLocks/>
          </p:cNvCxnSpPr>
          <p:nvPr/>
        </p:nvCxnSpPr>
        <p:spPr>
          <a:xfrm>
            <a:off x="4473577" y="1989273"/>
            <a:ext cx="0" cy="3432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0C0D0F1-8BF5-4C65-A4C9-9DC0568FD0E9}"/>
              </a:ext>
            </a:extLst>
          </p:cNvPr>
          <p:cNvCxnSpPr>
            <a:cxnSpLocks/>
          </p:cNvCxnSpPr>
          <p:nvPr/>
        </p:nvCxnSpPr>
        <p:spPr>
          <a:xfrm flipH="1">
            <a:off x="4473229" y="5421667"/>
            <a:ext cx="19244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云形 63">
            <a:extLst>
              <a:ext uri="{FF2B5EF4-FFF2-40B4-BE49-F238E27FC236}">
                <a16:creationId xmlns:a16="http://schemas.microsoft.com/office/drawing/2014/main" id="{D7943D18-DB10-477C-B475-F82A6E31F7BD}"/>
              </a:ext>
            </a:extLst>
          </p:cNvPr>
          <p:cNvSpPr/>
          <p:nvPr/>
        </p:nvSpPr>
        <p:spPr>
          <a:xfrm>
            <a:off x="6397655" y="5193067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流程图: 延期 64">
            <a:extLst>
              <a:ext uri="{FF2B5EF4-FFF2-40B4-BE49-F238E27FC236}">
                <a16:creationId xmlns:a16="http://schemas.microsoft.com/office/drawing/2014/main" id="{E18456EC-90D9-486C-A49A-01022D1BEBE1}"/>
              </a:ext>
            </a:extLst>
          </p:cNvPr>
          <p:cNvSpPr/>
          <p:nvPr/>
        </p:nvSpPr>
        <p:spPr>
          <a:xfrm>
            <a:off x="6080230" y="1942049"/>
            <a:ext cx="734292" cy="618885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流程图: 延期 66">
            <a:extLst>
              <a:ext uri="{FF2B5EF4-FFF2-40B4-BE49-F238E27FC236}">
                <a16:creationId xmlns:a16="http://schemas.microsoft.com/office/drawing/2014/main" id="{35AF8756-7639-43D6-8FFE-27BA591247F5}"/>
              </a:ext>
            </a:extLst>
          </p:cNvPr>
          <p:cNvSpPr/>
          <p:nvPr/>
        </p:nvSpPr>
        <p:spPr>
          <a:xfrm>
            <a:off x="7461027" y="3705470"/>
            <a:ext cx="734292" cy="587923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D5500D2-90FA-4166-8320-49CC2454C103}"/>
              </a:ext>
            </a:extLst>
          </p:cNvPr>
          <p:cNvGrpSpPr/>
          <p:nvPr/>
        </p:nvGrpSpPr>
        <p:grpSpPr>
          <a:xfrm>
            <a:off x="8788179" y="3825689"/>
            <a:ext cx="679444" cy="1033153"/>
            <a:chOff x="1709379" y="2178422"/>
            <a:chExt cx="679444" cy="1033153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C79241B-A4C9-413C-A610-36E4177E2582}"/>
                </a:ext>
              </a:extLst>
            </p:cNvPr>
            <p:cNvSpPr/>
            <p:nvPr/>
          </p:nvSpPr>
          <p:spPr>
            <a:xfrm>
              <a:off x="1812870" y="2178422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B34E261E-B93B-440E-8AAB-6944E434D33F}"/>
                </a:ext>
              </a:extLst>
            </p:cNvPr>
            <p:cNvSpPr/>
            <p:nvPr/>
          </p:nvSpPr>
          <p:spPr>
            <a:xfrm rot="13320000">
              <a:off x="1709379" y="2836098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1F9D9D35-3DC8-434A-8073-30C26B9692F4}"/>
              </a:ext>
            </a:extLst>
          </p:cNvPr>
          <p:cNvCxnSpPr>
            <a:cxnSpLocks/>
          </p:cNvCxnSpPr>
          <p:nvPr/>
        </p:nvCxnSpPr>
        <p:spPr>
          <a:xfrm>
            <a:off x="5328903" y="1375447"/>
            <a:ext cx="751327" cy="67147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A8BC0311-DB7F-4FE1-83C1-19C463036177}"/>
              </a:ext>
            </a:extLst>
          </p:cNvPr>
          <p:cNvCxnSpPr>
            <a:cxnSpLocks/>
          </p:cNvCxnSpPr>
          <p:nvPr/>
        </p:nvCxnSpPr>
        <p:spPr>
          <a:xfrm flipV="1">
            <a:off x="5334099" y="2444624"/>
            <a:ext cx="740933" cy="31854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4E0A87E-FC0A-4B84-A808-AE2A4C9F29EC}"/>
              </a:ext>
            </a:extLst>
          </p:cNvPr>
          <p:cNvCxnSpPr>
            <a:cxnSpLocks/>
          </p:cNvCxnSpPr>
          <p:nvPr/>
        </p:nvCxnSpPr>
        <p:spPr>
          <a:xfrm>
            <a:off x="5336714" y="4156803"/>
            <a:ext cx="2116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AC09D628-0FCA-4D2A-A32E-CE283B6EE752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814522" y="2251492"/>
            <a:ext cx="333588" cy="160807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96241B7-08ED-4097-B500-5C5C35839C60}"/>
              </a:ext>
            </a:extLst>
          </p:cNvPr>
          <p:cNvCxnSpPr>
            <a:cxnSpLocks/>
          </p:cNvCxnSpPr>
          <p:nvPr/>
        </p:nvCxnSpPr>
        <p:spPr>
          <a:xfrm>
            <a:off x="7148110" y="3859567"/>
            <a:ext cx="3129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354642-63B8-4D8E-BF42-8F1CA4C03665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8195319" y="3999431"/>
            <a:ext cx="68836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7F7A8E27-7651-4C9C-A37E-0C60585C802B}"/>
              </a:ext>
            </a:extLst>
          </p:cNvPr>
          <p:cNvCxnSpPr>
            <a:cxnSpLocks/>
            <a:stCxn id="64" idx="0"/>
            <a:endCxn id="70" idx="5"/>
          </p:cNvCxnSpPr>
          <p:nvPr/>
        </p:nvCxnSpPr>
        <p:spPr>
          <a:xfrm flipV="1">
            <a:off x="7147485" y="4596623"/>
            <a:ext cx="1744185" cy="8250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EA9EA88D-1A0F-47E8-9129-8DEDE5D63053}"/>
              </a:ext>
            </a:extLst>
          </p:cNvPr>
          <p:cNvSpPr/>
          <p:nvPr/>
        </p:nvSpPr>
        <p:spPr>
          <a:xfrm>
            <a:off x="4906993" y="1373542"/>
            <a:ext cx="419100" cy="595313"/>
          </a:xfrm>
          <a:custGeom>
            <a:avLst/>
            <a:gdLst>
              <a:gd name="connsiteX0" fmla="*/ 0 w 419100"/>
              <a:gd name="connsiteY0" fmla="*/ 595313 h 595313"/>
              <a:gd name="connsiteX1" fmla="*/ 114300 w 419100"/>
              <a:gd name="connsiteY1" fmla="*/ 423863 h 595313"/>
              <a:gd name="connsiteX2" fmla="*/ 152400 w 419100"/>
              <a:gd name="connsiteY2" fmla="*/ 200025 h 595313"/>
              <a:gd name="connsiteX3" fmla="*/ 261937 w 419100"/>
              <a:gd name="connsiteY3" fmla="*/ 33338 h 595313"/>
              <a:gd name="connsiteX4" fmla="*/ 419100 w 419100"/>
              <a:gd name="connsiteY4" fmla="*/ 0 h 59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95313">
                <a:moveTo>
                  <a:pt x="0" y="595313"/>
                </a:moveTo>
                <a:cubicBezTo>
                  <a:pt x="44450" y="542528"/>
                  <a:pt x="88900" y="489744"/>
                  <a:pt x="114300" y="423863"/>
                </a:cubicBezTo>
                <a:cubicBezTo>
                  <a:pt x="139700" y="357982"/>
                  <a:pt x="127794" y="265112"/>
                  <a:pt x="152400" y="200025"/>
                </a:cubicBezTo>
                <a:cubicBezTo>
                  <a:pt x="177006" y="134938"/>
                  <a:pt x="217487" y="66675"/>
                  <a:pt x="261937" y="33338"/>
                </a:cubicBezTo>
                <a:cubicBezTo>
                  <a:pt x="306387" y="1"/>
                  <a:pt x="362743" y="0"/>
                  <a:pt x="419100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E87618E0-2A64-4C56-AC2A-C83F8BE46A47}"/>
              </a:ext>
            </a:extLst>
          </p:cNvPr>
          <p:cNvSpPr/>
          <p:nvPr/>
        </p:nvSpPr>
        <p:spPr>
          <a:xfrm>
            <a:off x="4918586" y="2734376"/>
            <a:ext cx="419100" cy="595313"/>
          </a:xfrm>
          <a:custGeom>
            <a:avLst/>
            <a:gdLst>
              <a:gd name="connsiteX0" fmla="*/ 0 w 419100"/>
              <a:gd name="connsiteY0" fmla="*/ 595313 h 595313"/>
              <a:gd name="connsiteX1" fmla="*/ 114300 w 419100"/>
              <a:gd name="connsiteY1" fmla="*/ 423863 h 595313"/>
              <a:gd name="connsiteX2" fmla="*/ 152400 w 419100"/>
              <a:gd name="connsiteY2" fmla="*/ 200025 h 595313"/>
              <a:gd name="connsiteX3" fmla="*/ 261937 w 419100"/>
              <a:gd name="connsiteY3" fmla="*/ 33338 h 595313"/>
              <a:gd name="connsiteX4" fmla="*/ 419100 w 419100"/>
              <a:gd name="connsiteY4" fmla="*/ 0 h 59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95313">
                <a:moveTo>
                  <a:pt x="0" y="595313"/>
                </a:moveTo>
                <a:cubicBezTo>
                  <a:pt x="44450" y="542528"/>
                  <a:pt x="88900" y="489744"/>
                  <a:pt x="114300" y="423863"/>
                </a:cubicBezTo>
                <a:cubicBezTo>
                  <a:pt x="139700" y="357982"/>
                  <a:pt x="127794" y="265112"/>
                  <a:pt x="152400" y="200025"/>
                </a:cubicBezTo>
                <a:cubicBezTo>
                  <a:pt x="177006" y="134938"/>
                  <a:pt x="217487" y="66675"/>
                  <a:pt x="261937" y="33338"/>
                </a:cubicBezTo>
                <a:cubicBezTo>
                  <a:pt x="306387" y="1"/>
                  <a:pt x="362743" y="0"/>
                  <a:pt x="419100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637C0ED5-EBDA-4190-A20B-62ED43A9808B}"/>
              </a:ext>
            </a:extLst>
          </p:cNvPr>
          <p:cNvSpPr/>
          <p:nvPr/>
        </p:nvSpPr>
        <p:spPr>
          <a:xfrm>
            <a:off x="4925307" y="4102973"/>
            <a:ext cx="419100" cy="595313"/>
          </a:xfrm>
          <a:custGeom>
            <a:avLst/>
            <a:gdLst>
              <a:gd name="connsiteX0" fmla="*/ 0 w 419100"/>
              <a:gd name="connsiteY0" fmla="*/ 595313 h 595313"/>
              <a:gd name="connsiteX1" fmla="*/ 114300 w 419100"/>
              <a:gd name="connsiteY1" fmla="*/ 423863 h 595313"/>
              <a:gd name="connsiteX2" fmla="*/ 152400 w 419100"/>
              <a:gd name="connsiteY2" fmla="*/ 200025 h 595313"/>
              <a:gd name="connsiteX3" fmla="*/ 261937 w 419100"/>
              <a:gd name="connsiteY3" fmla="*/ 33338 h 595313"/>
              <a:gd name="connsiteX4" fmla="*/ 419100 w 419100"/>
              <a:gd name="connsiteY4" fmla="*/ 0 h 59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" h="595313">
                <a:moveTo>
                  <a:pt x="0" y="595313"/>
                </a:moveTo>
                <a:cubicBezTo>
                  <a:pt x="44450" y="542528"/>
                  <a:pt x="88900" y="489744"/>
                  <a:pt x="114300" y="423863"/>
                </a:cubicBezTo>
                <a:cubicBezTo>
                  <a:pt x="139700" y="357982"/>
                  <a:pt x="127794" y="265112"/>
                  <a:pt x="152400" y="200025"/>
                </a:cubicBezTo>
                <a:cubicBezTo>
                  <a:pt x="177006" y="134938"/>
                  <a:pt x="217487" y="66675"/>
                  <a:pt x="261937" y="33338"/>
                </a:cubicBezTo>
                <a:cubicBezTo>
                  <a:pt x="306387" y="1"/>
                  <a:pt x="362743" y="0"/>
                  <a:pt x="419100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1B998C57-A737-4084-9C3C-1278038E6659}"/>
              </a:ext>
            </a:extLst>
          </p:cNvPr>
          <p:cNvSpPr/>
          <p:nvPr/>
        </p:nvSpPr>
        <p:spPr>
          <a:xfrm>
            <a:off x="6102380" y="2040292"/>
            <a:ext cx="685800" cy="219075"/>
          </a:xfrm>
          <a:custGeom>
            <a:avLst/>
            <a:gdLst>
              <a:gd name="connsiteX0" fmla="*/ 0 w 685800"/>
              <a:gd name="connsiteY0" fmla="*/ 0 h 219075"/>
              <a:gd name="connsiteX1" fmla="*/ 214313 w 685800"/>
              <a:gd name="connsiteY1" fmla="*/ 33338 h 219075"/>
              <a:gd name="connsiteX2" fmla="*/ 395288 w 685800"/>
              <a:gd name="connsiteY2" fmla="*/ 157163 h 219075"/>
              <a:gd name="connsiteX3" fmla="*/ 685800 w 685800"/>
              <a:gd name="connsiteY3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19075">
                <a:moveTo>
                  <a:pt x="0" y="0"/>
                </a:moveTo>
                <a:cubicBezTo>
                  <a:pt x="74216" y="3572"/>
                  <a:pt x="148432" y="7144"/>
                  <a:pt x="214313" y="33338"/>
                </a:cubicBezTo>
                <a:cubicBezTo>
                  <a:pt x="280194" y="59532"/>
                  <a:pt x="316707" y="126207"/>
                  <a:pt x="395288" y="157163"/>
                </a:cubicBezTo>
                <a:cubicBezTo>
                  <a:pt x="473869" y="188119"/>
                  <a:pt x="579834" y="203597"/>
                  <a:pt x="685800" y="21907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: 形状 95">
            <a:extLst>
              <a:ext uri="{FF2B5EF4-FFF2-40B4-BE49-F238E27FC236}">
                <a16:creationId xmlns:a16="http://schemas.microsoft.com/office/drawing/2014/main" id="{6A2F85F1-75C2-41C6-996B-9039ED041109}"/>
              </a:ext>
            </a:extLst>
          </p:cNvPr>
          <p:cNvSpPr/>
          <p:nvPr/>
        </p:nvSpPr>
        <p:spPr>
          <a:xfrm flipV="1">
            <a:off x="6108847" y="2248072"/>
            <a:ext cx="685800" cy="219075"/>
          </a:xfrm>
          <a:custGeom>
            <a:avLst/>
            <a:gdLst>
              <a:gd name="connsiteX0" fmla="*/ 0 w 685800"/>
              <a:gd name="connsiteY0" fmla="*/ 0 h 219075"/>
              <a:gd name="connsiteX1" fmla="*/ 214313 w 685800"/>
              <a:gd name="connsiteY1" fmla="*/ 33338 h 219075"/>
              <a:gd name="connsiteX2" fmla="*/ 395288 w 685800"/>
              <a:gd name="connsiteY2" fmla="*/ 157163 h 219075"/>
              <a:gd name="connsiteX3" fmla="*/ 685800 w 685800"/>
              <a:gd name="connsiteY3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19075">
                <a:moveTo>
                  <a:pt x="0" y="0"/>
                </a:moveTo>
                <a:cubicBezTo>
                  <a:pt x="74216" y="3572"/>
                  <a:pt x="148432" y="7144"/>
                  <a:pt x="214313" y="33338"/>
                </a:cubicBezTo>
                <a:cubicBezTo>
                  <a:pt x="280194" y="59532"/>
                  <a:pt x="316707" y="126207"/>
                  <a:pt x="395288" y="157163"/>
                </a:cubicBezTo>
                <a:cubicBezTo>
                  <a:pt x="473869" y="188119"/>
                  <a:pt x="579834" y="203597"/>
                  <a:pt x="685800" y="21907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B131388A-5683-45F7-A19E-060FDC1F0509}"/>
              </a:ext>
            </a:extLst>
          </p:cNvPr>
          <p:cNvSpPr/>
          <p:nvPr/>
        </p:nvSpPr>
        <p:spPr>
          <a:xfrm>
            <a:off x="7495241" y="3791651"/>
            <a:ext cx="685800" cy="219075"/>
          </a:xfrm>
          <a:custGeom>
            <a:avLst/>
            <a:gdLst>
              <a:gd name="connsiteX0" fmla="*/ 0 w 685800"/>
              <a:gd name="connsiteY0" fmla="*/ 0 h 219075"/>
              <a:gd name="connsiteX1" fmla="*/ 214313 w 685800"/>
              <a:gd name="connsiteY1" fmla="*/ 33338 h 219075"/>
              <a:gd name="connsiteX2" fmla="*/ 395288 w 685800"/>
              <a:gd name="connsiteY2" fmla="*/ 157163 h 219075"/>
              <a:gd name="connsiteX3" fmla="*/ 685800 w 685800"/>
              <a:gd name="connsiteY3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19075">
                <a:moveTo>
                  <a:pt x="0" y="0"/>
                </a:moveTo>
                <a:cubicBezTo>
                  <a:pt x="74216" y="3572"/>
                  <a:pt x="148432" y="7144"/>
                  <a:pt x="214313" y="33338"/>
                </a:cubicBezTo>
                <a:cubicBezTo>
                  <a:pt x="280194" y="59532"/>
                  <a:pt x="316707" y="126207"/>
                  <a:pt x="395288" y="157163"/>
                </a:cubicBezTo>
                <a:cubicBezTo>
                  <a:pt x="473869" y="188119"/>
                  <a:pt x="579834" y="203597"/>
                  <a:pt x="685800" y="21907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F79DEFE5-63C5-44D5-A204-BE75496A9286}"/>
              </a:ext>
            </a:extLst>
          </p:cNvPr>
          <p:cNvSpPr/>
          <p:nvPr/>
        </p:nvSpPr>
        <p:spPr>
          <a:xfrm flipV="1">
            <a:off x="7501708" y="3999431"/>
            <a:ext cx="685800" cy="219075"/>
          </a:xfrm>
          <a:custGeom>
            <a:avLst/>
            <a:gdLst>
              <a:gd name="connsiteX0" fmla="*/ 0 w 685800"/>
              <a:gd name="connsiteY0" fmla="*/ 0 h 219075"/>
              <a:gd name="connsiteX1" fmla="*/ 214313 w 685800"/>
              <a:gd name="connsiteY1" fmla="*/ 33338 h 219075"/>
              <a:gd name="connsiteX2" fmla="*/ 395288 w 685800"/>
              <a:gd name="connsiteY2" fmla="*/ 157163 h 219075"/>
              <a:gd name="connsiteX3" fmla="*/ 685800 w 685800"/>
              <a:gd name="connsiteY3" fmla="*/ 21907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19075">
                <a:moveTo>
                  <a:pt x="0" y="0"/>
                </a:moveTo>
                <a:cubicBezTo>
                  <a:pt x="74216" y="3572"/>
                  <a:pt x="148432" y="7144"/>
                  <a:pt x="214313" y="33338"/>
                </a:cubicBezTo>
                <a:cubicBezTo>
                  <a:pt x="280194" y="59532"/>
                  <a:pt x="316707" y="126207"/>
                  <a:pt x="395288" y="157163"/>
                </a:cubicBezTo>
                <a:cubicBezTo>
                  <a:pt x="473869" y="188119"/>
                  <a:pt x="579834" y="203597"/>
                  <a:pt x="685800" y="219075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861F3AB-66B8-45F4-8EF3-93FA03DB8274}"/>
              </a:ext>
            </a:extLst>
          </p:cNvPr>
          <p:cNvCxnSpPr>
            <a:cxnSpLocks/>
            <a:stCxn id="36" idx="3"/>
            <a:endCxn id="24" idx="2"/>
          </p:cNvCxnSpPr>
          <p:nvPr/>
        </p:nvCxnSpPr>
        <p:spPr>
          <a:xfrm>
            <a:off x="2490223" y="4705425"/>
            <a:ext cx="5630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EB4CE5-EB9D-41B0-A7BB-D308EF1FD442}"/>
              </a:ext>
            </a:extLst>
          </p:cNvPr>
          <p:cNvSpPr txBox="1"/>
          <p:nvPr/>
        </p:nvSpPr>
        <p:spPr>
          <a:xfrm>
            <a:off x="3056393" y="451362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0.5ns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4DBA119-E3E4-4F75-9F01-787058551F8B}"/>
              </a:ext>
            </a:extLst>
          </p:cNvPr>
          <p:cNvSpPr txBox="1"/>
          <p:nvPr/>
        </p:nvSpPr>
        <p:spPr>
          <a:xfrm>
            <a:off x="6394965" y="523700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0.3ns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3A83CA-D50C-4A85-A27D-647CA84C7083}"/>
              </a:ext>
            </a:extLst>
          </p:cNvPr>
          <p:cNvSpPr txBox="1"/>
          <p:nvPr/>
        </p:nvSpPr>
        <p:spPr>
          <a:xfrm>
            <a:off x="4834599" y="189062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0.3ns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AA82E09-13FA-494C-83B1-E53D1C763D2E}"/>
              </a:ext>
            </a:extLst>
          </p:cNvPr>
          <p:cNvSpPr txBox="1"/>
          <p:nvPr/>
        </p:nvSpPr>
        <p:spPr>
          <a:xfrm>
            <a:off x="4832766" y="32734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0.1ns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BD4668-D460-40F4-AC84-CF9F44AF6516}"/>
              </a:ext>
            </a:extLst>
          </p:cNvPr>
          <p:cNvSpPr txBox="1"/>
          <p:nvPr/>
        </p:nvSpPr>
        <p:spPr>
          <a:xfrm>
            <a:off x="4832765" y="46335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0.2ns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CAC750F-E85C-4969-ABE7-079F7FD64D1E}"/>
              </a:ext>
            </a:extLst>
          </p:cNvPr>
          <p:cNvSpPr txBox="1"/>
          <p:nvPr/>
        </p:nvSpPr>
        <p:spPr>
          <a:xfrm>
            <a:off x="6108847" y="159267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0.3ns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F0D9027-E074-4391-9E18-BE03B2C9FD4D}"/>
              </a:ext>
            </a:extLst>
          </p:cNvPr>
          <p:cNvSpPr txBox="1"/>
          <p:nvPr/>
        </p:nvSpPr>
        <p:spPr>
          <a:xfrm>
            <a:off x="6080834" y="252316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0.2ns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C1B907B-1861-43CB-B811-2BD8CCA1968F}"/>
              </a:ext>
            </a:extLst>
          </p:cNvPr>
          <p:cNvSpPr txBox="1"/>
          <p:nvPr/>
        </p:nvSpPr>
        <p:spPr>
          <a:xfrm>
            <a:off x="7501708" y="334734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0.2ns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A7B1032-092E-41A0-9C73-918AB1478269}"/>
              </a:ext>
            </a:extLst>
          </p:cNvPr>
          <p:cNvSpPr txBox="1"/>
          <p:nvPr/>
        </p:nvSpPr>
        <p:spPr>
          <a:xfrm>
            <a:off x="7501708" y="42642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0.1ns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E8D076-46A9-4831-892E-12F1DA8CAC59}"/>
              </a:ext>
            </a:extLst>
          </p:cNvPr>
          <p:cNvSpPr txBox="1"/>
          <p:nvPr/>
        </p:nvSpPr>
        <p:spPr>
          <a:xfrm>
            <a:off x="4863700" y="219295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F8FFCD7-AF2B-439C-BD37-DF01567B77E5}"/>
              </a:ext>
            </a:extLst>
          </p:cNvPr>
          <p:cNvSpPr txBox="1"/>
          <p:nvPr/>
        </p:nvSpPr>
        <p:spPr>
          <a:xfrm>
            <a:off x="4874855" y="35724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FE8A0F3-CAE5-4CB9-B171-B0E424357563}"/>
              </a:ext>
            </a:extLst>
          </p:cNvPr>
          <p:cNvSpPr txBox="1"/>
          <p:nvPr/>
        </p:nvSpPr>
        <p:spPr>
          <a:xfrm>
            <a:off x="4855619" y="4939203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3BEE3BB-BBB9-4D1B-89AC-BF40F67D0192}"/>
              </a:ext>
            </a:extLst>
          </p:cNvPr>
          <p:cNvSpPr txBox="1"/>
          <p:nvPr/>
        </p:nvSpPr>
        <p:spPr>
          <a:xfrm>
            <a:off x="9013575" y="481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05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71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15</cp:revision>
  <dcterms:created xsi:type="dcterms:W3CDTF">2020-07-04T08:30:08Z</dcterms:created>
  <dcterms:modified xsi:type="dcterms:W3CDTF">2020-07-04T13:20:31Z</dcterms:modified>
</cp:coreProperties>
</file>