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221" dt="2025-05-14T06:58:2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20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14T06:58:21.769" v="1244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2" creationId="{E8615DD7-BEBF-5A87-E9D2-0A2ED0D95953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5" creationId="{2215B2C0-21BD-EF1C-4FA5-B3E5F0FB7D4B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8" creationId="{B597AE7E-1A37-ED19-DD71-71F26007B8C7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14" creationId="{36FBAE2B-C9DB-9F89-7F54-23A1572FCA4C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73" creationId="{B10F15C8-2DDC-5D36-7A1E-DE0FBBA130C0}"/>
          </ac:spMkLst>
        </pc:spChg>
        <pc:grpChg chg="del">
          <ac:chgData name="Jinyin Yan" userId="7d7b1cac-fbbc-4678-8cfc-23ca66a374ce" providerId="ADAL" clId="{2710C3EF-C210-4106-997C-46551DEC9137}" dt="2025-05-13T02:08:24.076" v="491" actId="478"/>
          <ac:grpSpMkLst>
            <pc:docMk/>
            <pc:sldMk cId="1252913593" sldId="282"/>
            <ac:grpSpMk id="13" creationId="{7F6AC988-66C0-D881-ACF2-74CEC928685F}"/>
          </ac:grpSpMkLst>
        </pc:grp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5" creationId="{9C1F8A1A-399C-29D9-5D41-24DDF6A8439D}"/>
          </ac:cxnSpMkLst>
        </pc:cxn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6" creationId="{51E19E1A-EC13-1543-7212-2C798E20DFE9}"/>
          </ac:cxnSpMkLst>
        </pc:cxn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7" creationId="{8E3858D0-08B8-0CD5-21C3-653144B95718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  <pc:cxnChg chg="del mod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57" creationId="{EB5B7961-933F-6965-CD12-63192390C625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del mod topLvl">
          <ac:chgData name="Jinyin Yan" userId="7d7b1cac-fbbc-4678-8cfc-23ca66a374ce" providerId="ADAL" clId="{2710C3EF-C210-4106-997C-46551DEC9137}" dt="2025-05-13T03:07:40.133" v="550" actId="478"/>
          <ac:spMkLst>
            <pc:docMk/>
            <pc:sldMk cId="4154000706" sldId="283"/>
            <ac:spMk id="19" creationId="{EBB43D69-FA3C-6C22-69F1-D1AE96ECDF07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3:25.005" v="717"/>
          <ac:spMkLst>
            <pc:docMk/>
            <pc:sldMk cId="4154000706" sldId="283"/>
            <ac:spMk id="81" creationId="{7CD9E6EC-CF42-B0F6-D712-EA1F97D661F6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grpChg chg="add del mod">
          <ac:chgData name="Jinyin Yan" userId="7d7b1cac-fbbc-4678-8cfc-23ca66a374ce" providerId="ADAL" clId="{2710C3EF-C210-4106-997C-46551DEC9137}" dt="2025-05-13T03:07:14.184" v="544" actId="165"/>
          <ac:grpSpMkLst>
            <pc:docMk/>
            <pc:sldMk cId="4154000706" sldId="283"/>
            <ac:grpSpMk id="17" creationId="{E4FD5EDC-2DEE-FFCD-F526-E0C2578B64E4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del mod topLvl">
          <ac:chgData name="Jinyin Yan" userId="7d7b1cac-fbbc-4678-8cfc-23ca66a374ce" providerId="ADAL" clId="{2710C3EF-C210-4106-997C-46551DEC9137}" dt="2025-05-13T03:07:40.133" v="550" actId="478"/>
          <ac:cxnSpMkLst>
            <pc:docMk/>
            <pc:sldMk cId="4154000706" sldId="283"/>
            <ac:cxnSpMk id="20" creationId="{3ACD7219-E33B-D186-F904-38C3819B3B99}"/>
          </ac:cxnSpMkLst>
        </pc:cxnChg>
        <pc:cxnChg chg="del mod topLvl">
          <ac:chgData name="Jinyin Yan" userId="7d7b1cac-fbbc-4678-8cfc-23ca66a374ce" providerId="ADAL" clId="{2710C3EF-C210-4106-997C-46551DEC9137}" dt="2025-05-13T03:07:40.133" v="550" actId="478"/>
          <ac:cxnSpMkLst>
            <pc:docMk/>
            <pc:sldMk cId="4154000706" sldId="283"/>
            <ac:cxnSpMk id="21" creationId="{E109859A-C106-40B6-2534-AC65DDA77BBB}"/>
          </ac:cxnSpMkLst>
        </pc:cxnChg>
        <pc:cxnChg chg="del mod topLvl">
          <ac:chgData name="Jinyin Yan" userId="7d7b1cac-fbbc-4678-8cfc-23ca66a374ce" providerId="ADAL" clId="{2710C3EF-C210-4106-997C-46551DEC9137}" dt="2025-05-13T03:07:45.753" v="554" actId="478"/>
          <ac:cxnSpMkLst>
            <pc:docMk/>
            <pc:sldMk cId="4154000706" sldId="283"/>
            <ac:cxnSpMk id="22" creationId="{B987DEAC-5CCC-DBB3-613C-F99B9B47B212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14" creationId="{F7873B39-BE53-4180-C093-A549B6DF19B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17" creationId="{7896F989-E6C4-F41A-4179-5B55D9315C3C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47" creationId="{9D69B573-98D7-D310-297C-2A24CA528527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48" creationId="{BBFEBF14-6A63-3FB4-31D8-A871E9DE71A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54" creationId="{71B83C27-8115-6894-2A6C-3B519C651D7B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55" creationId="{94EF8021-610C-8D56-42C6-321536280555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62" creationId="{5F5998F3-844C-D32E-57EE-AC3CA0205DA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0" creationId="{2CF53492-DBF6-9ED6-5860-CCA68227A803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2" creationId="{60D6770F-498C-F736-5422-100A53878D31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3" creationId="{85B477E3-F288-5CC9-102A-23CBC1729DD7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del">
          <ac:chgData name="Jinyin Yan" userId="7d7b1cac-fbbc-4678-8cfc-23ca66a374ce" providerId="ADAL" clId="{2710C3EF-C210-4106-997C-46551DEC9137}" dt="2025-05-13T08:27:21.863" v="792" actId="478"/>
          <ac:cxnSpMkLst>
            <pc:docMk/>
            <pc:sldMk cId="2368057712" sldId="284"/>
            <ac:cxnSpMk id="18" creationId="{AD8F9A57-2A48-1E69-1490-E447E0A0F0F2}"/>
          </ac:cxnSpMkLst>
        </pc:cxnChg>
        <pc:cxnChg chg="add mod">
          <ac:chgData name="Jinyin Yan" userId="7d7b1cac-fbbc-4678-8cfc-23ca66a374ce" providerId="ADAL" clId="{2710C3EF-C210-4106-997C-46551DEC9137}" dt="2025-05-13T08:27:34.353" v="796"/>
          <ac:cxnSpMkLst>
            <pc:docMk/>
            <pc:sldMk cId="2368057712" sldId="284"/>
            <ac:cxnSpMk id="24" creationId="{6A0BC1C6-F7F9-282A-AB55-9D002F2D113D}"/>
          </ac:cxnSpMkLst>
        </pc:cxnChg>
        <pc:cxnChg chg="del">
          <ac:chgData name="Jinyin Yan" userId="7d7b1cac-fbbc-4678-8cfc-23ca66a374ce" providerId="ADAL" clId="{2710C3EF-C210-4106-997C-46551DEC9137}" dt="2025-05-13T08:24:57.796" v="778" actId="478"/>
          <ac:cxnSpMkLst>
            <pc:docMk/>
            <pc:sldMk cId="2368057712" sldId="284"/>
            <ac:cxnSpMk id="34" creationId="{7CEFC73B-9208-12F5-F713-08EDDA18E279}"/>
          </ac:cxnSpMkLst>
        </pc:cxnChg>
        <pc:cxnChg chg="add del mod">
          <ac:chgData name="Jinyin Yan" userId="7d7b1cac-fbbc-4678-8cfc-23ca66a374ce" providerId="ADAL" clId="{2710C3EF-C210-4106-997C-46551DEC9137}" dt="2025-05-13T08:35:40.484" v="860" actId="478"/>
          <ac:cxnSpMkLst>
            <pc:docMk/>
            <pc:sldMk cId="2368057712" sldId="284"/>
            <ac:cxnSpMk id="36" creationId="{C10D705C-522D-A1C1-924B-9A2B4FC74A52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  <pc:cxnChg chg="del">
          <ac:chgData name="Jinyin Yan" userId="7d7b1cac-fbbc-4678-8cfc-23ca66a374ce" providerId="ADAL" clId="{2710C3EF-C210-4106-997C-46551DEC9137}" dt="2025-05-13T08:22:32.469" v="776" actId="478"/>
          <ac:cxnSpMkLst>
            <pc:docMk/>
            <pc:sldMk cId="2368057712" sldId="284"/>
            <ac:cxnSpMk id="46" creationId="{9CD9246D-15FE-51D1-62E8-0D3805DA944C}"/>
          </ac:cxnSpMkLst>
        </pc:cxnChg>
        <pc:cxnChg chg="del">
          <ac:chgData name="Jinyin Yan" userId="7d7b1cac-fbbc-4678-8cfc-23ca66a374ce" providerId="ADAL" clId="{2710C3EF-C210-4106-997C-46551DEC9137}" dt="2025-05-13T08:24:55.336" v="777" actId="478"/>
          <ac:cxnSpMkLst>
            <pc:docMk/>
            <pc:sldMk cId="2368057712" sldId="284"/>
            <ac:cxnSpMk id="48" creationId="{52D58B7A-6F6B-F0FA-EDA5-D5202498E48F}"/>
          </ac:cxnSpMkLst>
        </pc:cxnChg>
        <pc:cxnChg chg="del">
          <ac:chgData name="Jinyin Yan" userId="7d7b1cac-fbbc-4678-8cfc-23ca66a374ce" providerId="ADAL" clId="{2710C3EF-C210-4106-997C-46551DEC9137}" dt="2025-05-13T08:22:30.951" v="775" actId="478"/>
          <ac:cxnSpMkLst>
            <pc:docMk/>
            <pc:sldMk cId="2368057712" sldId="284"/>
            <ac:cxnSpMk id="53" creationId="{3CC318D3-0BB0-2392-695D-DBF0F2134022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del">
          <ac:chgData name="Jinyin Yan" userId="7d7b1cac-fbbc-4678-8cfc-23ca66a374ce" providerId="ADAL" clId="{2710C3EF-C210-4106-997C-46551DEC9137}" dt="2025-05-13T09:21:40.102" v="864" actId="478"/>
          <ac:spMkLst>
            <pc:docMk/>
            <pc:sldMk cId="3614696556" sldId="285"/>
            <ac:spMk id="2" creationId="{1EFFE486-5BB5-BCC1-2F84-DAE39F803A66}"/>
          </ac:spMkLst>
        </pc:spChg>
        <pc:spChg chg="del">
          <ac:chgData name="Jinyin Yan" userId="7d7b1cac-fbbc-4678-8cfc-23ca66a374ce" providerId="ADAL" clId="{2710C3EF-C210-4106-997C-46551DEC9137}" dt="2025-05-13T09:21:38.876" v="863" actId="478"/>
          <ac:spMkLst>
            <pc:docMk/>
            <pc:sldMk cId="3614696556" sldId="285"/>
            <ac:spMk id="3" creationId="{43BA5FCC-F28D-666D-C234-152302337525}"/>
          </ac:spMkLst>
        </pc:spChg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del">
          <ac:chgData name="Jinyin Yan" userId="7d7b1cac-fbbc-4678-8cfc-23ca66a374ce" providerId="ADAL" clId="{2710C3EF-C210-4106-997C-46551DEC9137}" dt="2025-05-13T09:21:51.515" v="865" actId="478"/>
          <ac:spMkLst>
            <pc:docMk/>
            <pc:sldMk cId="3614696556" sldId="285"/>
            <ac:spMk id="57" creationId="{932D51A5-2358-BEF7-DEB6-31B8966DCE8A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del mod">
          <ac:chgData name="Jinyin Yan" userId="7d7b1cac-fbbc-4678-8cfc-23ca66a374ce" providerId="ADAL" clId="{2710C3EF-C210-4106-997C-46551DEC9137}" dt="2025-05-13T09:32:02.873" v="880" actId="478"/>
          <ac:spMkLst>
            <pc:docMk/>
            <pc:sldMk cId="3614696556" sldId="285"/>
            <ac:spMk id="78" creationId="{81A40DBA-B168-F371-11BB-C034D0DC8A84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79" creationId="{484839FB-58B3-6F10-BCCD-89991C9A244B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0" creationId="{CB6EF640-C857-2A92-52BC-FD4CD98C8725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1" creationId="{A9A26E31-4F35-45A6-3A7B-F30357CEE0A0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2" creationId="{144BB997-9651-B0A7-0300-C109E28A3522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3" creationId="{3C8191F8-1F2A-181A-C5A0-693415863D07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4" creationId="{3AE56695-117C-302D-D425-1CB99778AB53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5" creationId="{FD086ACB-25B5-3675-EC08-79ACF18B22A2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6" creationId="{CDB67D2C-727C-D87A-9DB1-3BBABAF3D5EC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del mod">
          <ac:chgData name="Jinyin Yan" userId="7d7b1cac-fbbc-4678-8cfc-23ca66a374ce" providerId="ADAL" clId="{2710C3EF-C210-4106-997C-46551DEC9137}" dt="2025-05-13T09:47:08.733" v="983"/>
          <ac:spMkLst>
            <pc:docMk/>
            <pc:sldMk cId="3614696556" sldId="285"/>
            <ac:spMk id="109" creationId="{06455649-A4A5-C54A-50B7-8B60ED339BF7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del">
          <ac:chgData name="Jinyin Yan" userId="7d7b1cac-fbbc-4678-8cfc-23ca66a374ce" providerId="ADAL" clId="{2710C3EF-C210-4106-997C-46551DEC9137}" dt="2025-05-13T09:33:47.237" v="886" actId="478"/>
          <ac:cxnSpMkLst>
            <pc:docMk/>
            <pc:sldMk cId="3614696556" sldId="285"/>
            <ac:cxnSpMk id="4" creationId="{97A2BEF7-F56D-D9D6-A6AA-2D482BAEF918}"/>
          </ac:cxnSpMkLst>
        </pc:cxnChg>
        <pc:cxnChg chg="del">
          <ac:chgData name="Jinyin Yan" userId="7d7b1cac-fbbc-4678-8cfc-23ca66a374ce" providerId="ADAL" clId="{2710C3EF-C210-4106-997C-46551DEC9137}" dt="2025-05-13T09:33:58.111" v="888" actId="478"/>
          <ac:cxnSpMkLst>
            <pc:docMk/>
            <pc:sldMk cId="3614696556" sldId="285"/>
            <ac:cxnSpMk id="5" creationId="{9ADB26DE-6383-DC5D-1F6F-8DB62B17A688}"/>
          </ac:cxnSpMkLst>
        </pc:cxnChg>
        <pc:cxnChg chg="del">
          <ac:chgData name="Jinyin Yan" userId="7d7b1cac-fbbc-4678-8cfc-23ca66a374ce" providerId="ADAL" clId="{2710C3EF-C210-4106-997C-46551DEC9137}" dt="2025-05-13T09:34:01.348" v="889" actId="478"/>
          <ac:cxnSpMkLst>
            <pc:docMk/>
            <pc:sldMk cId="3614696556" sldId="285"/>
            <ac:cxnSpMk id="7" creationId="{743937CB-DA8B-361D-1582-8CCF8A7840AA}"/>
          </ac:cxnSpMkLst>
        </pc:cxnChg>
        <pc:cxnChg chg="del">
          <ac:chgData name="Jinyin Yan" userId="7d7b1cac-fbbc-4678-8cfc-23ca66a374ce" providerId="ADAL" clId="{2710C3EF-C210-4106-997C-46551DEC9137}" dt="2025-05-13T09:34:02.289" v="890" actId="478"/>
          <ac:cxnSpMkLst>
            <pc:docMk/>
            <pc:sldMk cId="3614696556" sldId="285"/>
            <ac:cxnSpMk id="8" creationId="{A5BD9971-51A0-899B-D498-969161BE34A8}"/>
          </ac:cxnSpMkLst>
        </pc:cxnChg>
        <pc:cxnChg chg="del">
          <ac:chgData name="Jinyin Yan" userId="7d7b1cac-fbbc-4678-8cfc-23ca66a374ce" providerId="ADAL" clId="{2710C3EF-C210-4106-997C-46551DEC9137}" dt="2025-05-13T09:34:02.971" v="891" actId="478"/>
          <ac:cxnSpMkLst>
            <pc:docMk/>
            <pc:sldMk cId="3614696556" sldId="285"/>
            <ac:cxnSpMk id="9" creationId="{33838FA3-17D5-E06D-8FAE-D38A490AC10D}"/>
          </ac:cxnSpMkLst>
        </pc:cxnChg>
        <pc:cxnChg chg="del">
          <ac:chgData name="Jinyin Yan" userId="7d7b1cac-fbbc-4678-8cfc-23ca66a374ce" providerId="ADAL" clId="{2710C3EF-C210-4106-997C-46551DEC9137}" dt="2025-05-13T09:34:03.805" v="892" actId="478"/>
          <ac:cxnSpMkLst>
            <pc:docMk/>
            <pc:sldMk cId="3614696556" sldId="285"/>
            <ac:cxnSpMk id="10" creationId="{DAB84501-CA2A-F914-3C78-3A99F7809387}"/>
          </ac:cxnSpMkLst>
        </pc:cxnChg>
        <pc:cxnChg chg="del">
          <ac:chgData name="Jinyin Yan" userId="7d7b1cac-fbbc-4678-8cfc-23ca66a374ce" providerId="ADAL" clId="{2710C3EF-C210-4106-997C-46551DEC9137}" dt="2025-05-13T09:34:04.682" v="893" actId="478"/>
          <ac:cxnSpMkLst>
            <pc:docMk/>
            <pc:sldMk cId="3614696556" sldId="285"/>
            <ac:cxnSpMk id="11" creationId="{EC8FA121-3ED2-FA18-5A28-EC3AD999FCED}"/>
          </ac:cxnSpMkLst>
        </pc:cxnChg>
        <pc:cxnChg chg="del">
          <ac:chgData name="Jinyin Yan" userId="7d7b1cac-fbbc-4678-8cfc-23ca66a374ce" providerId="ADAL" clId="{2710C3EF-C210-4106-997C-46551DEC9137}" dt="2025-05-13T09:35:58.303" v="896" actId="478"/>
          <ac:cxnSpMkLst>
            <pc:docMk/>
            <pc:sldMk cId="3614696556" sldId="285"/>
            <ac:cxnSpMk id="13" creationId="{24A64D90-61B6-5CCA-2842-566872DBF98F}"/>
          </ac:cxnSpMkLst>
        </pc:cxnChg>
        <pc:cxnChg chg="del">
          <ac:chgData name="Jinyin Yan" userId="7d7b1cac-fbbc-4678-8cfc-23ca66a374ce" providerId="ADAL" clId="{2710C3EF-C210-4106-997C-46551DEC9137}" dt="2025-05-13T09:39:56.787" v="917" actId="478"/>
          <ac:cxnSpMkLst>
            <pc:docMk/>
            <pc:sldMk cId="3614696556" sldId="285"/>
            <ac:cxnSpMk id="14" creationId="{F3F0E394-27EC-6C9E-C8EE-A4C17E2D3EF5}"/>
          </ac:cxnSpMkLst>
        </pc:cxnChg>
        <pc:cxnChg chg="del">
          <ac:chgData name="Jinyin Yan" userId="7d7b1cac-fbbc-4678-8cfc-23ca66a374ce" providerId="ADAL" clId="{2710C3EF-C210-4106-997C-46551DEC9137}" dt="2025-05-13T09:40:05.764" v="919" actId="478"/>
          <ac:cxnSpMkLst>
            <pc:docMk/>
            <pc:sldMk cId="3614696556" sldId="285"/>
            <ac:cxnSpMk id="15" creationId="{CDFB28FA-A14E-06E9-F242-3DD7F2F3C42A}"/>
          </ac:cxnSpMkLst>
        </pc:cxnChg>
        <pc:cxnChg chg="del">
          <ac:chgData name="Jinyin Yan" userId="7d7b1cac-fbbc-4678-8cfc-23ca66a374ce" providerId="ADAL" clId="{2710C3EF-C210-4106-997C-46551DEC9137}" dt="2025-05-13T09:33:45.600" v="885" actId="478"/>
          <ac:cxnSpMkLst>
            <pc:docMk/>
            <pc:sldMk cId="3614696556" sldId="285"/>
            <ac:cxnSpMk id="16" creationId="{F613E99B-005B-003C-629B-CC49E7A8EB59}"/>
          </ac:cxnSpMkLst>
        </pc:cxn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del">
          <ac:chgData name="Jinyin Yan" userId="7d7b1cac-fbbc-4678-8cfc-23ca66a374ce" providerId="ADAL" clId="{2710C3EF-C210-4106-997C-46551DEC9137}" dt="2025-05-13T09:36:21.832" v="898" actId="478"/>
          <ac:cxnSpMkLst>
            <pc:docMk/>
            <pc:sldMk cId="3614696556" sldId="285"/>
            <ac:cxnSpMk id="19" creationId="{72F5C01E-F8D2-F42D-2CD7-5B5F6C482107}"/>
          </ac:cxnSpMkLst>
        </pc:cxnChg>
        <pc:cxnChg chg="del">
          <ac:chgData name="Jinyin Yan" userId="7d7b1cac-fbbc-4678-8cfc-23ca66a374ce" providerId="ADAL" clId="{2710C3EF-C210-4106-997C-46551DEC9137}" dt="2025-05-13T09:36:25.658" v="902" actId="478"/>
          <ac:cxnSpMkLst>
            <pc:docMk/>
            <pc:sldMk cId="3614696556" sldId="285"/>
            <ac:cxnSpMk id="20" creationId="{1C8DF61D-A539-13E0-934D-4CC0B330D47A}"/>
          </ac:cxnSpMkLst>
        </pc:cxnChg>
        <pc:cxnChg chg="del">
          <ac:chgData name="Jinyin Yan" userId="7d7b1cac-fbbc-4678-8cfc-23ca66a374ce" providerId="ADAL" clId="{2710C3EF-C210-4106-997C-46551DEC9137}" dt="2025-05-13T09:36:22.383" v="899" actId="478"/>
          <ac:cxnSpMkLst>
            <pc:docMk/>
            <pc:sldMk cId="3614696556" sldId="285"/>
            <ac:cxnSpMk id="21" creationId="{241497EE-CEE1-E2D9-8FAE-0E393EC45574}"/>
          </ac:cxnSpMkLst>
        </pc:cxnChg>
        <pc:cxnChg chg="del">
          <ac:chgData name="Jinyin Yan" userId="7d7b1cac-fbbc-4678-8cfc-23ca66a374ce" providerId="ADAL" clId="{2710C3EF-C210-4106-997C-46551DEC9137}" dt="2025-05-13T09:36:25.261" v="901" actId="478"/>
          <ac:cxnSpMkLst>
            <pc:docMk/>
            <pc:sldMk cId="3614696556" sldId="285"/>
            <ac:cxnSpMk id="22" creationId="{4596FD1C-08D7-A024-1736-A98D9195B9A6}"/>
          </ac:cxnSpMkLst>
        </pc:cxnChg>
        <pc:cxnChg chg="del">
          <ac:chgData name="Jinyin Yan" userId="7d7b1cac-fbbc-4678-8cfc-23ca66a374ce" providerId="ADAL" clId="{2710C3EF-C210-4106-997C-46551DEC9137}" dt="2025-05-13T09:36:24.321" v="900" actId="478"/>
          <ac:cxnSpMkLst>
            <pc:docMk/>
            <pc:sldMk cId="3614696556" sldId="285"/>
            <ac:cxnSpMk id="23" creationId="{14DB5910-55D6-B8B7-6479-AA7F85F52681}"/>
          </ac:cxnSpMkLst>
        </pc:cxnChg>
        <pc:cxnChg chg="del">
          <ac:chgData name="Jinyin Yan" userId="7d7b1cac-fbbc-4678-8cfc-23ca66a374ce" providerId="ADAL" clId="{2710C3EF-C210-4106-997C-46551DEC9137}" dt="2025-05-13T09:39:09.765" v="906" actId="478"/>
          <ac:cxnSpMkLst>
            <pc:docMk/>
            <pc:sldMk cId="3614696556" sldId="285"/>
            <ac:cxnSpMk id="24" creationId="{56B98A5E-272E-0C67-730C-F11F0289F117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del">
          <ac:chgData name="Jinyin Yan" userId="7d7b1cac-fbbc-4678-8cfc-23ca66a374ce" providerId="ADAL" clId="{2710C3EF-C210-4106-997C-46551DEC9137}" dt="2025-05-13T09:40:05.133" v="918" actId="478"/>
          <ac:cxnSpMkLst>
            <pc:docMk/>
            <pc:sldMk cId="3614696556" sldId="285"/>
            <ac:cxnSpMk id="26" creationId="{46217A68-D4B7-4601-E192-BE58784093B2}"/>
          </ac:cxnSpMkLst>
        </pc:cxnChg>
        <pc:cxnChg chg="del">
          <ac:chgData name="Jinyin Yan" userId="7d7b1cac-fbbc-4678-8cfc-23ca66a374ce" providerId="ADAL" clId="{2710C3EF-C210-4106-997C-46551DEC9137}" dt="2025-05-13T09:40:11.785" v="922" actId="478"/>
          <ac:cxnSpMkLst>
            <pc:docMk/>
            <pc:sldMk cId="3614696556" sldId="285"/>
            <ac:cxnSpMk id="28" creationId="{29FADDF6-79D2-1DFE-0A4A-7385DB4D9702}"/>
          </ac:cxnSpMkLst>
        </pc:cxnChg>
        <pc:cxnChg chg="del">
          <ac:chgData name="Jinyin Yan" userId="7d7b1cac-fbbc-4678-8cfc-23ca66a374ce" providerId="ADAL" clId="{2710C3EF-C210-4106-997C-46551DEC9137}" dt="2025-05-13T09:40:07.505" v="920" actId="478"/>
          <ac:cxnSpMkLst>
            <pc:docMk/>
            <pc:sldMk cId="3614696556" sldId="285"/>
            <ac:cxnSpMk id="29" creationId="{6AE0800E-E63C-8C29-4B38-5BB93C5D4E54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4" creationId="{3C69407D-9E04-0409-7864-A9E29FA19BE2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7" creationId="{22C2B2BD-13B5-2E28-F969-11037D94A4B0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8" creationId="{F052BD87-FAE6-B9B2-4D40-5ABC04357C95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0" creationId="{8E9CC748-BA36-AB84-C71C-04C809D217D8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2" creationId="{6731B76A-9BDE-4D63-8579-7BEC6C0E954E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3" creationId="{F9DEA286-BB16-5A3F-EDCE-23E6C2C79552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4" creationId="{15DCF220-70E0-E5C7-08C8-4E5FA7EEC8ED}"/>
          </ac:cxnSpMkLst>
        </pc:cxnChg>
        <pc:cxnChg chg="del">
          <ac:chgData name="Jinyin Yan" userId="7d7b1cac-fbbc-4678-8cfc-23ca66a374ce" providerId="ADAL" clId="{2710C3EF-C210-4106-997C-46551DEC9137}" dt="2025-05-13T09:41:02.219" v="941" actId="478"/>
          <ac:cxnSpMkLst>
            <pc:docMk/>
            <pc:sldMk cId="3614696556" sldId="285"/>
            <ac:cxnSpMk id="46" creationId="{510E723F-0E76-DE09-6278-2AB47E6519CC}"/>
          </ac:cxnSpMkLst>
        </pc:cxnChg>
        <pc:cxnChg chg="del">
          <ac:chgData name="Jinyin Yan" userId="7d7b1cac-fbbc-4678-8cfc-23ca66a374ce" providerId="ADAL" clId="{2710C3EF-C210-4106-997C-46551DEC9137}" dt="2025-05-13T09:41:06.007" v="943" actId="478"/>
          <ac:cxnSpMkLst>
            <pc:docMk/>
            <pc:sldMk cId="3614696556" sldId="285"/>
            <ac:cxnSpMk id="47" creationId="{1B22815C-5720-BDD5-FE29-2922A833C51A}"/>
          </ac:cxnSpMkLst>
        </pc:cxnChg>
        <pc:cxnChg chg="del">
          <ac:chgData name="Jinyin Yan" userId="7d7b1cac-fbbc-4678-8cfc-23ca66a374ce" providerId="ADAL" clId="{2710C3EF-C210-4106-997C-46551DEC9137}" dt="2025-05-13T09:41:16.248" v="947" actId="478"/>
          <ac:cxnSpMkLst>
            <pc:docMk/>
            <pc:sldMk cId="3614696556" sldId="285"/>
            <ac:cxnSpMk id="49" creationId="{C571EFE1-6C57-A1B9-2ED6-A47A86019E67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del">
          <ac:chgData name="Jinyin Yan" userId="7d7b1cac-fbbc-4678-8cfc-23ca66a374ce" providerId="ADAL" clId="{2710C3EF-C210-4106-997C-46551DEC9137}" dt="2025-05-13T09:41:03.136" v="942" actId="478"/>
          <ac:cxnSpMkLst>
            <pc:docMk/>
            <pc:sldMk cId="3614696556" sldId="285"/>
            <ac:cxnSpMk id="52" creationId="{E7FF572F-30A1-71C6-6C1C-25DA53255881}"/>
          </ac:cxnSpMkLst>
        </pc:cxnChg>
        <pc:cxnChg chg="del">
          <ac:chgData name="Jinyin Yan" userId="7d7b1cac-fbbc-4678-8cfc-23ca66a374ce" providerId="ADAL" clId="{2710C3EF-C210-4106-997C-46551DEC9137}" dt="2025-05-13T09:41:06.733" v="944" actId="478"/>
          <ac:cxnSpMkLst>
            <pc:docMk/>
            <pc:sldMk cId="3614696556" sldId="285"/>
            <ac:cxnSpMk id="53" creationId="{EFCD331C-57A1-F447-D05D-7BE6807029B6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del">
          <ac:chgData name="Jinyin Yan" userId="7d7b1cac-fbbc-4678-8cfc-23ca66a374ce" providerId="ADAL" clId="{2710C3EF-C210-4106-997C-46551DEC9137}" dt="2025-05-13T09:41:15.416" v="946" actId="478"/>
          <ac:cxnSpMkLst>
            <pc:docMk/>
            <pc:sldMk cId="3614696556" sldId="285"/>
            <ac:cxnSpMk id="55" creationId="{93FC7DC1-186B-5405-E436-FDDECEDA05A6}"/>
          </ac:cxnSpMkLst>
        </pc:cxnChg>
        <pc:cxnChg chg="del">
          <ac:chgData name="Jinyin Yan" userId="7d7b1cac-fbbc-4678-8cfc-23ca66a374ce" providerId="ADAL" clId="{2710C3EF-C210-4106-997C-46551DEC9137}" dt="2025-05-13T09:41:23.110" v="949" actId="478"/>
          <ac:cxnSpMkLst>
            <pc:docMk/>
            <pc:sldMk cId="3614696556" sldId="285"/>
            <ac:cxnSpMk id="56" creationId="{7351A21C-BD97-F3A2-3442-53B17A57B835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del">
          <ac:chgData name="Jinyin Yan" userId="7d7b1cac-fbbc-4678-8cfc-23ca66a374ce" providerId="ADAL" clId="{2710C3EF-C210-4106-997C-46551DEC9137}" dt="2025-05-13T09:42:11.347" v="957" actId="478"/>
          <ac:cxnSpMkLst>
            <pc:docMk/>
            <pc:sldMk cId="3614696556" sldId="285"/>
            <ac:cxnSpMk id="60" creationId="{7385707D-79F6-4B0C-FF73-C6E7F0F2E4A7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del">
          <ac:chgData name="Jinyin Yan" userId="7d7b1cac-fbbc-4678-8cfc-23ca66a374ce" providerId="ADAL" clId="{2710C3EF-C210-4106-997C-46551DEC9137}" dt="2025-05-13T09:46:35.904" v="971" actId="478"/>
          <ac:cxnSpMkLst>
            <pc:docMk/>
            <pc:sldMk cId="3614696556" sldId="285"/>
            <ac:cxnSpMk id="64" creationId="{7C0BC770-B568-2432-CD21-483A89A3125D}"/>
          </ac:cxnSpMkLst>
        </pc:cxnChg>
        <pc:cxnChg chg="del">
          <ac:chgData name="Jinyin Yan" userId="7d7b1cac-fbbc-4678-8cfc-23ca66a374ce" providerId="ADAL" clId="{2710C3EF-C210-4106-997C-46551DEC9137}" dt="2025-05-13T09:46:38.167" v="972" actId="478"/>
          <ac:cxnSpMkLst>
            <pc:docMk/>
            <pc:sldMk cId="3614696556" sldId="285"/>
            <ac:cxnSpMk id="65" creationId="{F7E76B0B-911C-7EB4-0739-C8A59B5CD0E6}"/>
          </ac:cxnSpMkLst>
        </pc:cxnChg>
        <pc:cxnChg chg="del">
          <ac:chgData name="Jinyin Yan" userId="7d7b1cac-fbbc-4678-8cfc-23ca66a374ce" providerId="ADAL" clId="{2710C3EF-C210-4106-997C-46551DEC9137}" dt="2025-05-13T09:46:39.044" v="973" actId="478"/>
          <ac:cxnSpMkLst>
            <pc:docMk/>
            <pc:sldMk cId="3614696556" sldId="285"/>
            <ac:cxnSpMk id="66" creationId="{EBC43411-13D7-8EB9-68DC-F00F1A36D68A}"/>
          </ac:cxnSpMkLst>
        </pc:cxnChg>
        <pc:cxnChg chg="del">
          <ac:chgData name="Jinyin Yan" userId="7d7b1cac-fbbc-4678-8cfc-23ca66a374ce" providerId="ADAL" clId="{2710C3EF-C210-4106-997C-46551DEC9137}" dt="2025-05-13T09:46:41.482" v="974" actId="478"/>
          <ac:cxnSpMkLst>
            <pc:docMk/>
            <pc:sldMk cId="3614696556" sldId="285"/>
            <ac:cxnSpMk id="67" creationId="{B1C2072A-94FE-52EC-7A18-FD7976D44D46}"/>
          </ac:cxnSpMkLst>
        </pc:cxnChg>
        <pc:cxnChg chg="del">
          <ac:chgData name="Jinyin Yan" userId="7d7b1cac-fbbc-4678-8cfc-23ca66a374ce" providerId="ADAL" clId="{2710C3EF-C210-4106-997C-46551DEC9137}" dt="2025-05-13T09:46:42.273" v="975" actId="478"/>
          <ac:cxnSpMkLst>
            <pc:docMk/>
            <pc:sldMk cId="3614696556" sldId="285"/>
            <ac:cxnSpMk id="68" creationId="{DB2DB9C1-4068-5C7D-9255-B957E5685063}"/>
          </ac:cxnSpMkLst>
        </pc:cxnChg>
        <pc:cxnChg chg="add del">
          <ac:chgData name="Jinyin Yan" userId="7d7b1cac-fbbc-4678-8cfc-23ca66a374ce" providerId="ADAL" clId="{2710C3EF-C210-4106-997C-46551DEC9137}" dt="2025-05-13T09:42:40.318" v="966" actId="478"/>
          <ac:cxnSpMkLst>
            <pc:docMk/>
            <pc:sldMk cId="3614696556" sldId="285"/>
            <ac:cxnSpMk id="70" creationId="{0AEB714A-6E20-4C68-B183-E774245F9054}"/>
          </ac:cxnSpMkLst>
        </pc:cxnChg>
        <pc:cxnChg chg="add del">
          <ac:chgData name="Jinyin Yan" userId="7d7b1cac-fbbc-4678-8cfc-23ca66a374ce" providerId="ADAL" clId="{2710C3EF-C210-4106-997C-46551DEC9137}" dt="2025-05-13T09:42:41.176" v="967" actId="478"/>
          <ac:cxnSpMkLst>
            <pc:docMk/>
            <pc:sldMk cId="3614696556" sldId="285"/>
            <ac:cxnSpMk id="71" creationId="{FB75B1EB-1112-74B0-57F7-858D1CB36D58}"/>
          </ac:cxnSpMkLst>
        </pc:cxnChg>
        <pc:cxnChg chg="add del">
          <ac:chgData name="Jinyin Yan" userId="7d7b1cac-fbbc-4678-8cfc-23ca66a374ce" providerId="ADAL" clId="{2710C3EF-C210-4106-997C-46551DEC9137}" dt="2025-05-13T09:42:41.813" v="968" actId="478"/>
          <ac:cxnSpMkLst>
            <pc:docMk/>
            <pc:sldMk cId="3614696556" sldId="285"/>
            <ac:cxnSpMk id="72" creationId="{9AFAA255-E7DB-4FD6-9FCF-9BF752BF0078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87" creationId="{39E05759-38DB-443E-D31F-CCA69C280C2F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88" creationId="{EE01FE4E-27FF-BE7A-B0F3-738DBD81B7FD}"/>
          </ac:cxnSpMkLst>
        </pc:cxnChg>
        <pc:cxnChg chg="del">
          <ac:chgData name="Jinyin Yan" userId="7d7b1cac-fbbc-4678-8cfc-23ca66a374ce" providerId="ADAL" clId="{2710C3EF-C210-4106-997C-46551DEC9137}" dt="2025-05-13T09:41:27.998" v="951" actId="478"/>
          <ac:cxnSpMkLst>
            <pc:docMk/>
            <pc:sldMk cId="3614696556" sldId="285"/>
            <ac:cxnSpMk id="89" creationId="{A2E763DC-F726-FB0D-DF3B-84272CE7B3BC}"/>
          </ac:cxnSpMkLst>
        </pc:cxnChg>
        <pc:cxnChg chg="del">
          <ac:chgData name="Jinyin Yan" userId="7d7b1cac-fbbc-4678-8cfc-23ca66a374ce" providerId="ADAL" clId="{2710C3EF-C210-4106-997C-46551DEC9137}" dt="2025-05-13T09:41:32.670" v="953" actId="478"/>
          <ac:cxnSpMkLst>
            <pc:docMk/>
            <pc:sldMk cId="3614696556" sldId="285"/>
            <ac:cxnSpMk id="90" creationId="{E3842B2E-4A18-6A12-3009-B576D6404DB5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del">
          <ac:chgData name="Jinyin Yan" userId="7d7b1cac-fbbc-4678-8cfc-23ca66a374ce" providerId="ADAL" clId="{2710C3EF-C210-4106-997C-46551DEC9137}" dt="2025-05-13T09:41:33.315" v="954" actId="478"/>
          <ac:cxnSpMkLst>
            <pc:docMk/>
            <pc:sldMk cId="3614696556" sldId="285"/>
            <ac:cxnSpMk id="92" creationId="{FC29510F-3758-B674-91D0-14EC4BE12DCF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del">
          <ac:chgData name="Jinyin Yan" userId="7d7b1cac-fbbc-4678-8cfc-23ca66a374ce" providerId="ADAL" clId="{2710C3EF-C210-4106-997C-46551DEC9137}" dt="2025-05-14T06:32:41.490" v="1141" actId="478"/>
          <ac:cxnSpMkLst>
            <pc:docMk/>
            <pc:sldMk cId="2221885009" sldId="286"/>
            <ac:cxnSpMk id="25" creationId="{24204D3B-C350-28DD-77FD-25480BAD260E}"/>
          </ac:cxnSpMkLst>
        </pc:cxnChg>
        <pc:cxnChg chg="del">
          <ac:chgData name="Jinyin Yan" userId="7d7b1cac-fbbc-4678-8cfc-23ca66a374ce" providerId="ADAL" clId="{2710C3EF-C210-4106-997C-46551DEC9137}" dt="2025-05-14T06:32:47.471" v="1143" actId="478"/>
          <ac:cxnSpMkLst>
            <pc:docMk/>
            <pc:sldMk cId="2221885009" sldId="286"/>
            <ac:cxnSpMk id="27" creationId="{EDEB02DB-1DA6-C05E-9BC1-22D704F71F6D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del mod">
          <ac:chgData name="Jinyin Yan" userId="7d7b1cac-fbbc-4678-8cfc-23ca66a374ce" providerId="ADAL" clId="{2710C3EF-C210-4106-997C-46551DEC9137}" dt="2025-05-14T06:51:14.872" v="1226" actId="478"/>
          <ac:cxnSpMkLst>
            <pc:docMk/>
            <pc:sldMk cId="2221885009" sldId="286"/>
            <ac:cxnSpMk id="62" creationId="{819A0271-F2D6-BE85-CCF7-6ED0C475723E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836</Words>
  <Application>Microsoft Office PowerPoint</Application>
  <PresentationFormat>Widescreen</PresentationFormat>
  <Paragraphs>491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2025-05-14T06:58:24Z</dcterms:modified>
</cp:coreProperties>
</file>