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C3EF-C210-4106-997C-46551DEC9137}" v="76" dt="2025-05-12T08:26:51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25" d="100"/>
          <a:sy n="125" d="100"/>
        </p:scale>
        <p:origin x="202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</pc:sldChg>
    </pc:docChg>
  </pc:docChgLst>
  <pc:docChgLst>
    <pc:chgData name="Jinyin Yan" userId="7d7b1cac-fbbc-4678-8cfc-23ca66a374ce" providerId="ADAL" clId="{2710C3EF-C210-4106-997C-46551DEC9137}"/>
    <pc:docChg chg="undo redo custSel addSld modSld">
      <pc:chgData name="Jinyin Yan" userId="7d7b1cac-fbbc-4678-8cfc-23ca66a374ce" providerId="ADAL" clId="{2710C3EF-C210-4106-997C-46551DEC9137}" dt="2025-05-12T08:27:10.779" v="489" actId="1076"/>
      <pc:docMkLst>
        <pc:docMk/>
      </pc:docMkLst>
      <pc:sldChg chg="addSp delSp modSp add mod">
        <pc:chgData name="Jinyin Yan" userId="7d7b1cac-fbbc-4678-8cfc-23ca66a374ce" providerId="ADAL" clId="{2710C3EF-C210-4106-997C-46551DEC9137}" dt="2025-05-08T07:30:06.758" v="94" actId="1076"/>
        <pc:sldMkLst>
          <pc:docMk/>
          <pc:sldMk cId="158473578" sldId="277"/>
        </pc:sldMkLst>
        <pc:spChg chg="add mod ord">
          <ac:chgData name="Jinyin Yan" userId="7d7b1cac-fbbc-4678-8cfc-23ca66a374ce" providerId="ADAL" clId="{2710C3EF-C210-4106-997C-46551DEC9137}" dt="2025-05-08T07:28:41.780" v="50" actId="167"/>
          <ac:spMkLst>
            <pc:docMk/>
            <pc:sldMk cId="158473578" sldId="277"/>
            <ac:spMk id="9" creationId="{46D3CA9A-27F5-ABF6-078F-145459E9AA4D}"/>
          </ac:spMkLst>
        </pc:spChg>
        <pc:spChg chg="mod">
          <ac:chgData name="Jinyin Yan" userId="7d7b1cac-fbbc-4678-8cfc-23ca66a374ce" providerId="ADAL" clId="{2710C3EF-C210-4106-997C-46551DEC9137}" dt="2025-05-08T07:27:11.457" v="25" actId="20577"/>
          <ac:spMkLst>
            <pc:docMk/>
            <pc:sldMk cId="158473578" sldId="277"/>
            <ac:spMk id="45" creationId="{810F854C-A6C0-A73D-ECB3-BD7F10BF0498}"/>
          </ac:spMkLst>
        </pc:spChg>
        <pc:spChg chg="mod">
          <ac:chgData name="Jinyin Yan" userId="7d7b1cac-fbbc-4678-8cfc-23ca66a374ce" providerId="ADAL" clId="{2710C3EF-C210-4106-997C-46551DEC9137}" dt="2025-05-08T07:28:00.907" v="39" actId="14100"/>
          <ac:spMkLst>
            <pc:docMk/>
            <pc:sldMk cId="158473578" sldId="277"/>
            <ac:spMk id="58" creationId="{4E4EC4A9-9091-7A59-6BFB-537287AF46AE}"/>
          </ac:spMkLst>
        </pc:spChg>
        <pc:spChg chg="mod">
          <ac:chgData name="Jinyin Yan" userId="7d7b1cac-fbbc-4678-8cfc-23ca66a374ce" providerId="ADAL" clId="{2710C3EF-C210-4106-997C-46551DEC9137}" dt="2025-05-08T07:26:00.037" v="3" actId="20577"/>
          <ac:spMkLst>
            <pc:docMk/>
            <pc:sldMk cId="158473578" sldId="277"/>
            <ac:spMk id="65" creationId="{1C307602-6A2E-153F-B618-FE85FF587AD1}"/>
          </ac:spMkLst>
        </pc:spChg>
        <pc:spChg chg="mod">
          <ac:chgData name="Jinyin Yan" userId="7d7b1cac-fbbc-4678-8cfc-23ca66a374ce" providerId="ADAL" clId="{2710C3EF-C210-4106-997C-46551DEC9137}" dt="2025-05-08T07:27:04.463" v="23" actId="1076"/>
          <ac:spMkLst>
            <pc:docMk/>
            <pc:sldMk cId="158473578" sldId="277"/>
            <ac:spMk id="69" creationId="{11637FE3-8696-E4F2-F6F7-F7C32497EE1B}"/>
          </ac:spMkLst>
        </pc:spChg>
        <pc:spChg chg="mod">
          <ac:chgData name="Jinyin Yan" userId="7d7b1cac-fbbc-4678-8cfc-23ca66a374ce" providerId="ADAL" clId="{2710C3EF-C210-4106-997C-46551DEC9137}" dt="2025-05-08T07:29:46.468" v="84" actId="20577"/>
          <ac:spMkLst>
            <pc:docMk/>
            <pc:sldMk cId="158473578" sldId="277"/>
            <ac:spMk id="75" creationId="{C6FE21F9-BD14-E904-EEC3-3FAC5617B1D6}"/>
          </ac:spMkLst>
        </pc:spChg>
        <pc:spChg chg="mod">
          <ac:chgData name="Jinyin Yan" userId="7d7b1cac-fbbc-4678-8cfc-23ca66a374ce" providerId="ADAL" clId="{2710C3EF-C210-4106-997C-46551DEC9137}" dt="2025-05-08T07:30:06.758" v="94" actId="1076"/>
          <ac:spMkLst>
            <pc:docMk/>
            <pc:sldMk cId="158473578" sldId="277"/>
            <ac:spMk id="76" creationId="{6B123BD4-B302-4B8E-6A9B-82C2BD3202BB}"/>
          </ac:spMkLst>
        </pc:spChg>
        <pc:spChg chg="mod">
          <ac:chgData name="Jinyin Yan" userId="7d7b1cac-fbbc-4678-8cfc-23ca66a374ce" providerId="ADAL" clId="{2710C3EF-C210-4106-997C-46551DEC9137}" dt="2025-05-08T07:29:28.450" v="71" actId="1076"/>
          <ac:spMkLst>
            <pc:docMk/>
            <pc:sldMk cId="158473578" sldId="277"/>
            <ac:spMk id="78" creationId="{2907D196-D0A3-BF3A-A19A-DD3D1DEF9DC6}"/>
          </ac:spMkLst>
        </pc:spChg>
        <pc:spChg chg="mod">
          <ac:chgData name="Jinyin Yan" userId="7d7b1cac-fbbc-4678-8cfc-23ca66a374ce" providerId="ADAL" clId="{2710C3EF-C210-4106-997C-46551DEC9137}" dt="2025-05-08T07:29:27.946" v="70" actId="1076"/>
          <ac:spMkLst>
            <pc:docMk/>
            <pc:sldMk cId="158473578" sldId="277"/>
            <ac:spMk id="80" creationId="{85639AFF-06EF-61C0-022B-2127E217EEAB}"/>
          </ac:spMkLst>
        </pc:spChg>
        <pc:spChg chg="mod">
          <ac:chgData name="Jinyin Yan" userId="7d7b1cac-fbbc-4678-8cfc-23ca66a374ce" providerId="ADAL" clId="{2710C3EF-C210-4106-997C-46551DEC9137}" dt="2025-05-08T07:27:18.691" v="33" actId="20577"/>
          <ac:spMkLst>
            <pc:docMk/>
            <pc:sldMk cId="158473578" sldId="277"/>
            <ac:spMk id="81" creationId="{BE6F17EE-5EC6-87E3-1A33-0245AFB9C285}"/>
          </ac:spMkLst>
        </pc:spChg>
        <pc:cxnChg chg="add mod">
          <ac:chgData name="Jinyin Yan" userId="7d7b1cac-fbbc-4678-8cfc-23ca66a374ce" providerId="ADAL" clId="{2710C3EF-C210-4106-997C-46551DEC9137}" dt="2025-05-08T07:25:58.330" v="2" actId="1076"/>
          <ac:cxnSpMkLst>
            <pc:docMk/>
            <pc:sldMk cId="158473578" sldId="277"/>
            <ac:cxnSpMk id="2" creationId="{9B5762EF-5D57-D6FB-BBFE-9ACCBA62CE45}"/>
          </ac:cxnSpMkLst>
        </pc:cxnChg>
        <pc:cxnChg chg="add mod">
          <ac:chgData name="Jinyin Yan" userId="7d7b1cac-fbbc-4678-8cfc-23ca66a374ce" providerId="ADAL" clId="{2710C3EF-C210-4106-997C-46551DEC9137}" dt="2025-05-08T07:26:30.303" v="11" actId="1076"/>
          <ac:cxnSpMkLst>
            <pc:docMk/>
            <pc:sldMk cId="158473578" sldId="277"/>
            <ac:cxnSpMk id="5" creationId="{8C02E938-50B8-EC5A-5DBF-CEA8D583DA2C}"/>
          </ac:cxnSpMkLst>
        </pc:cxnChg>
        <pc:cxnChg chg="add mod">
          <ac:chgData name="Jinyin Yan" userId="7d7b1cac-fbbc-4678-8cfc-23ca66a374ce" providerId="ADAL" clId="{2710C3EF-C210-4106-997C-46551DEC9137}" dt="2025-05-08T07:26:49.615" v="17" actId="1076"/>
          <ac:cxnSpMkLst>
            <pc:docMk/>
            <pc:sldMk cId="158473578" sldId="277"/>
            <ac:cxnSpMk id="8" creationId="{B56F08B2-B4A6-BD8C-2855-B8BF5B048E90}"/>
          </ac:cxnSpMkLst>
        </pc:cxnChg>
        <pc:cxnChg chg="add mod">
          <ac:chgData name="Jinyin Yan" userId="7d7b1cac-fbbc-4678-8cfc-23ca66a374ce" providerId="ADAL" clId="{2710C3EF-C210-4106-997C-46551DEC9137}" dt="2025-05-08T07:28:18.668" v="45" actId="14100"/>
          <ac:cxnSpMkLst>
            <pc:docMk/>
            <pc:sldMk cId="158473578" sldId="277"/>
            <ac:cxnSpMk id="10" creationId="{F364CCA9-8D98-65E9-C353-8309D8B5A6FC}"/>
          </ac:cxnSpMkLst>
        </pc:cxnChg>
        <pc:cxnChg chg="add mod">
          <ac:chgData name="Jinyin Yan" userId="7d7b1cac-fbbc-4678-8cfc-23ca66a374ce" providerId="ADAL" clId="{2710C3EF-C210-4106-997C-46551DEC9137}" dt="2025-05-08T07:29:53.984" v="85" actId="14100"/>
          <ac:cxnSpMkLst>
            <pc:docMk/>
            <pc:sldMk cId="158473578" sldId="277"/>
            <ac:cxnSpMk id="13" creationId="{BE2F7D90-0D55-7840-811F-88B33EF7A81F}"/>
          </ac:cxnSpMkLst>
        </pc:cxnChg>
        <pc:cxnChg chg="mod">
          <ac:chgData name="Jinyin Yan" userId="7d7b1cac-fbbc-4678-8cfc-23ca66a374ce" providerId="ADAL" clId="{2710C3EF-C210-4106-997C-46551DEC9137}" dt="2025-05-08T07:26:05.510" v="4" actId="1076"/>
          <ac:cxnSpMkLst>
            <pc:docMk/>
            <pc:sldMk cId="158473578" sldId="277"/>
            <ac:cxnSpMk id="60" creationId="{86119D35-5397-2ED9-91FD-EC25A401F80C}"/>
          </ac:cxnSpMkLst>
        </pc:cxnChg>
        <pc:cxnChg chg="mod">
          <ac:chgData name="Jinyin Yan" userId="7d7b1cac-fbbc-4678-8cfc-23ca66a374ce" providerId="ADAL" clId="{2710C3EF-C210-4106-997C-46551DEC9137}" dt="2025-05-08T07:26:23.364" v="9" actId="14100"/>
          <ac:cxnSpMkLst>
            <pc:docMk/>
            <pc:sldMk cId="158473578" sldId="277"/>
            <ac:cxnSpMk id="61" creationId="{E3388A12-B36D-3153-3FE8-C53F5DA10910}"/>
          </ac:cxnSpMkLst>
        </pc:cxnChg>
        <pc:cxnChg chg="mod">
          <ac:chgData name="Jinyin Yan" userId="7d7b1cac-fbbc-4678-8cfc-23ca66a374ce" providerId="ADAL" clId="{2710C3EF-C210-4106-997C-46551DEC9137}" dt="2025-05-08T07:26:57.316" v="18" actId="1076"/>
          <ac:cxnSpMkLst>
            <pc:docMk/>
            <pc:sldMk cId="158473578" sldId="277"/>
            <ac:cxnSpMk id="62" creationId="{B42AABAA-05DB-46B1-C6CA-309B9E652142}"/>
          </ac:cxnSpMkLst>
        </pc:cxnChg>
        <pc:cxnChg chg="mod">
          <ac:chgData name="Jinyin Yan" userId="7d7b1cac-fbbc-4678-8cfc-23ca66a374ce" providerId="ADAL" clId="{2710C3EF-C210-4106-997C-46551DEC9137}" dt="2025-05-08T07:27:39.575" v="34" actId="1076"/>
          <ac:cxnSpMkLst>
            <pc:docMk/>
            <pc:sldMk cId="158473578" sldId="277"/>
            <ac:cxnSpMk id="70" creationId="{E85C01E1-BA6B-8FF0-B520-55423E0F81BD}"/>
          </ac:cxnSpMkLst>
        </pc:cxnChg>
        <pc:cxnChg chg="mod">
          <ac:chgData name="Jinyin Yan" userId="7d7b1cac-fbbc-4678-8cfc-23ca66a374ce" providerId="ADAL" clId="{2710C3EF-C210-4106-997C-46551DEC9137}" dt="2025-05-08T07:27:48.331" v="35" actId="1076"/>
          <ac:cxnSpMkLst>
            <pc:docMk/>
            <pc:sldMk cId="158473578" sldId="277"/>
            <ac:cxnSpMk id="71" creationId="{835C0A60-8DBB-EBB2-DE12-DF21D89D105D}"/>
          </ac:cxnSpMkLst>
        </pc:cxnChg>
        <pc:cxnChg chg="mod">
          <ac:chgData name="Jinyin Yan" userId="7d7b1cac-fbbc-4678-8cfc-23ca66a374ce" providerId="ADAL" clId="{2710C3EF-C210-4106-997C-46551DEC9137}" dt="2025-05-08T07:29:33.958" v="79" actId="14100"/>
          <ac:cxnSpMkLst>
            <pc:docMk/>
            <pc:sldMk cId="158473578" sldId="277"/>
            <ac:cxnSpMk id="73" creationId="{05A951D9-393C-8DA0-6B64-2C45A6083F05}"/>
          </ac:cxnSpMkLst>
        </pc:cxnChg>
        <pc:cxnChg chg="mod">
          <ac:chgData name="Jinyin Yan" userId="7d7b1cac-fbbc-4678-8cfc-23ca66a374ce" providerId="ADAL" clId="{2710C3EF-C210-4106-997C-46551DEC9137}" dt="2025-05-08T07:29:58.185" v="87" actId="14100"/>
          <ac:cxnSpMkLst>
            <pc:docMk/>
            <pc:sldMk cId="158473578" sldId="277"/>
            <ac:cxnSpMk id="74" creationId="{34EFE3D7-16B5-293A-7F69-A1A86865FAE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09T06:52:47.985" v="344" actId="1076"/>
        <pc:sldMkLst>
          <pc:docMk/>
          <pc:sldMk cId="3270925636" sldId="278"/>
        </pc:sldMkLst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12" creationId="{500D9706-AD4C-8E17-22F1-FF3908401B87}"/>
          </ac:spMkLst>
        </pc:spChg>
        <pc:spChg chg="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25" creationId="{34A11D4E-2F0D-43AF-046A-5FBAD635F813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6" creationId="{2BD6E2CB-AA9C-4751-9E02-36309E30B89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7" creationId="{DB413945-8A81-BAA1-A7BF-A4DA497A5955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9" creationId="{80C42014-4B62-2D56-61C3-1A15B3E85C7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30" creationId="{BCDA4325-B94D-B028-7CE7-734DA4AD6FA9}"/>
          </ac:spMkLst>
        </pc:spChg>
        <pc:spChg chg="add 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1" creationId="{A11013CE-4510-A27E-5FDB-6CABFFB4C895}"/>
          </ac:spMkLst>
        </pc:spChg>
        <pc:spChg chg="add 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3" creationId="{985B6856-42A0-DA68-2EB0-AD17C05AC136}"/>
          </ac:spMkLst>
        </pc:spChg>
        <pc:spChg chg="add mod">
          <ac:chgData name="Jinyin Yan" userId="7d7b1cac-fbbc-4678-8cfc-23ca66a374ce" providerId="ADAL" clId="{2710C3EF-C210-4106-997C-46551DEC9137}" dt="2025-05-08T07:57:50.370" v="137" actId="1076"/>
          <ac:spMkLst>
            <pc:docMk/>
            <pc:sldMk cId="3270925636" sldId="278"/>
            <ac:spMk id="35" creationId="{757138EA-EC19-60E4-F294-F71CE41AFA3B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38" creationId="{84A15722-138D-18A5-8665-20616B8E09A8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41" creationId="{502A5B75-5468-E291-4B3E-1B8C98C36A40}"/>
          </ac:spMkLst>
        </pc:spChg>
        <pc:spChg chg="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45" creationId="{4EC5EB1D-3B4D-B421-6322-E59132C3A0A4}"/>
          </ac:spMkLst>
        </pc:spChg>
        <pc:spChg chg="mod">
          <ac:chgData name="Jinyin Yan" userId="7d7b1cac-fbbc-4678-8cfc-23ca66a374ce" providerId="ADAL" clId="{2710C3EF-C210-4106-997C-46551DEC9137}" dt="2025-05-08T07:58:40.822" v="146" actId="1076"/>
          <ac:spMkLst>
            <pc:docMk/>
            <pc:sldMk cId="3270925636" sldId="278"/>
            <ac:spMk id="51" creationId="{9E4A821D-0076-AD24-B4EE-AE697CD04289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2" creationId="{CA863170-B752-ACBB-389F-080CC6D09C8A}"/>
          </ac:spMkLst>
        </pc:spChg>
        <pc:spChg chg="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5" creationId="{53970156-E490-AD8D-9007-206E19FC5787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77" creationId="{D14BA17B-97DA-ED8F-432A-74200AA8A75D}"/>
          </ac:spMkLst>
        </pc:spChg>
        <pc:spChg chg="add mod">
          <ac:chgData name="Jinyin Yan" userId="7d7b1cac-fbbc-4678-8cfc-23ca66a374ce" providerId="ADAL" clId="{2710C3EF-C210-4106-997C-46551DEC9137}" dt="2025-05-08T08:06:28.853" v="172" actId="20577"/>
          <ac:spMkLst>
            <pc:docMk/>
            <pc:sldMk cId="3270925636" sldId="278"/>
            <ac:spMk id="83" creationId="{A3FBF51C-B15B-2E4C-7D45-BC48EAC847F1}"/>
          </ac:spMkLst>
        </pc:spChg>
        <pc:spChg chg="add mod">
          <ac:chgData name="Jinyin Yan" userId="7d7b1cac-fbbc-4678-8cfc-23ca66a374ce" providerId="ADAL" clId="{2710C3EF-C210-4106-997C-46551DEC9137}" dt="2025-05-08T08:11:42.127" v="174" actId="1076"/>
          <ac:spMkLst>
            <pc:docMk/>
            <pc:sldMk cId="3270925636" sldId="278"/>
            <ac:spMk id="84" creationId="{AE32FA02-A4C5-D5E7-0905-58A175E5A7E6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86" creationId="{12935532-E069-1B9A-7D0C-580D8C464637}"/>
          </ac:spMkLst>
        </pc:spChg>
        <pc:spChg chg="add mod">
          <ac:chgData name="Jinyin Yan" userId="7d7b1cac-fbbc-4678-8cfc-23ca66a374ce" providerId="ADAL" clId="{2710C3EF-C210-4106-997C-46551DEC9137}" dt="2025-05-09T06:05:54.066" v="188" actId="20577"/>
          <ac:spMkLst>
            <pc:docMk/>
            <pc:sldMk cId="3270925636" sldId="278"/>
            <ac:spMk id="114" creationId="{EFC0F647-ABE7-22DE-6E0E-9AA6778C0F15}"/>
          </ac:spMkLst>
        </pc:spChg>
        <pc:spChg chg="add mod">
          <ac:chgData name="Jinyin Yan" userId="7d7b1cac-fbbc-4678-8cfc-23ca66a374ce" providerId="ADAL" clId="{2710C3EF-C210-4106-997C-46551DEC9137}" dt="2025-05-09T06:05:51.888" v="186" actId="1076"/>
          <ac:spMkLst>
            <pc:docMk/>
            <pc:sldMk cId="3270925636" sldId="278"/>
            <ac:spMk id="115" creationId="{129FA843-A8EA-98D5-2652-7CBCBD5DC483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116" creationId="{BB3AE084-4415-6717-F50D-A332FD9D9380}"/>
          </ac:spMkLst>
        </pc:spChg>
        <pc:spChg chg="add mod">
          <ac:chgData name="Jinyin Yan" userId="7d7b1cac-fbbc-4678-8cfc-23ca66a374ce" providerId="ADAL" clId="{2710C3EF-C210-4106-997C-46551DEC9137}" dt="2025-05-09T06:10:24.379" v="232" actId="1076"/>
          <ac:spMkLst>
            <pc:docMk/>
            <pc:sldMk cId="3270925636" sldId="278"/>
            <ac:spMk id="117" creationId="{8500A1BC-D544-2D27-342C-BCE78A159DB7}"/>
          </ac:spMkLst>
        </pc:spChg>
        <pc:spChg chg="add mod">
          <ac:chgData name="Jinyin Yan" userId="7d7b1cac-fbbc-4678-8cfc-23ca66a374ce" providerId="ADAL" clId="{2710C3EF-C210-4106-997C-46551DEC9137}" dt="2025-05-09T06:10:31.922" v="239" actId="20577"/>
          <ac:spMkLst>
            <pc:docMk/>
            <pc:sldMk cId="3270925636" sldId="278"/>
            <ac:spMk id="130" creationId="{0455C5E3-3DD3-A8E6-7B94-5C57D04B0DB2}"/>
          </ac:spMkLst>
        </pc:spChg>
        <pc:spChg chg="add mod">
          <ac:chgData name="Jinyin Yan" userId="7d7b1cac-fbbc-4678-8cfc-23ca66a374ce" providerId="ADAL" clId="{2710C3EF-C210-4106-997C-46551DEC9137}" dt="2025-05-09T06:33:04.596" v="272" actId="14100"/>
          <ac:spMkLst>
            <pc:docMk/>
            <pc:sldMk cId="3270925636" sldId="278"/>
            <ac:spMk id="147" creationId="{115E6978-2D46-0F5E-394C-C2DD022ABEB1}"/>
          </ac:spMkLst>
        </pc:spChg>
        <pc:spChg chg="add mod">
          <ac:chgData name="Jinyin Yan" userId="7d7b1cac-fbbc-4678-8cfc-23ca66a374ce" providerId="ADAL" clId="{2710C3EF-C210-4106-997C-46551DEC9137}" dt="2025-05-09T06:32:50.374" v="271" actId="14100"/>
          <ac:spMkLst>
            <pc:docMk/>
            <pc:sldMk cId="3270925636" sldId="278"/>
            <ac:spMk id="148" creationId="{33B1358B-5BC1-4ACE-ABC1-C8A77119C7F8}"/>
          </ac:spMkLst>
        </pc:spChg>
        <pc:spChg chg="add mod">
          <ac:chgData name="Jinyin Yan" userId="7d7b1cac-fbbc-4678-8cfc-23ca66a374ce" providerId="ADAL" clId="{2710C3EF-C210-4106-997C-46551DEC9137}" dt="2025-05-09T06:35:54.706" v="304" actId="1076"/>
          <ac:spMkLst>
            <pc:docMk/>
            <pc:sldMk cId="3270925636" sldId="278"/>
            <ac:spMk id="152" creationId="{6314CB95-075C-5BBA-0D1E-491E379790B7}"/>
          </ac:spMkLst>
        </pc:spChg>
        <pc:spChg chg="add mod">
          <ac:chgData name="Jinyin Yan" userId="7d7b1cac-fbbc-4678-8cfc-23ca66a374ce" providerId="ADAL" clId="{2710C3EF-C210-4106-997C-46551DEC9137}" dt="2025-05-09T06:33:16.581" v="275" actId="1076"/>
          <ac:spMkLst>
            <pc:docMk/>
            <pc:sldMk cId="3270925636" sldId="278"/>
            <ac:spMk id="153" creationId="{22E32A41-2C6F-B5B4-8A98-E5F347B4C7B9}"/>
          </ac:spMkLst>
        </pc:spChg>
        <pc:spChg chg="add mod">
          <ac:chgData name="Jinyin Yan" userId="7d7b1cac-fbbc-4678-8cfc-23ca66a374ce" providerId="ADAL" clId="{2710C3EF-C210-4106-997C-46551DEC9137}" dt="2025-05-09T06:52:34.484" v="336" actId="1076"/>
          <ac:spMkLst>
            <pc:docMk/>
            <pc:sldMk cId="3270925636" sldId="278"/>
            <ac:spMk id="154" creationId="{5412D011-0BF3-48BD-02CC-3083ACE3A6BB}"/>
          </ac:spMkLst>
        </pc:spChg>
        <pc:spChg chg="add mod">
          <ac:chgData name="Jinyin Yan" userId="7d7b1cac-fbbc-4678-8cfc-23ca66a374ce" providerId="ADAL" clId="{2710C3EF-C210-4106-997C-46551DEC9137}" dt="2025-05-09T06:32:28.611" v="266" actId="14100"/>
          <ac:spMkLst>
            <pc:docMk/>
            <pc:sldMk cId="3270925636" sldId="278"/>
            <ac:spMk id="155" creationId="{8D180C8B-AD69-DD6C-EAE8-E32110A9CF62}"/>
          </ac:spMkLst>
        </pc:spChg>
        <pc:spChg chg="add mod">
          <ac:chgData name="Jinyin Yan" userId="7d7b1cac-fbbc-4678-8cfc-23ca66a374ce" providerId="ADAL" clId="{2710C3EF-C210-4106-997C-46551DEC9137}" dt="2025-05-09T06:32:31.301" v="267" actId="14100"/>
          <ac:spMkLst>
            <pc:docMk/>
            <pc:sldMk cId="3270925636" sldId="278"/>
            <ac:spMk id="156" creationId="{E8FF39CF-A49F-4672-135E-E79056C4A441}"/>
          </ac:spMkLst>
        </pc:spChg>
        <pc:spChg chg="add mod">
          <ac:chgData name="Jinyin Yan" userId="7d7b1cac-fbbc-4678-8cfc-23ca66a374ce" providerId="ADAL" clId="{2710C3EF-C210-4106-997C-46551DEC9137}" dt="2025-05-09T06:35:59.042" v="307" actId="1076"/>
          <ac:spMkLst>
            <pc:docMk/>
            <pc:sldMk cId="3270925636" sldId="278"/>
            <ac:spMk id="160" creationId="{A2C4B68E-4512-1A04-75CD-015441BFDC0F}"/>
          </ac:spMkLst>
        </pc:spChg>
        <pc:spChg chg="add mod">
          <ac:chgData name="Jinyin Yan" userId="7d7b1cac-fbbc-4678-8cfc-23ca66a374ce" providerId="ADAL" clId="{2710C3EF-C210-4106-997C-46551DEC9137}" dt="2025-05-09T06:32:36.861" v="268" actId="1076"/>
          <ac:spMkLst>
            <pc:docMk/>
            <pc:sldMk cId="3270925636" sldId="278"/>
            <ac:spMk id="161" creationId="{5453E9B9-9494-528C-045D-57BDCCC4F7A0}"/>
          </ac:spMkLst>
        </pc:spChg>
        <pc:spChg chg="add mod">
          <ac:chgData name="Jinyin Yan" userId="7d7b1cac-fbbc-4678-8cfc-23ca66a374ce" providerId="ADAL" clId="{2710C3EF-C210-4106-997C-46551DEC9137}" dt="2025-05-09T06:52:47.985" v="344" actId="1076"/>
          <ac:spMkLst>
            <pc:docMk/>
            <pc:sldMk cId="3270925636" sldId="278"/>
            <ac:spMk id="162" creationId="{865210B6-1BDC-B387-C3E2-7EF84DDD0126}"/>
          </ac:spMkLst>
        </pc:spChg>
        <pc:spChg chg="add mod">
          <ac:chgData name="Jinyin Yan" userId="7d7b1cac-fbbc-4678-8cfc-23ca66a374ce" providerId="ADAL" clId="{2710C3EF-C210-4106-997C-46551DEC9137}" dt="2025-05-09T06:51:48.346" v="312" actId="1076"/>
          <ac:spMkLst>
            <pc:docMk/>
            <pc:sldMk cId="3270925636" sldId="278"/>
            <ac:spMk id="180" creationId="{2A9299B8-C617-A0EB-6FB8-E4A5A37752DE}"/>
          </ac:spMkLst>
        </pc:spChg>
        <pc:spChg chg="add mod">
          <ac:chgData name="Jinyin Yan" userId="7d7b1cac-fbbc-4678-8cfc-23ca66a374ce" providerId="ADAL" clId="{2710C3EF-C210-4106-997C-46551DEC9137}" dt="2025-05-09T06:51:58.210" v="318" actId="1076"/>
          <ac:spMkLst>
            <pc:docMk/>
            <pc:sldMk cId="3270925636" sldId="278"/>
            <ac:spMk id="181" creationId="{18C020DE-7367-EBB3-EB1F-F72B5649E830}"/>
          </ac:spMkLst>
        </pc:spChg>
        <pc:spChg chg="add mod">
          <ac:chgData name="Jinyin Yan" userId="7d7b1cac-fbbc-4678-8cfc-23ca66a374ce" providerId="ADAL" clId="{2710C3EF-C210-4106-997C-46551DEC9137}" dt="2025-05-09T06:52:05.559" v="320" actId="1076"/>
          <ac:spMkLst>
            <pc:docMk/>
            <pc:sldMk cId="3270925636" sldId="278"/>
            <ac:spMk id="182" creationId="{E9DFC43F-EA9D-433F-CCA5-BC31A88CDD91}"/>
          </ac:spMkLst>
        </pc:spChg>
        <pc:spChg chg="add mod">
          <ac:chgData name="Jinyin Yan" userId="7d7b1cac-fbbc-4678-8cfc-23ca66a374ce" providerId="ADAL" clId="{2710C3EF-C210-4106-997C-46551DEC9137}" dt="2025-05-09T06:52:17.917" v="325" actId="20577"/>
          <ac:spMkLst>
            <pc:docMk/>
            <pc:sldMk cId="3270925636" sldId="278"/>
            <ac:spMk id="183" creationId="{C8E6FA5B-C70E-D869-1016-BCC52E64F43D}"/>
          </ac:spMkLst>
        </pc:spChg>
        <pc:grpChg chg="add mod">
          <ac:chgData name="Jinyin Yan" userId="7d7b1cac-fbbc-4678-8cfc-23ca66a374ce" providerId="ADAL" clId="{2710C3EF-C210-4106-997C-46551DEC9137}" dt="2025-05-08T07:58:36.540" v="145" actId="1076"/>
          <ac:grpSpMkLst>
            <pc:docMk/>
            <pc:sldMk cId="3270925636" sldId="278"/>
            <ac:grpSpMk id="3" creationId="{0E92D035-4505-926B-6B27-FA768B3066FE}"/>
          </ac:grpSpMkLst>
        </pc:grpChg>
        <pc:grpChg chg="mod">
          <ac:chgData name="Jinyin Yan" userId="7d7b1cac-fbbc-4678-8cfc-23ca66a374ce" providerId="ADAL" clId="{2710C3EF-C210-4106-997C-46551DEC9137}" dt="2025-05-08T07:56:04.697" v="97"/>
          <ac:grpSpMkLst>
            <pc:docMk/>
            <pc:sldMk cId="3270925636" sldId="278"/>
            <ac:grpSpMk id="4" creationId="{2CA96C73-9FC7-CEA9-D1C9-596D5895239A}"/>
          </ac:grpSpMkLst>
        </pc:grp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6" creationId="{227C9D0D-E317-6D18-E6C7-355FBA666E6C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7" creationId="{468EE132-D40C-7C64-E535-316B2E78DBE9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11" creationId="{2AB1A4F8-9553-43DD-C3EB-5584B6A62721}"/>
          </ac:cxnSpMkLst>
        </pc:cxnChg>
        <pc:cxnChg chg="add mod">
          <ac:chgData name="Jinyin Yan" userId="7d7b1cac-fbbc-4678-8cfc-23ca66a374ce" providerId="ADAL" clId="{2710C3EF-C210-4106-997C-46551DEC9137}" dt="2025-05-08T07:58:27.231" v="144" actId="14100"/>
          <ac:cxnSpMkLst>
            <pc:docMk/>
            <pc:sldMk cId="3270925636" sldId="278"/>
            <ac:cxnSpMk id="39" creationId="{6E9E844B-693B-6AF9-6514-9F2EF9E169F8}"/>
          </ac:cxnSpMkLst>
        </pc:cxnChg>
        <pc:cxnChg chg="add mod">
          <ac:chgData name="Jinyin Yan" userId="7d7b1cac-fbbc-4678-8cfc-23ca66a374ce" providerId="ADAL" clId="{2710C3EF-C210-4106-997C-46551DEC9137}" dt="2025-05-08T08:05:29.020" v="151" actId="1076"/>
          <ac:cxnSpMkLst>
            <pc:docMk/>
            <pc:sldMk cId="3270925636" sldId="278"/>
            <ac:cxnSpMk id="46" creationId="{268EF0EA-6F0D-457A-4716-F39FCBCB19DF}"/>
          </ac:cxnSpMkLst>
        </pc:cxnChg>
        <pc:cxnChg chg="add mod">
          <ac:chgData name="Jinyin Yan" userId="7d7b1cac-fbbc-4678-8cfc-23ca66a374ce" providerId="ADAL" clId="{2710C3EF-C210-4106-997C-46551DEC9137}" dt="2025-05-08T08:11:47.126" v="175" actId="14100"/>
          <ac:cxnSpMkLst>
            <pc:docMk/>
            <pc:sldMk cId="3270925636" sldId="278"/>
            <ac:cxnSpMk id="48" creationId="{2CE0CD23-6942-1CCF-B94D-04DDBD40B23C}"/>
          </ac:cxnSpMkLst>
        </pc:cxnChg>
        <pc:cxnChg chg="add mod">
          <ac:chgData name="Jinyin Yan" userId="7d7b1cac-fbbc-4678-8cfc-23ca66a374ce" providerId="ADAL" clId="{2710C3EF-C210-4106-997C-46551DEC9137}" dt="2025-05-08T08:06:15.852" v="166" actId="1076"/>
          <ac:cxnSpMkLst>
            <pc:docMk/>
            <pc:sldMk cId="3270925636" sldId="278"/>
            <ac:cxnSpMk id="53" creationId="{349717C2-5153-7FEB-96D4-C6872698E345}"/>
          </ac:cxnSpMkLst>
        </pc:cxnChg>
        <pc:cxnChg chg="add mod">
          <ac:chgData name="Jinyin Yan" userId="7d7b1cac-fbbc-4678-8cfc-23ca66a374ce" providerId="ADAL" clId="{2710C3EF-C210-4106-997C-46551DEC9137}" dt="2025-05-08T08:06:09.232" v="165" actId="14100"/>
          <ac:cxnSpMkLst>
            <pc:docMk/>
            <pc:sldMk cId="3270925636" sldId="278"/>
            <ac:cxnSpMk id="56" creationId="{14D58B56-ABE0-1C5D-08A4-23530A867A84}"/>
          </ac:cxnSpMkLst>
        </pc:cxnChg>
        <pc:cxnChg chg="mod">
          <ac:chgData name="Jinyin Yan" userId="7d7b1cac-fbbc-4678-8cfc-23ca66a374ce" providerId="ADAL" clId="{2710C3EF-C210-4106-997C-46551DEC9137}" dt="2025-05-09T06:06:38.728" v="194" actId="14100"/>
          <ac:cxnSpMkLst>
            <pc:docMk/>
            <pc:sldMk cId="3270925636" sldId="278"/>
            <ac:cxnSpMk id="99" creationId="{305B1E3D-82D3-FCD0-0D6B-DCFAF425E577}"/>
          </ac:cxnSpMkLst>
        </pc:cxnChg>
        <pc:cxnChg chg="mod">
          <ac:chgData name="Jinyin Yan" userId="7d7b1cac-fbbc-4678-8cfc-23ca66a374ce" providerId="ADAL" clId="{2710C3EF-C210-4106-997C-46551DEC9137}" dt="2025-05-09T06:09:24.591" v="211" actId="14100"/>
          <ac:cxnSpMkLst>
            <pc:docMk/>
            <pc:sldMk cId="3270925636" sldId="278"/>
            <ac:cxnSpMk id="103" creationId="{BF364149-4AE1-1016-BD5F-13E05F932F73}"/>
          </ac:cxnSpMkLst>
        </pc:cxnChg>
        <pc:cxnChg chg="mod">
          <ac:chgData name="Jinyin Yan" userId="7d7b1cac-fbbc-4678-8cfc-23ca66a374ce" providerId="ADAL" clId="{2710C3EF-C210-4106-997C-46551DEC9137}" dt="2025-05-09T06:23:06.621" v="248" actId="14100"/>
          <ac:cxnSpMkLst>
            <pc:docMk/>
            <pc:sldMk cId="3270925636" sldId="278"/>
            <ac:cxnSpMk id="113" creationId="{9F37F194-6F83-2239-1278-CAEC2DA571FB}"/>
          </ac:cxnSpMkLst>
        </pc:cxnChg>
        <pc:cxnChg chg="add mod">
          <ac:chgData name="Jinyin Yan" userId="7d7b1cac-fbbc-4678-8cfc-23ca66a374ce" providerId="ADAL" clId="{2710C3EF-C210-4106-997C-46551DEC9137}" dt="2025-05-09T06:06:28.506" v="192" actId="1076"/>
          <ac:cxnSpMkLst>
            <pc:docMk/>
            <pc:sldMk cId="3270925636" sldId="278"/>
            <ac:cxnSpMk id="120" creationId="{F43F3EB4-18C3-E249-CF25-DFEC3C2B7ABD}"/>
          </ac:cxnSpMkLst>
        </pc:cxnChg>
        <pc:cxnChg chg="add mod">
          <ac:chgData name="Jinyin Yan" userId="7d7b1cac-fbbc-4678-8cfc-23ca66a374ce" providerId="ADAL" clId="{2710C3EF-C210-4106-997C-46551DEC9137}" dt="2025-05-09T06:08:49.940" v="199" actId="1076"/>
          <ac:cxnSpMkLst>
            <pc:docMk/>
            <pc:sldMk cId="3270925636" sldId="278"/>
            <ac:cxnSpMk id="122" creationId="{52D0D7D8-6F1D-AC01-784A-36CF7E08C990}"/>
          </ac:cxnSpMkLst>
        </pc:cxnChg>
        <pc:cxnChg chg="add mod">
          <ac:chgData name="Jinyin Yan" userId="7d7b1cac-fbbc-4678-8cfc-23ca66a374ce" providerId="ADAL" clId="{2710C3EF-C210-4106-997C-46551DEC9137}" dt="2025-05-09T06:09:52.140" v="219" actId="1076"/>
          <ac:cxnSpMkLst>
            <pc:docMk/>
            <pc:sldMk cId="3270925636" sldId="278"/>
            <ac:cxnSpMk id="127" creationId="{05AB9866-ED2F-40E6-6EDE-5D9F36FD6448}"/>
          </ac:cxnSpMkLst>
        </pc:cxnChg>
        <pc:cxnChg chg="add mod">
          <ac:chgData name="Jinyin Yan" userId="7d7b1cac-fbbc-4678-8cfc-23ca66a374ce" providerId="ADAL" clId="{2710C3EF-C210-4106-997C-46551DEC9137}" dt="2025-05-09T06:09:58.531" v="221" actId="1076"/>
          <ac:cxnSpMkLst>
            <pc:docMk/>
            <pc:sldMk cId="3270925636" sldId="278"/>
            <ac:cxnSpMk id="128" creationId="{D4DE2FF8-F3EC-CAFE-4A8F-A3C9F9912C9B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49" creationId="{7D0EE288-2D13-DD74-1E46-4BA4D9E4752C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50" creationId="{F7709C74-F306-E583-7729-F03B8277970F}"/>
          </ac:cxnSpMkLst>
        </pc:cxnChg>
        <pc:cxnChg chg="add mod">
          <ac:chgData name="Jinyin Yan" userId="7d7b1cac-fbbc-4678-8cfc-23ca66a374ce" providerId="ADAL" clId="{2710C3EF-C210-4106-997C-46551DEC9137}" dt="2025-05-09T06:34:59.109" v="284" actId="1076"/>
          <ac:cxnSpMkLst>
            <pc:docMk/>
            <pc:sldMk cId="3270925636" sldId="278"/>
            <ac:cxnSpMk id="151" creationId="{2594F08F-49BC-A2AD-7467-C143A639AD7A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7" creationId="{E4084F3B-608F-0B2E-AC61-F826DEB6D5A7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8" creationId="{C28902F3-E940-071C-7A3D-B911A1751B0E}"/>
          </ac:cxnSpMkLst>
        </pc:cxnChg>
        <pc:cxnChg chg="add mod">
          <ac:chgData name="Jinyin Yan" userId="7d7b1cac-fbbc-4678-8cfc-23ca66a374ce" providerId="ADAL" clId="{2710C3EF-C210-4106-997C-46551DEC9137}" dt="2025-05-09T06:35:16.051" v="288" actId="1076"/>
          <ac:cxnSpMkLst>
            <pc:docMk/>
            <pc:sldMk cId="3270925636" sldId="278"/>
            <ac:cxnSpMk id="159" creationId="{1A4F8E8A-484F-F380-95D5-7113C4551E16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4" creationId="{C9A529EE-734F-5FFD-58A3-4EB608000217}"/>
          </ac:cxnSpMkLst>
        </pc:cxnChg>
        <pc:cxnChg chg="add mod">
          <ac:chgData name="Jinyin Yan" userId="7d7b1cac-fbbc-4678-8cfc-23ca66a374ce" providerId="ADAL" clId="{2710C3EF-C210-4106-997C-46551DEC9137}" dt="2025-05-09T06:35:01.840" v="285" actId="14100"/>
          <ac:cxnSpMkLst>
            <pc:docMk/>
            <pc:sldMk cId="3270925636" sldId="278"/>
            <ac:cxnSpMk id="165" creationId="{0395CB0E-646C-09F4-3BF6-D0A6537A0A43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6" creationId="{E8DAB0A7-BB8E-0E5E-7D03-103CCFEF7E12}"/>
          </ac:cxnSpMkLst>
        </pc:cxnChg>
        <pc:cxnChg chg="add mod">
          <ac:chgData name="Jinyin Yan" userId="7d7b1cac-fbbc-4678-8cfc-23ca66a374ce" providerId="ADAL" clId="{2710C3EF-C210-4106-997C-46551DEC9137}" dt="2025-05-09T06:35:18.759" v="289" actId="14100"/>
          <ac:cxnSpMkLst>
            <pc:docMk/>
            <pc:sldMk cId="3270925636" sldId="278"/>
            <ac:cxnSpMk id="168" creationId="{D97AAC90-EF8C-42CB-E531-D1F66F3BA22C}"/>
          </ac:cxnSpMkLst>
        </pc:cxnChg>
        <pc:cxnChg chg="add mod">
          <ac:chgData name="Jinyin Yan" userId="7d7b1cac-fbbc-4678-8cfc-23ca66a374ce" providerId="ADAL" clId="{2710C3EF-C210-4106-997C-46551DEC9137}" dt="2025-05-09T06:32:07.881" v="263" actId="1076"/>
          <ac:cxnSpMkLst>
            <pc:docMk/>
            <pc:sldMk cId="3270925636" sldId="278"/>
            <ac:cxnSpMk id="169" creationId="{0328300F-2B59-CEA6-503A-42E70F6D9BCD}"/>
          </ac:cxnSpMkLst>
        </pc:cxnChg>
        <pc:cxnChg chg="add mod">
          <ac:chgData name="Jinyin Yan" userId="7d7b1cac-fbbc-4678-8cfc-23ca66a374ce" providerId="ADAL" clId="{2710C3EF-C210-4106-997C-46551DEC9137}" dt="2025-05-09T06:32:14.723" v="265" actId="1076"/>
          <ac:cxnSpMkLst>
            <pc:docMk/>
            <pc:sldMk cId="3270925636" sldId="278"/>
            <ac:cxnSpMk id="170" creationId="{3257603E-78F4-AE46-209A-BAAFB7E80023}"/>
          </ac:cxnSpMkLst>
        </pc:cxnChg>
        <pc:cxnChg chg="add mod">
          <ac:chgData name="Jinyin Yan" userId="7d7b1cac-fbbc-4678-8cfc-23ca66a374ce" providerId="ADAL" clId="{2710C3EF-C210-4106-997C-46551DEC9137}" dt="2025-05-09T06:34:54.843" v="283" actId="14100"/>
          <ac:cxnSpMkLst>
            <pc:docMk/>
            <pc:sldMk cId="3270925636" sldId="278"/>
            <ac:cxnSpMk id="172" creationId="{E1BFC9B5-EF9F-65A2-04D7-AB2EFA72315E}"/>
          </ac:cxnSpMkLst>
        </pc:cxnChg>
        <pc:cxnChg chg="add mod">
          <ac:chgData name="Jinyin Yan" userId="7d7b1cac-fbbc-4678-8cfc-23ca66a374ce" providerId="ADAL" clId="{2710C3EF-C210-4106-997C-46551DEC9137}" dt="2025-05-09T06:35:26.409" v="292" actId="14100"/>
          <ac:cxnSpMkLst>
            <pc:docMk/>
            <pc:sldMk cId="3270925636" sldId="278"/>
            <ac:cxnSpMk id="178" creationId="{9B4F53B2-6E09-286C-96E6-27A43F9408D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13:07.765" v="431" actId="1076"/>
        <pc:sldMkLst>
          <pc:docMk/>
          <pc:sldMk cId="59654946" sldId="279"/>
        </pc:sldMkLst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2" creationId="{1388FD7F-D395-C1D1-EA45-36C3C0FD4F9E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5" creationId="{A0393630-D005-DD13-38FD-3824B37D186F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8" creationId="{F59EF467-CCAD-AF19-DED7-6ADBEEFF70D3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31" creationId="{3201607E-E7C9-5618-6B08-5CCFCDF97185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52" creationId="{36083F30-A860-7B10-C9C6-81B60A1E61AE}"/>
          </ac:spMkLst>
        </pc:spChg>
        <pc:spChg chg="add mod">
          <ac:chgData name="Jinyin Yan" userId="7d7b1cac-fbbc-4678-8cfc-23ca66a374ce" providerId="ADAL" clId="{2710C3EF-C210-4106-997C-46551DEC9137}" dt="2025-05-12T08:11:53.758" v="394" actId="1076"/>
          <ac:spMkLst>
            <pc:docMk/>
            <pc:sldMk cId="59654946" sldId="279"/>
            <ac:spMk id="63" creationId="{2F5BF670-9330-30D4-A964-8511F52D8254}"/>
          </ac:spMkLst>
        </pc:spChg>
        <pc:spChg chg="add mod">
          <ac:chgData name="Jinyin Yan" userId="7d7b1cac-fbbc-4678-8cfc-23ca66a374ce" providerId="ADAL" clId="{2710C3EF-C210-4106-997C-46551DEC9137}" dt="2025-05-12T08:12:03.093" v="397" actId="1076"/>
          <ac:spMkLst>
            <pc:docMk/>
            <pc:sldMk cId="59654946" sldId="279"/>
            <ac:spMk id="64" creationId="{68278964-323F-5656-272E-EEABB712258A}"/>
          </ac:spMkLst>
        </pc:spChg>
        <pc:spChg chg="add mod">
          <ac:chgData name="Jinyin Yan" userId="7d7b1cac-fbbc-4678-8cfc-23ca66a374ce" providerId="ADAL" clId="{2710C3EF-C210-4106-997C-46551DEC9137}" dt="2025-05-12T08:12:07.762" v="399" actId="1076"/>
          <ac:spMkLst>
            <pc:docMk/>
            <pc:sldMk cId="59654946" sldId="279"/>
            <ac:spMk id="65" creationId="{12EDEB45-0EF3-A9EA-0039-C1C4EC374623}"/>
          </ac:spMkLst>
        </pc:spChg>
        <pc:spChg chg="add mod">
          <ac:chgData name="Jinyin Yan" userId="7d7b1cac-fbbc-4678-8cfc-23ca66a374ce" providerId="ADAL" clId="{2710C3EF-C210-4106-997C-46551DEC9137}" dt="2025-05-12T08:12:26.043" v="409" actId="1076"/>
          <ac:spMkLst>
            <pc:docMk/>
            <pc:sldMk cId="59654946" sldId="279"/>
            <ac:spMk id="67" creationId="{463254EA-DAA8-4D41-214D-0908D0162AC8}"/>
          </ac:spMkLst>
        </pc:spChg>
        <pc:spChg chg="add mod">
          <ac:chgData name="Jinyin Yan" userId="7d7b1cac-fbbc-4678-8cfc-23ca66a374ce" providerId="ADAL" clId="{2710C3EF-C210-4106-997C-46551DEC9137}" dt="2025-05-12T08:12:38.050" v="416" actId="1076"/>
          <ac:spMkLst>
            <pc:docMk/>
            <pc:sldMk cId="59654946" sldId="279"/>
            <ac:spMk id="68" creationId="{CCBF142A-1609-D2DA-6C30-26A26B6F3145}"/>
          </ac:spMkLst>
        </pc:spChg>
        <pc:spChg chg="add mod">
          <ac:chgData name="Jinyin Yan" userId="7d7b1cac-fbbc-4678-8cfc-23ca66a374ce" providerId="ADAL" clId="{2710C3EF-C210-4106-997C-46551DEC9137}" dt="2025-05-12T08:12:44.897" v="422"/>
          <ac:spMkLst>
            <pc:docMk/>
            <pc:sldMk cId="59654946" sldId="279"/>
            <ac:spMk id="69" creationId="{3E483188-C383-4D06-A54F-C12A579440D8}"/>
          </ac:spMkLst>
        </pc:spChg>
        <pc:spChg chg="add mod">
          <ac:chgData name="Jinyin Yan" userId="7d7b1cac-fbbc-4678-8cfc-23ca66a374ce" providerId="ADAL" clId="{2710C3EF-C210-4106-997C-46551DEC9137}" dt="2025-05-12T08:13:07.765" v="431" actId="1076"/>
          <ac:spMkLst>
            <pc:docMk/>
            <pc:sldMk cId="59654946" sldId="279"/>
            <ac:spMk id="73" creationId="{CA036F06-9A8B-6B89-240E-843FC1E6A84D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83" creationId="{BDB6CAA2-19B5-B7DD-1469-9AC401F4DC32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14" creationId="{BBA2A86C-8AF0-9722-7CCD-D365B48C21C7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15" creationId="{1FF21466-BA3F-69B8-32E0-8AA72F465AE1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52" creationId="{A0B7F001-39FB-1CD3-C032-C80279DE4CF0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62" creationId="{D4E606F2-BDCD-E629-1144-B95816CCCDB1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80" creationId="{A19ED631-606F-A843-626B-35EB661CF3BA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81" creationId="{A94B1535-3D73-867E-4F07-CE3C3B5984B6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82" creationId="{ECA0E15B-B78A-67A9-73C2-AEEAF9730A1F}"/>
          </ac:spMkLst>
        </pc:spChg>
        <pc:grpChg chg="add mod">
          <ac:chgData name="Jinyin Yan" userId="7d7b1cac-fbbc-4678-8cfc-23ca66a374ce" providerId="ADAL" clId="{2710C3EF-C210-4106-997C-46551DEC9137}" dt="2025-05-12T08:10:39.997" v="380" actId="1076"/>
          <ac:grpSpMkLst>
            <pc:docMk/>
            <pc:sldMk cId="59654946" sldId="279"/>
            <ac:grpSpMk id="50" creationId="{9688AF2C-893F-87D7-6CF1-AAA9DFB83B3E}"/>
          </ac:grpSpMkLst>
        </pc:grp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10" creationId="{3B4B2437-4D0E-409B-A429-FA6B9F8DA51B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24" creationId="{9170675E-1FEE-D1BA-911F-E2D4C808F8D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37" creationId="{F0FB1F0D-76DC-494B-F8CE-7A7F15D8E5C2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0" creationId="{69982C5B-93E4-B42A-9D56-7B6FD35D489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2" creationId="{76AB12C7-2B21-3C5C-02C5-4847A0418464}"/>
          </ac:cxnSpMkLst>
        </pc:cxnChg>
        <pc:cxnChg chg="add del mod">
          <ac:chgData name="Jinyin Yan" userId="7d7b1cac-fbbc-4678-8cfc-23ca66a374ce" providerId="ADAL" clId="{2710C3EF-C210-4106-997C-46551DEC9137}" dt="2025-05-12T07:52:42.056" v="367" actId="478"/>
          <ac:cxnSpMkLst>
            <pc:docMk/>
            <pc:sldMk cId="59654946" sldId="279"/>
            <ac:cxnSpMk id="43" creationId="{232771BA-88BC-1DF6-EFB5-96879B968C2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4" creationId="{F31B78D1-049C-48E3-A608-53233636BA8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9" creationId="{B8B99B72-D170-FD40-23F1-5C3D14E6E209}"/>
          </ac:cxnSpMkLst>
        </pc:cxnChg>
        <pc:cxnChg chg="add mod">
          <ac:chgData name="Jinyin Yan" userId="7d7b1cac-fbbc-4678-8cfc-23ca66a374ce" providerId="ADAL" clId="{2710C3EF-C210-4106-997C-46551DEC9137}" dt="2025-05-12T08:09:51.615" v="376" actId="14100"/>
          <ac:cxnSpMkLst>
            <pc:docMk/>
            <pc:sldMk cId="59654946" sldId="279"/>
            <ac:cxnSpMk id="57" creationId="{6CFA6662-9FAD-A63C-82D0-AB35F68D84A9}"/>
          </ac:cxnSpMkLst>
        </pc:cxnChg>
        <pc:cxnChg chg="add mod">
          <ac:chgData name="Jinyin Yan" userId="7d7b1cac-fbbc-4678-8cfc-23ca66a374ce" providerId="ADAL" clId="{2710C3EF-C210-4106-997C-46551DEC9137}" dt="2025-05-12T08:10:44.103" v="382" actId="1076"/>
          <ac:cxnSpMkLst>
            <pc:docMk/>
            <pc:sldMk cId="59654946" sldId="279"/>
            <ac:cxnSpMk id="60" creationId="{05BDF94C-20FC-02A0-BB59-CA71E72DEAD5}"/>
          </ac:cxnSpMkLst>
        </pc:cxnChg>
        <pc:cxnChg chg="add mod">
          <ac:chgData name="Jinyin Yan" userId="7d7b1cac-fbbc-4678-8cfc-23ca66a374ce" providerId="ADAL" clId="{2710C3EF-C210-4106-997C-46551DEC9137}" dt="2025-05-12T08:11:14.180" v="386" actId="1076"/>
          <ac:cxnSpMkLst>
            <pc:docMk/>
            <pc:sldMk cId="59654946" sldId="279"/>
            <ac:cxnSpMk id="61" creationId="{C4BD722D-583A-EBE2-E6BB-87BC65B031B1}"/>
          </ac:cxnSpMkLst>
        </pc:cxnChg>
        <pc:cxnChg chg="add mod">
          <ac:chgData name="Jinyin Yan" userId="7d7b1cac-fbbc-4678-8cfc-23ca66a374ce" providerId="ADAL" clId="{2710C3EF-C210-4106-997C-46551DEC9137}" dt="2025-05-12T08:12:12.439" v="401" actId="1076"/>
          <ac:cxnSpMkLst>
            <pc:docMk/>
            <pc:sldMk cId="59654946" sldId="279"/>
            <ac:cxnSpMk id="66" creationId="{102D7D36-F7A9-76A9-78B6-4B1D98D0133A}"/>
          </ac:cxnSpMkLst>
        </pc:cxnChg>
        <pc:cxnChg chg="add mod">
          <ac:chgData name="Jinyin Yan" userId="7d7b1cac-fbbc-4678-8cfc-23ca66a374ce" providerId="ADAL" clId="{2710C3EF-C210-4106-997C-46551DEC9137}" dt="2025-05-12T08:12:55.081" v="425" actId="14100"/>
          <ac:cxnSpMkLst>
            <pc:docMk/>
            <pc:sldMk cId="59654946" sldId="279"/>
            <ac:cxnSpMk id="70" creationId="{57B8D473-1E91-7A35-139B-93BFC5D2A5F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1:10.070" v="457" actId="1076"/>
        <pc:sldMkLst>
          <pc:docMk/>
          <pc:sldMk cId="3555215945" sldId="280"/>
        </pc:sldMkLst>
        <pc:spChg chg="add mod">
          <ac:chgData name="Jinyin Yan" userId="7d7b1cac-fbbc-4678-8cfc-23ca66a374ce" providerId="ADAL" clId="{2710C3EF-C210-4106-997C-46551DEC9137}" dt="2025-05-12T08:20:41.322" v="449" actId="1076"/>
          <ac:spMkLst>
            <pc:docMk/>
            <pc:sldMk cId="3555215945" sldId="280"/>
            <ac:spMk id="3" creationId="{4F685C2A-85E8-1A75-D56E-A42B331681A2}"/>
          </ac:spMkLst>
        </pc:spChg>
        <pc:spChg chg="add mod">
          <ac:chgData name="Jinyin Yan" userId="7d7b1cac-fbbc-4678-8cfc-23ca66a374ce" providerId="ADAL" clId="{2710C3EF-C210-4106-997C-46551DEC9137}" dt="2025-05-12T08:20:52.114" v="450" actId="1076"/>
          <ac:spMkLst>
            <pc:docMk/>
            <pc:sldMk cId="3555215945" sldId="280"/>
            <ac:spMk id="4" creationId="{84B533F0-1518-4269-A122-D308645F7B96}"/>
          </ac:spMkLst>
        </pc:spChg>
        <pc:spChg chg="mod">
          <ac:chgData name="Jinyin Yan" userId="7d7b1cac-fbbc-4678-8cfc-23ca66a374ce" providerId="ADAL" clId="{2710C3EF-C210-4106-997C-46551DEC9137}" dt="2025-05-12T08:17:55.919" v="433" actId="1076"/>
          <ac:spMkLst>
            <pc:docMk/>
            <pc:sldMk cId="3555215945" sldId="280"/>
            <ac:spMk id="5" creationId="{B0CDAD53-D009-F500-460F-4C44AE3C87A9}"/>
          </ac:spMkLst>
        </pc:spChg>
        <pc:spChg chg="add mod">
          <ac:chgData name="Jinyin Yan" userId="7d7b1cac-fbbc-4678-8cfc-23ca66a374ce" providerId="ADAL" clId="{2710C3EF-C210-4106-997C-46551DEC9137}" dt="2025-05-12T08:21:10.070" v="457" actId="1076"/>
          <ac:spMkLst>
            <pc:docMk/>
            <pc:sldMk cId="3555215945" sldId="280"/>
            <ac:spMk id="6" creationId="{50E67CE0-7281-86F6-DDDE-A577258F74D5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3" creationId="{8C01E0E9-AAEA-41F5-01D5-4C86CA1B951F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4" creationId="{225A2118-D603-2DA9-63A3-A9A99276A2AD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5" creationId="{9D59180C-04D6-7844-1D3A-1BF689258212}"/>
          </ac:spMkLst>
        </pc:spChg>
        <pc:spChg chg="del">
          <ac:chgData name="Jinyin Yan" userId="7d7b1cac-fbbc-4678-8cfc-23ca66a374ce" providerId="ADAL" clId="{2710C3EF-C210-4106-997C-46551DEC9137}" dt="2025-05-12T08:18:25.288" v="442" actId="478"/>
          <ac:spMkLst>
            <pc:docMk/>
            <pc:sldMk cId="3555215945" sldId="280"/>
            <ac:spMk id="67" creationId="{0C2A2A42-A211-8D00-7B13-1BC51920B41F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8" creationId="{631A329A-5EE4-D06F-70AB-421502F1F183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9" creationId="{ECFE3D1D-3EBC-F3B2-60AF-3F132EF573B7}"/>
          </ac:spMkLst>
        </pc:spChg>
        <pc:spChg chg="mod">
          <ac:chgData name="Jinyin Yan" userId="7d7b1cac-fbbc-4678-8cfc-23ca66a374ce" providerId="ADAL" clId="{2710C3EF-C210-4106-997C-46551DEC9137}" dt="2025-05-12T08:18:02.109" v="438" actId="20577"/>
          <ac:spMkLst>
            <pc:docMk/>
            <pc:sldMk cId="3555215945" sldId="280"/>
            <ac:spMk id="73" creationId="{3F671E0A-3E4C-5FDA-2273-E0D368434A4C}"/>
          </ac:spMkLst>
        </pc:spChg>
        <pc:grpChg chg="del">
          <ac:chgData name="Jinyin Yan" userId="7d7b1cac-fbbc-4678-8cfc-23ca66a374ce" providerId="ADAL" clId="{2710C3EF-C210-4106-997C-46551DEC9137}" dt="2025-05-12T08:18:18.209" v="439" actId="478"/>
          <ac:grpSpMkLst>
            <pc:docMk/>
            <pc:sldMk cId="3555215945" sldId="280"/>
            <ac:grpSpMk id="50" creationId="{EEF3EEF6-16D5-5510-5AEF-AACE331DD8BC}"/>
          </ac:grpSpMkLst>
        </pc:grpChg>
        <pc:cxnChg chg="add mod">
          <ac:chgData name="Jinyin Yan" userId="7d7b1cac-fbbc-4678-8cfc-23ca66a374ce" providerId="ADAL" clId="{2710C3EF-C210-4106-997C-46551DEC9137}" dt="2025-05-12T08:20:59.277" v="452" actId="1076"/>
          <ac:cxnSpMkLst>
            <pc:docMk/>
            <pc:sldMk cId="3555215945" sldId="280"/>
            <ac:cxnSpMk id="9" creationId="{3591F0CD-4CB5-E139-D73A-15D47A05023D}"/>
          </ac:cxnSpMkLst>
        </pc:cxnChg>
        <pc:cxnChg chg="mod">
          <ac:chgData name="Jinyin Yan" userId="7d7b1cac-fbbc-4678-8cfc-23ca66a374ce" providerId="ADAL" clId="{2710C3EF-C210-4106-997C-46551DEC9137}" dt="2025-05-12T08:20:34.751" v="448" actId="14100"/>
          <ac:cxnSpMkLst>
            <pc:docMk/>
            <pc:sldMk cId="3555215945" sldId="280"/>
            <ac:cxnSpMk id="57" creationId="{D439F8BA-CFDE-8A3B-84B8-AC3D6DCDD80B}"/>
          </ac:cxnSpMkLst>
        </pc:cxnChg>
        <pc:cxnChg chg="del">
          <ac:chgData name="Jinyin Yan" userId="7d7b1cac-fbbc-4678-8cfc-23ca66a374ce" providerId="ADAL" clId="{2710C3EF-C210-4106-997C-46551DEC9137}" dt="2025-05-12T08:18:18.209" v="439" actId="478"/>
          <ac:cxnSpMkLst>
            <pc:docMk/>
            <pc:sldMk cId="3555215945" sldId="280"/>
            <ac:cxnSpMk id="60" creationId="{C144A4C8-81A7-27EF-C9B1-FCE551D7ECAB}"/>
          </ac:cxnSpMkLst>
        </pc:cxnChg>
        <pc:cxnChg chg="del">
          <ac:chgData name="Jinyin Yan" userId="7d7b1cac-fbbc-4678-8cfc-23ca66a374ce" providerId="ADAL" clId="{2710C3EF-C210-4106-997C-46551DEC9137}" dt="2025-05-12T08:18:18.209" v="439" actId="478"/>
          <ac:cxnSpMkLst>
            <pc:docMk/>
            <pc:sldMk cId="3555215945" sldId="280"/>
            <ac:cxnSpMk id="61" creationId="{2D0D2BA6-A8AD-2EAA-BE74-C32CCC6E888E}"/>
          </ac:cxnSpMkLst>
        </pc:cxnChg>
        <pc:cxnChg chg="del">
          <ac:chgData name="Jinyin Yan" userId="7d7b1cac-fbbc-4678-8cfc-23ca66a374ce" providerId="ADAL" clId="{2710C3EF-C210-4106-997C-46551DEC9137}" dt="2025-05-12T08:18:18.209" v="439" actId="478"/>
          <ac:cxnSpMkLst>
            <pc:docMk/>
            <pc:sldMk cId="3555215945" sldId="280"/>
            <ac:cxnSpMk id="66" creationId="{D889E041-45F7-D9E7-7EB2-64F494165F02}"/>
          </ac:cxnSpMkLst>
        </pc:cxnChg>
        <pc:cxnChg chg="del mod">
          <ac:chgData name="Jinyin Yan" userId="7d7b1cac-fbbc-4678-8cfc-23ca66a374ce" providerId="ADAL" clId="{2710C3EF-C210-4106-997C-46551DEC9137}" dt="2025-05-12T08:18:18.209" v="439" actId="478"/>
          <ac:cxnSpMkLst>
            <pc:docMk/>
            <pc:sldMk cId="3555215945" sldId="280"/>
            <ac:cxnSpMk id="70" creationId="{2A64A349-5A4C-DF9D-FD81-0E9E4F4B4023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7:10.779" v="489" actId="1076"/>
        <pc:sldMkLst>
          <pc:docMk/>
          <pc:sldMk cId="2360709924" sldId="281"/>
        </pc:sldMkLst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2" creationId="{3D2CAAAF-5B50-AB7D-5725-15D6D3E6DCE0}"/>
          </ac:spMkLst>
        </pc:spChg>
        <pc:spChg chg="del">
          <ac:chgData name="Jinyin Yan" userId="7d7b1cac-fbbc-4678-8cfc-23ca66a374ce" providerId="ADAL" clId="{2710C3EF-C210-4106-997C-46551DEC9137}" dt="2025-05-12T08:25:40.725" v="459" actId="478"/>
          <ac:spMkLst>
            <pc:docMk/>
            <pc:sldMk cId="2360709924" sldId="281"/>
            <ac:spMk id="3" creationId="{08A62591-ACF4-88F1-B6E8-C75B1D95853E}"/>
          </ac:spMkLst>
        </pc:spChg>
        <pc:spChg chg="del">
          <ac:chgData name="Jinyin Yan" userId="7d7b1cac-fbbc-4678-8cfc-23ca66a374ce" providerId="ADAL" clId="{2710C3EF-C210-4106-997C-46551DEC9137}" dt="2025-05-12T08:25:41.640" v="460" actId="478"/>
          <ac:spMkLst>
            <pc:docMk/>
            <pc:sldMk cId="2360709924" sldId="281"/>
            <ac:spMk id="4" creationId="{8314C45F-9394-EF90-3C76-98DD2D45368C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5" creationId="{9B69A418-092D-2B35-BD6D-10F50FBCFAA4}"/>
          </ac:spMkLst>
        </pc:spChg>
        <pc:spChg chg="del">
          <ac:chgData name="Jinyin Yan" userId="7d7b1cac-fbbc-4678-8cfc-23ca66a374ce" providerId="ADAL" clId="{2710C3EF-C210-4106-997C-46551DEC9137}" dt="2025-05-12T08:25:43.457" v="462" actId="478"/>
          <ac:spMkLst>
            <pc:docMk/>
            <pc:sldMk cId="2360709924" sldId="281"/>
            <ac:spMk id="6" creationId="{1350EEE8-BFD4-12ED-6733-A8FB37C63053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8" creationId="{BE76789B-51DF-D289-F155-A38EFE514799}"/>
          </ac:spMkLst>
        </pc:spChg>
        <pc:spChg chg="add mod">
          <ac:chgData name="Jinyin Yan" userId="7d7b1cac-fbbc-4678-8cfc-23ca66a374ce" providerId="ADAL" clId="{2710C3EF-C210-4106-997C-46551DEC9137}" dt="2025-05-12T08:27:10.779" v="489" actId="1076"/>
          <ac:spMkLst>
            <pc:docMk/>
            <pc:sldMk cId="2360709924" sldId="281"/>
            <ac:spMk id="14" creationId="{B4E0800F-ABD5-B7AB-B906-A32875DFCED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73" creationId="{506E3350-C586-CB52-5961-45CF0DEBD363}"/>
          </ac:spMkLst>
        </pc:spChg>
        <pc:grpChg chg="add mod">
          <ac:chgData name="Jinyin Yan" userId="7d7b1cac-fbbc-4678-8cfc-23ca66a374ce" providerId="ADAL" clId="{2710C3EF-C210-4106-997C-46551DEC9137}" dt="2025-05-12T08:26:31.306" v="472" actId="1076"/>
          <ac:grpSpMkLst>
            <pc:docMk/>
            <pc:sldMk cId="2360709924" sldId="281"/>
            <ac:grpSpMk id="13" creationId="{E4F40276-BA36-B0A2-9E76-CA88947A65CA}"/>
          </ac:grpSpMkLst>
        </pc:grp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7" creationId="{75652399-351C-CE87-8CF2-58BBC6641B47}"/>
          </ac:cxnSpMkLst>
        </pc:cxnChg>
        <pc:cxnChg chg="del">
          <ac:chgData name="Jinyin Yan" userId="7d7b1cac-fbbc-4678-8cfc-23ca66a374ce" providerId="ADAL" clId="{2710C3EF-C210-4106-997C-46551DEC9137}" dt="2025-05-12T08:25:42.186" v="461" actId="478"/>
          <ac:cxnSpMkLst>
            <pc:docMk/>
            <pc:sldMk cId="2360709924" sldId="281"/>
            <ac:cxnSpMk id="9" creationId="{3DF11DC6-FCC4-7BB8-99D4-DC14E977931A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0" creationId="{EFC64A4F-6E20-ED7C-C322-B839017AE885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1" creationId="{58BB0271-A61A-6E6A-9D94-D1BFAB89548F}"/>
          </ac:cxnSpMkLst>
        </pc:cxnChg>
        <pc:cxnChg chg="add mod">
          <ac:chgData name="Jinyin Yan" userId="7d7b1cac-fbbc-4678-8cfc-23ca66a374ce" providerId="ADAL" clId="{2710C3EF-C210-4106-997C-46551DEC9137}" dt="2025-05-12T08:26:59.658" v="484" actId="1076"/>
          <ac:cxnSpMkLst>
            <pc:docMk/>
            <pc:sldMk cId="2360709924" sldId="281"/>
            <ac:cxnSpMk id="15" creationId="{D1550813-207C-F2ED-7892-167598A107D0}"/>
          </ac:cxnSpMkLst>
        </pc:cxnChg>
        <pc:cxnChg chg="add mod">
          <ac:chgData name="Jinyin Yan" userId="7d7b1cac-fbbc-4678-8cfc-23ca66a374ce" providerId="ADAL" clId="{2710C3EF-C210-4106-997C-46551DEC9137}" dt="2025-05-12T08:27:01.696" v="485" actId="1076"/>
          <ac:cxnSpMkLst>
            <pc:docMk/>
            <pc:sldMk cId="2360709924" sldId="281"/>
            <ac:cxnSpMk id="16" creationId="{A9CAD683-AC4E-BFC0-404D-02FEF723FD4E}"/>
          </ac:cxnSpMkLst>
        </pc:cxnChg>
        <pc:cxnChg chg="add mod">
          <ac:chgData name="Jinyin Yan" userId="7d7b1cac-fbbc-4678-8cfc-23ca66a374ce" providerId="ADAL" clId="{2710C3EF-C210-4106-997C-46551DEC9137}" dt="2025-05-12T08:27:07.403" v="488" actId="14100"/>
          <ac:cxnSpMkLst>
            <pc:docMk/>
            <pc:sldMk cId="2360709924" sldId="281"/>
            <ac:cxnSpMk id="17" creationId="{DD16BC4E-24A7-B8F4-167E-FD0FD8E93BD8}"/>
          </ac:cxnSpMkLst>
        </pc:cxnChg>
        <pc:cxnChg chg="mod">
          <ac:chgData name="Jinyin Yan" userId="7d7b1cac-fbbc-4678-8cfc-23ca66a374ce" providerId="ADAL" clId="{2710C3EF-C210-4106-997C-46551DEC9137}" dt="2025-05-12T08:25:50.161" v="465" actId="1076"/>
          <ac:cxnSpMkLst>
            <pc:docMk/>
            <pc:sldMk cId="2360709924" sldId="281"/>
            <ac:cxnSpMk id="57" creationId="{2B34B363-1977-C880-DC3C-73146F8D4871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2025/5/12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8">
            <a:extLst>
              <a:ext uri="{FF2B5EF4-FFF2-40B4-BE49-F238E27FC236}">
                <a16:creationId xmlns:a16="http://schemas.microsoft.com/office/drawing/2014/main" id="{46D3CA9A-27F5-ABF6-078F-145459E9AA4D}"/>
              </a:ext>
            </a:extLst>
          </p:cNvPr>
          <p:cNvSpPr/>
          <p:nvPr/>
        </p:nvSpPr>
        <p:spPr>
          <a:xfrm>
            <a:off x="6483133" y="5032555"/>
            <a:ext cx="2592285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3797556" y="815853"/>
            <a:ext cx="2774811" cy="2146682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337718" y="124595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314927" y="10133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6724698" y="8750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311301" y="3429000"/>
            <a:ext cx="7034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326773" y="177319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193718" y="11739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305448" y="3059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205613" y="7572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4567484" y="5017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892008" y="12459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568061" y="6458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cxnSp>
        <p:nvCxnSpPr>
          <p:cNvPr id="36" name="直线连接符 27">
            <a:extLst>
              <a:ext uri="{FF2B5EF4-FFF2-40B4-BE49-F238E27FC236}">
                <a16:creationId xmlns:a16="http://schemas.microsoft.com/office/drawing/2014/main" id="{BCECB4D6-7FBD-C178-EEDA-DE51D4720A32}"/>
              </a:ext>
            </a:extLst>
          </p:cNvPr>
          <p:cNvCxnSpPr>
            <a:cxnSpLocks/>
          </p:cNvCxnSpPr>
          <p:nvPr/>
        </p:nvCxnSpPr>
        <p:spPr>
          <a:xfrm flipV="1">
            <a:off x="3279775" y="2741393"/>
            <a:ext cx="0" cy="68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27">
            <a:extLst>
              <a:ext uri="{FF2B5EF4-FFF2-40B4-BE49-F238E27FC236}">
                <a16:creationId xmlns:a16="http://schemas.microsoft.com/office/drawing/2014/main" id="{DC74A517-ADD0-64DC-1EC4-A4185425F672}"/>
              </a:ext>
            </a:extLst>
          </p:cNvPr>
          <p:cNvCxnSpPr>
            <a:cxnSpLocks/>
          </p:cNvCxnSpPr>
          <p:nvPr/>
        </p:nvCxnSpPr>
        <p:spPr>
          <a:xfrm flipH="1">
            <a:off x="3279775" y="2741393"/>
            <a:ext cx="876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/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hold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8">
            <a:extLst>
              <a:ext uri="{FF2B5EF4-FFF2-40B4-BE49-F238E27FC236}">
                <a16:creationId xmlns:a16="http://schemas.microsoft.com/office/drawing/2014/main" id="{4E4EC4A9-9091-7A59-6BFB-537287AF46AE}"/>
              </a:ext>
            </a:extLst>
          </p:cNvPr>
          <p:cNvSpPr/>
          <p:nvPr/>
        </p:nvSpPr>
        <p:spPr>
          <a:xfrm>
            <a:off x="3251090" y="5032555"/>
            <a:ext cx="173567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94">
            <a:extLst>
              <a:ext uri="{FF2B5EF4-FFF2-40B4-BE49-F238E27FC236}">
                <a16:creationId xmlns:a16="http://schemas.microsoft.com/office/drawing/2014/main" id="{AF932A6C-1207-1167-FCB4-DA0A12E6EE8C}"/>
              </a:ext>
            </a:extLst>
          </p:cNvPr>
          <p:cNvCxnSpPr>
            <a:cxnSpLocks/>
          </p:cNvCxnSpPr>
          <p:nvPr/>
        </p:nvCxnSpPr>
        <p:spPr>
          <a:xfrm>
            <a:off x="324339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6119D35-5397-2ED9-91FD-EC25A401F80C}"/>
              </a:ext>
            </a:extLst>
          </p:cNvPr>
          <p:cNvCxnSpPr>
            <a:cxnSpLocks/>
          </p:cNvCxnSpPr>
          <p:nvPr/>
        </p:nvCxnSpPr>
        <p:spPr>
          <a:xfrm>
            <a:off x="3251091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07">
            <a:extLst>
              <a:ext uri="{FF2B5EF4-FFF2-40B4-BE49-F238E27FC236}">
                <a16:creationId xmlns:a16="http://schemas.microsoft.com/office/drawing/2014/main" id="{E3388A12-B36D-3153-3FE8-C53F5DA10910}"/>
              </a:ext>
            </a:extLst>
          </p:cNvPr>
          <p:cNvCxnSpPr>
            <a:cxnSpLocks/>
          </p:cNvCxnSpPr>
          <p:nvPr/>
        </p:nvCxnSpPr>
        <p:spPr>
          <a:xfrm>
            <a:off x="5392248" y="4344883"/>
            <a:ext cx="81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2">
            <a:extLst>
              <a:ext uri="{FF2B5EF4-FFF2-40B4-BE49-F238E27FC236}">
                <a16:creationId xmlns:a16="http://schemas.microsoft.com/office/drawing/2014/main" id="{B42AABAA-05DB-46B1-C6CA-309B9E652142}"/>
              </a:ext>
            </a:extLst>
          </p:cNvPr>
          <p:cNvCxnSpPr>
            <a:cxnSpLocks/>
          </p:cNvCxnSpPr>
          <p:nvPr/>
        </p:nvCxnSpPr>
        <p:spPr>
          <a:xfrm>
            <a:off x="834601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2">
            <a:extLst>
              <a:ext uri="{FF2B5EF4-FFF2-40B4-BE49-F238E27FC236}">
                <a16:creationId xmlns:a16="http://schemas.microsoft.com/office/drawing/2014/main" id="{4272E9FA-83C2-139C-AC01-D354C5A2348D}"/>
              </a:ext>
            </a:extLst>
          </p:cNvPr>
          <p:cNvSpPr txBox="1"/>
          <p:nvPr/>
        </p:nvSpPr>
        <p:spPr>
          <a:xfrm>
            <a:off x="2373973" y="38897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850A2-48C6-3FB1-D564-693AA4869702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07602-6A2E-153F-B618-FE85FF587AD1}"/>
              </a:ext>
            </a:extLst>
          </p:cNvPr>
          <p:cNvSpPr txBox="1"/>
          <p:nvPr/>
        </p:nvSpPr>
        <p:spPr>
          <a:xfrm>
            <a:off x="5210468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15ns</a:t>
            </a:r>
          </a:p>
        </p:txBody>
      </p:sp>
      <p:cxnSp>
        <p:nvCxnSpPr>
          <p:cNvPr id="67" name="直线连接符 58">
            <a:extLst>
              <a:ext uri="{FF2B5EF4-FFF2-40B4-BE49-F238E27FC236}">
                <a16:creationId xmlns:a16="http://schemas.microsoft.com/office/drawing/2014/main" id="{0F29E1E3-9626-76B0-BD8C-3B30A5C15A03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59">
            <a:extLst>
              <a:ext uri="{FF2B5EF4-FFF2-40B4-BE49-F238E27FC236}">
                <a16:creationId xmlns:a16="http://schemas.microsoft.com/office/drawing/2014/main" id="{4474F4AA-4D09-2189-62DB-1565327B7927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37FE3-8696-E4F2-F6F7-F7C32497EE1B}"/>
              </a:ext>
            </a:extLst>
          </p:cNvPr>
          <p:cNvSpPr txBox="1"/>
          <p:nvPr/>
        </p:nvSpPr>
        <p:spPr>
          <a:xfrm>
            <a:off x="6040383" y="35542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cxnSp>
        <p:nvCxnSpPr>
          <p:cNvPr id="70" name="直线连接符 94">
            <a:extLst>
              <a:ext uri="{FF2B5EF4-FFF2-40B4-BE49-F238E27FC236}">
                <a16:creationId xmlns:a16="http://schemas.microsoft.com/office/drawing/2014/main" id="{E85C01E1-BA6B-8FF0-B520-55423E0F81BD}"/>
              </a:ext>
            </a:extLst>
          </p:cNvPr>
          <p:cNvCxnSpPr>
            <a:cxnSpLocks/>
          </p:cNvCxnSpPr>
          <p:nvPr/>
        </p:nvCxnSpPr>
        <p:spPr>
          <a:xfrm>
            <a:off x="4986775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线连接符 94">
            <a:extLst>
              <a:ext uri="{FF2B5EF4-FFF2-40B4-BE49-F238E27FC236}">
                <a16:creationId xmlns:a16="http://schemas.microsoft.com/office/drawing/2014/main" id="{835C0A60-8DBB-EBB2-DE12-DF21D89D105D}"/>
              </a:ext>
            </a:extLst>
          </p:cNvPr>
          <p:cNvCxnSpPr>
            <a:cxnSpLocks/>
          </p:cNvCxnSpPr>
          <p:nvPr/>
        </p:nvCxnSpPr>
        <p:spPr>
          <a:xfrm>
            <a:off x="6483133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A951D9-393C-8DA0-6B64-2C45A6083F05}"/>
              </a:ext>
            </a:extLst>
          </p:cNvPr>
          <p:cNvCxnSpPr>
            <a:cxnSpLocks/>
          </p:cNvCxnSpPr>
          <p:nvPr/>
        </p:nvCxnSpPr>
        <p:spPr>
          <a:xfrm>
            <a:off x="4986769" y="4539706"/>
            <a:ext cx="1204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EFE3D7-16B5-293A-7F69-A1A86865FAE4}"/>
              </a:ext>
            </a:extLst>
          </p:cNvPr>
          <p:cNvCxnSpPr>
            <a:cxnSpLocks/>
          </p:cNvCxnSpPr>
          <p:nvPr/>
        </p:nvCxnSpPr>
        <p:spPr>
          <a:xfrm>
            <a:off x="6191233" y="4838700"/>
            <a:ext cx="29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E21F9-BD14-E904-EEC3-3FAC5617B1D6}"/>
              </a:ext>
            </a:extLst>
          </p:cNvPr>
          <p:cNvSpPr txBox="1"/>
          <p:nvPr/>
        </p:nvSpPr>
        <p:spPr>
          <a:xfrm>
            <a:off x="5444610" y="430459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7.4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123BD4-B302-4B8E-6A9B-82C2BD3202BB}"/>
              </a:ext>
            </a:extLst>
          </p:cNvPr>
          <p:cNvSpPr txBox="1"/>
          <p:nvPr/>
        </p:nvSpPr>
        <p:spPr>
          <a:xfrm>
            <a:off x="6155883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2907D196-D0A3-BF3A-A19A-DD3D1DEF9DC6}"/>
              </a:ext>
            </a:extLst>
          </p:cNvPr>
          <p:cNvSpPr txBox="1"/>
          <p:nvPr/>
        </p:nvSpPr>
        <p:spPr>
          <a:xfrm>
            <a:off x="3330256" y="5115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80" name="文本框 44">
            <a:extLst>
              <a:ext uri="{FF2B5EF4-FFF2-40B4-BE49-F238E27FC236}">
                <a16:creationId xmlns:a16="http://schemas.microsoft.com/office/drawing/2014/main" id="{85639AFF-06EF-61C0-022B-2127E217EEAB}"/>
              </a:ext>
            </a:extLst>
          </p:cNvPr>
          <p:cNvSpPr txBox="1"/>
          <p:nvPr/>
        </p:nvSpPr>
        <p:spPr>
          <a:xfrm>
            <a:off x="5149326" y="5115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BE6F17EE-5EC6-87E3-1A33-0245AFB9C285}"/>
              </a:ext>
            </a:extLst>
          </p:cNvPr>
          <p:cNvSpPr txBox="1"/>
          <p:nvPr/>
        </p:nvSpPr>
        <p:spPr>
          <a:xfrm>
            <a:off x="2373973" y="51638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</a:t>
            </a:r>
          </a:p>
        </p:txBody>
      </p:sp>
      <p:cxnSp>
        <p:nvCxnSpPr>
          <p:cNvPr id="2" name="直线连接符 94">
            <a:extLst>
              <a:ext uri="{FF2B5EF4-FFF2-40B4-BE49-F238E27FC236}">
                <a16:creationId xmlns:a16="http://schemas.microsoft.com/office/drawing/2014/main" id="{9B5762EF-5D57-D6FB-BBFE-9ACCBA62CE45}"/>
              </a:ext>
            </a:extLst>
          </p:cNvPr>
          <p:cNvCxnSpPr>
            <a:cxnSpLocks/>
          </p:cNvCxnSpPr>
          <p:nvPr/>
        </p:nvCxnSpPr>
        <p:spPr>
          <a:xfrm>
            <a:off x="539672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94">
            <a:extLst>
              <a:ext uri="{FF2B5EF4-FFF2-40B4-BE49-F238E27FC236}">
                <a16:creationId xmlns:a16="http://schemas.microsoft.com/office/drawing/2014/main" id="{8C02E938-50B8-EC5A-5DBF-CEA8D583DA2C}"/>
              </a:ext>
            </a:extLst>
          </p:cNvPr>
          <p:cNvCxnSpPr>
            <a:cxnSpLocks/>
          </p:cNvCxnSpPr>
          <p:nvPr/>
        </p:nvCxnSpPr>
        <p:spPr>
          <a:xfrm>
            <a:off x="6193718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2">
            <a:extLst>
              <a:ext uri="{FF2B5EF4-FFF2-40B4-BE49-F238E27FC236}">
                <a16:creationId xmlns:a16="http://schemas.microsoft.com/office/drawing/2014/main" id="{B56F08B2-B4A6-BD8C-2855-B8BF5B048E90}"/>
              </a:ext>
            </a:extLst>
          </p:cNvPr>
          <p:cNvCxnSpPr>
            <a:cxnSpLocks/>
          </p:cNvCxnSpPr>
          <p:nvPr/>
        </p:nvCxnSpPr>
        <p:spPr>
          <a:xfrm>
            <a:off x="6191233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07">
            <a:extLst>
              <a:ext uri="{FF2B5EF4-FFF2-40B4-BE49-F238E27FC236}">
                <a16:creationId xmlns:a16="http://schemas.microsoft.com/office/drawing/2014/main" id="{F364CCA9-8D98-65E9-C353-8309D8B5A6FC}"/>
              </a:ext>
            </a:extLst>
          </p:cNvPr>
          <p:cNvCxnSpPr>
            <a:cxnSpLocks/>
          </p:cNvCxnSpPr>
          <p:nvPr/>
        </p:nvCxnSpPr>
        <p:spPr>
          <a:xfrm>
            <a:off x="8346017" y="4352716"/>
            <a:ext cx="72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94">
            <a:extLst>
              <a:ext uri="{FF2B5EF4-FFF2-40B4-BE49-F238E27FC236}">
                <a16:creationId xmlns:a16="http://schemas.microsoft.com/office/drawing/2014/main" id="{BE2F7D90-0D55-7840-811F-88B33EF7A81F}"/>
              </a:ext>
            </a:extLst>
          </p:cNvPr>
          <p:cNvCxnSpPr>
            <a:cxnSpLocks/>
          </p:cNvCxnSpPr>
          <p:nvPr/>
        </p:nvCxnSpPr>
        <p:spPr>
          <a:xfrm>
            <a:off x="6191233" y="3958741"/>
            <a:ext cx="0" cy="975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E212-5092-054D-94DA-C43544DD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27589D-9C2E-21C0-C9F0-FBC2E3972D9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638833" y="96702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3CE12BF2-1BAD-3BF9-1971-32630F697882}"/>
              </a:ext>
            </a:extLst>
          </p:cNvPr>
          <p:cNvGrpSpPr/>
          <p:nvPr/>
        </p:nvGrpSpPr>
        <p:grpSpPr>
          <a:xfrm>
            <a:off x="9616042" y="73446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9401C35-FD2C-D5A7-BD4B-7A2389C1F18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66E911DC-4392-3093-A5E5-E24E907E58C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8031476E-A371-E8E4-7D5A-F558FC0825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F7591FCE-3B2C-8955-0E35-5209686D245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13FA3033-2F0D-C9F1-2C1A-4944624B58E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C65DDA2-3A78-ABDE-AA71-49B66399DCB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46616291-AD9B-6936-5B2C-9704617ADFA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3F1FBCAD-976C-0827-F65D-AA9B114F1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E183B1EC-F2B6-7153-95EB-E1D851CB57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4A11D4E-2F0D-43AF-046A-5FBAD635F813}"/>
              </a:ext>
            </a:extLst>
          </p:cNvPr>
          <p:cNvSpPr/>
          <p:nvPr/>
        </p:nvSpPr>
        <p:spPr>
          <a:xfrm>
            <a:off x="8025813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12C54CD-7B8B-AF5F-7532-6CA9252FD40F}"/>
              </a:ext>
            </a:extLst>
          </p:cNvPr>
          <p:cNvCxnSpPr>
            <a:cxnSpLocks/>
          </p:cNvCxnSpPr>
          <p:nvPr/>
        </p:nvCxnSpPr>
        <p:spPr>
          <a:xfrm>
            <a:off x="9627888" y="149426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/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3970156-E490-AD8D-9007-206E19FC5787}"/>
              </a:ext>
            </a:extLst>
          </p:cNvPr>
          <p:cNvSpPr txBox="1"/>
          <p:nvPr/>
        </p:nvSpPr>
        <p:spPr>
          <a:xfrm>
            <a:off x="9869176" y="3669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013CE-4510-A27E-5FDB-6CABFFB4C895}"/>
              </a:ext>
            </a:extLst>
          </p:cNvPr>
          <p:cNvSpPr/>
          <p:nvPr/>
        </p:nvSpPr>
        <p:spPr>
          <a:xfrm>
            <a:off x="5105282" y="6629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0E92D035-4505-926B-6B27-FA768B3066FE}"/>
              </a:ext>
            </a:extLst>
          </p:cNvPr>
          <p:cNvGrpSpPr/>
          <p:nvPr/>
        </p:nvGrpSpPr>
        <p:grpSpPr>
          <a:xfrm>
            <a:off x="1949932" y="728893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2CA96C73-9FC7-CEA9-D1C9-596D5895239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500D9706-AD4C-8E17-22F1-FF3908401B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2BD6E2CB-AA9C-4751-9E02-36309E30B890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DB413945-8A81-BAA1-A7BF-A4DA497A595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80C42014-4B62-2D56-61C3-1A15B3E85C7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BCDA4325-B94D-B028-7CE7-734DA4AD6FA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227C9D0D-E317-6D18-E6C7-355FBA666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68EE132-D40C-7C64-E535-316B2E78D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2AB1A4F8-9553-43DD-C3EB-5584B6A62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02A5B75-5468-E291-4B3E-1B8C98C36A40}"/>
              </a:ext>
            </a:extLst>
          </p:cNvPr>
          <p:cNvSpPr/>
          <p:nvPr/>
        </p:nvSpPr>
        <p:spPr>
          <a:xfrm>
            <a:off x="7494833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985B6856-42A0-DA68-2EB0-AD17C05AC136}"/>
              </a:ext>
            </a:extLst>
          </p:cNvPr>
          <p:cNvSpPr/>
          <p:nvPr/>
        </p:nvSpPr>
        <p:spPr>
          <a:xfrm>
            <a:off x="5037670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C5EB1D-3B4D-B421-6322-E59132C3A0A4}"/>
              </a:ext>
            </a:extLst>
          </p:cNvPr>
          <p:cNvSpPr txBox="1"/>
          <p:nvPr/>
        </p:nvSpPr>
        <p:spPr>
          <a:xfrm>
            <a:off x="6329468" y="7823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DATAOUT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757138EA-EC19-60E4-F294-F71CE41AFA3B}"/>
              </a:ext>
            </a:extLst>
          </p:cNvPr>
          <p:cNvSpPr txBox="1"/>
          <p:nvPr/>
        </p:nvSpPr>
        <p:spPr>
          <a:xfrm>
            <a:off x="5161104" y="7745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84A15722-138D-18A5-8665-20616B8E09A8}"/>
              </a:ext>
            </a:extLst>
          </p:cNvPr>
          <p:cNvSpPr/>
          <p:nvPr/>
        </p:nvSpPr>
        <p:spPr>
          <a:xfrm>
            <a:off x="3119946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E9E844B-693B-6AF9-6514-9F2EF9E169F8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705234" y="967027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CA863170-B752-ACBB-389F-080CC6D09C8A}"/>
              </a:ext>
            </a:extLst>
          </p:cNvPr>
          <p:cNvSpPr txBox="1"/>
          <p:nvPr/>
        </p:nvSpPr>
        <p:spPr>
          <a:xfrm>
            <a:off x="6919373" y="23221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268EF0EA-6F0D-457A-4716-F39FCBCB19DF}"/>
              </a:ext>
            </a:extLst>
          </p:cNvPr>
          <p:cNvCxnSpPr>
            <a:cxnSpLocks/>
          </p:cNvCxnSpPr>
          <p:nvPr/>
        </p:nvCxnSpPr>
        <p:spPr>
          <a:xfrm>
            <a:off x="1963982" y="1488686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2CE0CD23-6942-1CCF-B94D-04DDBD40B23C}"/>
              </a:ext>
            </a:extLst>
          </p:cNvPr>
          <p:cNvCxnSpPr>
            <a:cxnSpLocks/>
          </p:cNvCxnSpPr>
          <p:nvPr/>
        </p:nvCxnSpPr>
        <p:spPr>
          <a:xfrm>
            <a:off x="1083070" y="3148171"/>
            <a:ext cx="8564062" cy="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33">
            <a:extLst>
              <a:ext uri="{FF2B5EF4-FFF2-40B4-BE49-F238E27FC236}">
                <a16:creationId xmlns:a16="http://schemas.microsoft.com/office/drawing/2014/main" id="{349717C2-5153-7FEB-96D4-C6872698E345}"/>
              </a:ext>
            </a:extLst>
          </p:cNvPr>
          <p:cNvCxnSpPr>
            <a:cxnSpLocks/>
          </p:cNvCxnSpPr>
          <p:nvPr/>
        </p:nvCxnSpPr>
        <p:spPr>
          <a:xfrm>
            <a:off x="4705234" y="2299170"/>
            <a:ext cx="0" cy="845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14D58B56-ABE0-1C5D-08A4-23530A867A8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705234" y="2309271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D14BA17B-97DA-ED8F-432A-74200AA8A75D}"/>
              </a:ext>
            </a:extLst>
          </p:cNvPr>
          <p:cNvSpPr/>
          <p:nvPr/>
        </p:nvSpPr>
        <p:spPr>
          <a:xfrm>
            <a:off x="5037670" y="2237271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A3FBF51C-B15B-2E4C-7D45-BC48EAC847F1}"/>
              </a:ext>
            </a:extLst>
          </p:cNvPr>
          <p:cNvSpPr txBox="1"/>
          <p:nvPr/>
        </p:nvSpPr>
        <p:spPr>
          <a:xfrm>
            <a:off x="5165176" y="21145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AE32FA02-A4C5-D5E7-0905-58A175E5A7E6}"/>
              </a:ext>
            </a:extLst>
          </p:cNvPr>
          <p:cNvSpPr txBox="1"/>
          <p:nvPr/>
        </p:nvSpPr>
        <p:spPr>
          <a:xfrm>
            <a:off x="1083070" y="28024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/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线连接符 101">
            <a:extLst>
              <a:ext uri="{FF2B5EF4-FFF2-40B4-BE49-F238E27FC236}">
                <a16:creationId xmlns:a16="http://schemas.microsoft.com/office/drawing/2014/main" id="{305B1E3D-82D3-FCD0-0D6B-DCFAF425E577}"/>
              </a:ext>
            </a:extLst>
          </p:cNvPr>
          <p:cNvCxnSpPr>
            <a:cxnSpLocks/>
          </p:cNvCxnSpPr>
          <p:nvPr/>
        </p:nvCxnSpPr>
        <p:spPr>
          <a:xfrm>
            <a:off x="3388034" y="4443013"/>
            <a:ext cx="22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5">
            <a:extLst>
              <a:ext uri="{FF2B5EF4-FFF2-40B4-BE49-F238E27FC236}">
                <a16:creationId xmlns:a16="http://schemas.microsoft.com/office/drawing/2014/main" id="{BF364149-4AE1-1016-BD5F-13E05F932F73}"/>
              </a:ext>
            </a:extLst>
          </p:cNvPr>
          <p:cNvCxnSpPr>
            <a:cxnSpLocks/>
          </p:cNvCxnSpPr>
          <p:nvPr/>
        </p:nvCxnSpPr>
        <p:spPr>
          <a:xfrm flipV="1">
            <a:off x="3601420" y="3903187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5">
            <a:extLst>
              <a:ext uri="{FF2B5EF4-FFF2-40B4-BE49-F238E27FC236}">
                <a16:creationId xmlns:a16="http://schemas.microsoft.com/office/drawing/2014/main" id="{9F37F194-6F83-2239-1278-CAEC2DA571F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1286390" cy="2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42">
            <a:extLst>
              <a:ext uri="{FF2B5EF4-FFF2-40B4-BE49-F238E27FC236}">
                <a16:creationId xmlns:a16="http://schemas.microsoft.com/office/drawing/2014/main" id="{EFC0F647-ABE7-22DE-6E0E-9AA6778C0F15}"/>
              </a:ext>
            </a:extLst>
          </p:cNvPr>
          <p:cNvSpPr txBox="1"/>
          <p:nvPr/>
        </p:nvSpPr>
        <p:spPr>
          <a:xfrm>
            <a:off x="2524905" y="3992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9FA843-A8EA-98D5-2652-7CBCBD5DC483}"/>
              </a:ext>
            </a:extLst>
          </p:cNvPr>
          <p:cNvSpPr txBox="1"/>
          <p:nvPr/>
        </p:nvSpPr>
        <p:spPr>
          <a:xfrm>
            <a:off x="3209328" y="366152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3AE084-4415-6717-F50D-A332FD9D9380}"/>
              </a:ext>
            </a:extLst>
          </p:cNvPr>
          <p:cNvSpPr txBox="1"/>
          <p:nvPr/>
        </p:nvSpPr>
        <p:spPr>
          <a:xfrm>
            <a:off x="3498425" y="366241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00A1BC-D544-2D27-342C-BCE78A159DB7}"/>
              </a:ext>
            </a:extLst>
          </p:cNvPr>
          <p:cNvSpPr txBox="1"/>
          <p:nvPr/>
        </p:nvSpPr>
        <p:spPr>
          <a:xfrm>
            <a:off x="5546851" y="366424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55ns</a:t>
            </a:r>
          </a:p>
        </p:txBody>
      </p:sp>
      <p:cxnSp>
        <p:nvCxnSpPr>
          <p:cNvPr id="120" name="直线连接符 90">
            <a:extLst>
              <a:ext uri="{FF2B5EF4-FFF2-40B4-BE49-F238E27FC236}">
                <a16:creationId xmlns:a16="http://schemas.microsoft.com/office/drawing/2014/main" id="{F43F3EB4-18C3-E249-CF25-DFEC3C2B7ABD}"/>
              </a:ext>
            </a:extLst>
          </p:cNvPr>
          <p:cNvCxnSpPr>
            <a:cxnSpLocks/>
          </p:cNvCxnSpPr>
          <p:nvPr/>
        </p:nvCxnSpPr>
        <p:spPr>
          <a:xfrm>
            <a:off x="3608817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91">
            <a:extLst>
              <a:ext uri="{FF2B5EF4-FFF2-40B4-BE49-F238E27FC236}">
                <a16:creationId xmlns:a16="http://schemas.microsoft.com/office/drawing/2014/main" id="{52D0D7D8-6F1D-AC01-784A-36CF7E08C990}"/>
              </a:ext>
            </a:extLst>
          </p:cNvPr>
          <p:cNvCxnSpPr>
            <a:cxnSpLocks/>
          </p:cNvCxnSpPr>
          <p:nvPr/>
        </p:nvCxnSpPr>
        <p:spPr>
          <a:xfrm>
            <a:off x="5765129" y="390439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05">
            <a:extLst>
              <a:ext uri="{FF2B5EF4-FFF2-40B4-BE49-F238E27FC236}">
                <a16:creationId xmlns:a16="http://schemas.microsoft.com/office/drawing/2014/main" id="{05AB9866-ED2F-40E6-6EDE-5D9F36FD6448}"/>
              </a:ext>
            </a:extLst>
          </p:cNvPr>
          <p:cNvCxnSpPr>
            <a:cxnSpLocks/>
          </p:cNvCxnSpPr>
          <p:nvPr/>
        </p:nvCxnSpPr>
        <p:spPr>
          <a:xfrm flipV="1">
            <a:off x="5765129" y="4440732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91">
            <a:extLst>
              <a:ext uri="{FF2B5EF4-FFF2-40B4-BE49-F238E27FC236}">
                <a16:creationId xmlns:a16="http://schemas.microsoft.com/office/drawing/2014/main" id="{D4DE2FF8-F3EC-CAFE-4A8F-A3C9F9912C9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5C5E3-3DD3-A8E6-7B94-5C57D04B0DB2}"/>
              </a:ext>
            </a:extLst>
          </p:cNvPr>
          <p:cNvSpPr txBox="1"/>
          <p:nvPr/>
        </p:nvSpPr>
        <p:spPr>
          <a:xfrm>
            <a:off x="7718582" y="365696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105ns</a:t>
            </a:r>
          </a:p>
        </p:txBody>
      </p:sp>
      <p:sp>
        <p:nvSpPr>
          <p:cNvPr id="147" name="矩形 98">
            <a:extLst>
              <a:ext uri="{FF2B5EF4-FFF2-40B4-BE49-F238E27FC236}">
                <a16:creationId xmlns:a16="http://schemas.microsoft.com/office/drawing/2014/main" id="{115E6978-2D46-0F5E-394C-C2DD022ABEB1}"/>
              </a:ext>
            </a:extLst>
          </p:cNvPr>
          <p:cNvSpPr/>
          <p:nvPr/>
        </p:nvSpPr>
        <p:spPr>
          <a:xfrm>
            <a:off x="8228658" y="4974488"/>
            <a:ext cx="99769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98">
            <a:extLst>
              <a:ext uri="{FF2B5EF4-FFF2-40B4-BE49-F238E27FC236}">
                <a16:creationId xmlns:a16="http://schemas.microsoft.com/office/drawing/2014/main" id="{33B1358B-5BC1-4ACE-ABC1-C8A77119C7F8}"/>
              </a:ext>
            </a:extLst>
          </p:cNvPr>
          <p:cNvSpPr/>
          <p:nvPr/>
        </p:nvSpPr>
        <p:spPr>
          <a:xfrm>
            <a:off x="3873847" y="4974488"/>
            <a:ext cx="96052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连接符 58">
            <a:extLst>
              <a:ext uri="{FF2B5EF4-FFF2-40B4-BE49-F238E27FC236}">
                <a16:creationId xmlns:a16="http://schemas.microsoft.com/office/drawing/2014/main" id="{7D0EE288-2D13-DD74-1E46-4BA4D9E4752C}"/>
              </a:ext>
            </a:extLst>
          </p:cNvPr>
          <p:cNvCxnSpPr>
            <a:cxnSpLocks/>
          </p:cNvCxnSpPr>
          <p:nvPr/>
        </p:nvCxnSpPr>
        <p:spPr>
          <a:xfrm>
            <a:off x="3394328" y="4976399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59">
            <a:extLst>
              <a:ext uri="{FF2B5EF4-FFF2-40B4-BE49-F238E27FC236}">
                <a16:creationId xmlns:a16="http://schemas.microsoft.com/office/drawing/2014/main" id="{F7709C74-F306-E583-7729-F03B8277970F}"/>
              </a:ext>
            </a:extLst>
          </p:cNvPr>
          <p:cNvCxnSpPr>
            <a:cxnSpLocks/>
          </p:cNvCxnSpPr>
          <p:nvPr/>
        </p:nvCxnSpPr>
        <p:spPr>
          <a:xfrm flipV="1">
            <a:off x="3394328" y="5508704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94F08F-49BC-A2AD-7467-C143A639AD7A}"/>
              </a:ext>
            </a:extLst>
          </p:cNvPr>
          <p:cNvCxnSpPr>
            <a:cxnSpLocks/>
          </p:cNvCxnSpPr>
          <p:nvPr/>
        </p:nvCxnSpPr>
        <p:spPr>
          <a:xfrm>
            <a:off x="3601420" y="4859718"/>
            <a:ext cx="272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文本框 44">
            <a:extLst>
              <a:ext uri="{FF2B5EF4-FFF2-40B4-BE49-F238E27FC236}">
                <a16:creationId xmlns:a16="http://schemas.microsoft.com/office/drawing/2014/main" id="{6314CB95-075C-5BBA-0D1E-491E379790B7}"/>
              </a:ext>
            </a:extLst>
          </p:cNvPr>
          <p:cNvSpPr txBox="1"/>
          <p:nvPr/>
        </p:nvSpPr>
        <p:spPr>
          <a:xfrm>
            <a:off x="3800110" y="506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53" name="文本框 44">
            <a:extLst>
              <a:ext uri="{FF2B5EF4-FFF2-40B4-BE49-F238E27FC236}">
                <a16:creationId xmlns:a16="http://schemas.microsoft.com/office/drawing/2014/main" id="{22E32A41-2C6F-B5B4-8A98-E5F347B4C7B9}"/>
              </a:ext>
            </a:extLst>
          </p:cNvPr>
          <p:cNvSpPr txBox="1"/>
          <p:nvPr/>
        </p:nvSpPr>
        <p:spPr>
          <a:xfrm>
            <a:off x="5905211" y="506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54" name="TextBox 42">
            <a:extLst>
              <a:ext uri="{FF2B5EF4-FFF2-40B4-BE49-F238E27FC236}">
                <a16:creationId xmlns:a16="http://schemas.microsoft.com/office/drawing/2014/main" id="{5412D011-0BF3-48BD-02CC-3083ACE3A6BB}"/>
              </a:ext>
            </a:extLst>
          </p:cNvPr>
          <p:cNvSpPr txBox="1"/>
          <p:nvPr/>
        </p:nvSpPr>
        <p:spPr>
          <a:xfrm>
            <a:off x="2229308" y="5135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DATAIN</a:t>
            </a:r>
          </a:p>
        </p:txBody>
      </p:sp>
      <p:sp>
        <p:nvSpPr>
          <p:cNvPr id="155" name="矩形 98">
            <a:extLst>
              <a:ext uri="{FF2B5EF4-FFF2-40B4-BE49-F238E27FC236}">
                <a16:creationId xmlns:a16="http://schemas.microsoft.com/office/drawing/2014/main" id="{8D180C8B-AD69-DD6C-EAE8-E32110A9CF62}"/>
              </a:ext>
            </a:extLst>
          </p:cNvPr>
          <p:cNvSpPr/>
          <p:nvPr/>
        </p:nvSpPr>
        <p:spPr>
          <a:xfrm>
            <a:off x="8228658" y="5946993"/>
            <a:ext cx="997690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98">
            <a:extLst>
              <a:ext uri="{FF2B5EF4-FFF2-40B4-BE49-F238E27FC236}">
                <a16:creationId xmlns:a16="http://schemas.microsoft.com/office/drawing/2014/main" id="{E8FF39CF-A49F-4672-135E-E79056C4A441}"/>
              </a:ext>
            </a:extLst>
          </p:cNvPr>
          <p:cNvSpPr/>
          <p:nvPr/>
        </p:nvSpPr>
        <p:spPr>
          <a:xfrm>
            <a:off x="3402020" y="5946993"/>
            <a:ext cx="385170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58">
            <a:extLst>
              <a:ext uri="{FF2B5EF4-FFF2-40B4-BE49-F238E27FC236}">
                <a16:creationId xmlns:a16="http://schemas.microsoft.com/office/drawing/2014/main" id="{E4084F3B-608F-0B2E-AC61-F826DEB6D5A7}"/>
              </a:ext>
            </a:extLst>
          </p:cNvPr>
          <p:cNvCxnSpPr>
            <a:cxnSpLocks/>
          </p:cNvCxnSpPr>
          <p:nvPr/>
        </p:nvCxnSpPr>
        <p:spPr>
          <a:xfrm>
            <a:off x="3394326" y="5948904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59">
            <a:extLst>
              <a:ext uri="{FF2B5EF4-FFF2-40B4-BE49-F238E27FC236}">
                <a16:creationId xmlns:a16="http://schemas.microsoft.com/office/drawing/2014/main" id="{C28902F3-E940-071C-7A3D-B911A1751B0E}"/>
              </a:ext>
            </a:extLst>
          </p:cNvPr>
          <p:cNvCxnSpPr>
            <a:cxnSpLocks/>
          </p:cNvCxnSpPr>
          <p:nvPr/>
        </p:nvCxnSpPr>
        <p:spPr>
          <a:xfrm flipV="1">
            <a:off x="3394326" y="6481209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4F8E8A-484F-F380-95D5-7113C4551E16}"/>
              </a:ext>
            </a:extLst>
          </p:cNvPr>
          <p:cNvCxnSpPr>
            <a:cxnSpLocks/>
          </p:cNvCxnSpPr>
          <p:nvPr/>
        </p:nvCxnSpPr>
        <p:spPr>
          <a:xfrm>
            <a:off x="7973620" y="5659153"/>
            <a:ext cx="255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文本框 44">
            <a:extLst>
              <a:ext uri="{FF2B5EF4-FFF2-40B4-BE49-F238E27FC236}">
                <a16:creationId xmlns:a16="http://schemas.microsoft.com/office/drawing/2014/main" id="{A2C4B68E-4512-1A04-75CD-015441BFDC0F}"/>
              </a:ext>
            </a:extLst>
          </p:cNvPr>
          <p:cNvSpPr txBox="1"/>
          <p:nvPr/>
        </p:nvSpPr>
        <p:spPr>
          <a:xfrm>
            <a:off x="4690890" y="6039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61" name="文本框 44">
            <a:extLst>
              <a:ext uri="{FF2B5EF4-FFF2-40B4-BE49-F238E27FC236}">
                <a16:creationId xmlns:a16="http://schemas.microsoft.com/office/drawing/2014/main" id="{5453E9B9-9494-528C-045D-57BDCCC4F7A0}"/>
              </a:ext>
            </a:extLst>
          </p:cNvPr>
          <p:cNvSpPr txBox="1"/>
          <p:nvPr/>
        </p:nvSpPr>
        <p:spPr>
          <a:xfrm>
            <a:off x="7164584" y="602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62" name="TextBox 42">
            <a:extLst>
              <a:ext uri="{FF2B5EF4-FFF2-40B4-BE49-F238E27FC236}">
                <a16:creationId xmlns:a16="http://schemas.microsoft.com/office/drawing/2014/main" id="{865210B6-1BDC-B387-C3E2-7EF84DDD0126}"/>
              </a:ext>
            </a:extLst>
          </p:cNvPr>
          <p:cNvSpPr txBox="1"/>
          <p:nvPr/>
        </p:nvSpPr>
        <p:spPr>
          <a:xfrm>
            <a:off x="2028671" y="60395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DATAOUT</a:t>
            </a:r>
          </a:p>
        </p:txBody>
      </p:sp>
      <p:cxnSp>
        <p:nvCxnSpPr>
          <p:cNvPr id="164" name="直线连接符 94">
            <a:extLst>
              <a:ext uri="{FF2B5EF4-FFF2-40B4-BE49-F238E27FC236}">
                <a16:creationId xmlns:a16="http://schemas.microsoft.com/office/drawing/2014/main" id="{C9A529EE-734F-5FFD-58A3-4EB608000217}"/>
              </a:ext>
            </a:extLst>
          </p:cNvPr>
          <p:cNvCxnSpPr>
            <a:cxnSpLocks/>
          </p:cNvCxnSpPr>
          <p:nvPr/>
        </p:nvCxnSpPr>
        <p:spPr>
          <a:xfrm>
            <a:off x="3608817" y="4507217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线连接符 94">
            <a:extLst>
              <a:ext uri="{FF2B5EF4-FFF2-40B4-BE49-F238E27FC236}">
                <a16:creationId xmlns:a16="http://schemas.microsoft.com/office/drawing/2014/main" id="{0395CB0E-646C-09F4-3BF6-D0A6537A0A43}"/>
              </a:ext>
            </a:extLst>
          </p:cNvPr>
          <p:cNvCxnSpPr>
            <a:cxnSpLocks/>
          </p:cNvCxnSpPr>
          <p:nvPr/>
        </p:nvCxnSpPr>
        <p:spPr>
          <a:xfrm>
            <a:off x="3873847" y="4800310"/>
            <a:ext cx="2" cy="784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直线连接符 94">
            <a:extLst>
              <a:ext uri="{FF2B5EF4-FFF2-40B4-BE49-F238E27FC236}">
                <a16:creationId xmlns:a16="http://schemas.microsoft.com/office/drawing/2014/main" id="{E8DAB0A7-BB8E-0E5E-7D03-103CCFEF7E12}"/>
              </a:ext>
            </a:extLst>
          </p:cNvPr>
          <p:cNvCxnSpPr>
            <a:cxnSpLocks/>
          </p:cNvCxnSpPr>
          <p:nvPr/>
        </p:nvCxnSpPr>
        <p:spPr>
          <a:xfrm>
            <a:off x="4834375" y="450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直线连接符 94">
            <a:extLst>
              <a:ext uri="{FF2B5EF4-FFF2-40B4-BE49-F238E27FC236}">
                <a16:creationId xmlns:a16="http://schemas.microsoft.com/office/drawing/2014/main" id="{D97AAC90-EF8C-42CB-E531-D1F66F3BA22C}"/>
              </a:ext>
            </a:extLst>
          </p:cNvPr>
          <p:cNvCxnSpPr>
            <a:cxnSpLocks/>
          </p:cNvCxnSpPr>
          <p:nvPr/>
        </p:nvCxnSpPr>
        <p:spPr>
          <a:xfrm>
            <a:off x="7973733" y="4800310"/>
            <a:ext cx="0" cy="9350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直线连接符 94">
            <a:extLst>
              <a:ext uri="{FF2B5EF4-FFF2-40B4-BE49-F238E27FC236}">
                <a16:creationId xmlns:a16="http://schemas.microsoft.com/office/drawing/2014/main" id="{0328300F-2B59-CEA6-503A-42E70F6D9BCD}"/>
              </a:ext>
            </a:extLst>
          </p:cNvPr>
          <p:cNvCxnSpPr>
            <a:cxnSpLocks/>
          </p:cNvCxnSpPr>
          <p:nvPr/>
        </p:nvCxnSpPr>
        <p:spPr>
          <a:xfrm>
            <a:off x="7253725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直线连接符 94">
            <a:extLst>
              <a:ext uri="{FF2B5EF4-FFF2-40B4-BE49-F238E27FC236}">
                <a16:creationId xmlns:a16="http://schemas.microsoft.com/office/drawing/2014/main" id="{3257603E-78F4-AE46-209A-BAAFB7E80023}"/>
              </a:ext>
            </a:extLst>
          </p:cNvPr>
          <p:cNvCxnSpPr>
            <a:cxnSpLocks/>
          </p:cNvCxnSpPr>
          <p:nvPr/>
        </p:nvCxnSpPr>
        <p:spPr>
          <a:xfrm>
            <a:off x="8228658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FC9B5-EF9F-65A2-04D7-AB2EFA72315E}"/>
              </a:ext>
            </a:extLst>
          </p:cNvPr>
          <p:cNvCxnSpPr>
            <a:cxnSpLocks/>
          </p:cNvCxnSpPr>
          <p:nvPr/>
        </p:nvCxnSpPr>
        <p:spPr>
          <a:xfrm>
            <a:off x="3608817" y="4612068"/>
            <a:ext cx="122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4F53B2-6E09-286C-96E6-27A43F9408DA}"/>
              </a:ext>
            </a:extLst>
          </p:cNvPr>
          <p:cNvCxnSpPr>
            <a:cxnSpLocks/>
          </p:cNvCxnSpPr>
          <p:nvPr/>
        </p:nvCxnSpPr>
        <p:spPr>
          <a:xfrm>
            <a:off x="7253723" y="5830603"/>
            <a:ext cx="97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299B8-C617-A0EB-6FB8-E4A5A37752DE}"/>
              </a:ext>
            </a:extLst>
          </p:cNvPr>
          <p:cNvSpPr txBox="1"/>
          <p:nvPr/>
        </p:nvSpPr>
        <p:spPr>
          <a:xfrm>
            <a:off x="4043528" y="43434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C020DE-7367-EBB3-EB1F-F72B5649E830}"/>
              </a:ext>
            </a:extLst>
          </p:cNvPr>
          <p:cNvSpPr txBox="1"/>
          <p:nvPr/>
        </p:nvSpPr>
        <p:spPr>
          <a:xfrm>
            <a:off x="3613703" y="461117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DFC43F-EA9D-433F-CCA5-BC31A88CDD91}"/>
              </a:ext>
            </a:extLst>
          </p:cNvPr>
          <p:cNvSpPr txBox="1"/>
          <p:nvPr/>
        </p:nvSpPr>
        <p:spPr>
          <a:xfrm>
            <a:off x="7976922" y="54487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E6FA5B-C70E-D869-1016-BCC52E64F43D}"/>
              </a:ext>
            </a:extLst>
          </p:cNvPr>
          <p:cNvSpPr txBox="1"/>
          <p:nvPr/>
        </p:nvSpPr>
        <p:spPr>
          <a:xfrm>
            <a:off x="7628880" y="556899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7092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ADE5-BBE9-E1AC-8325-B3CB56C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8FD7F-D395-C1D1-EA45-36C3C0FD4F9E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A0393630-D005-DD13-38FD-3824B37D186F}"/>
              </a:ext>
            </a:extLst>
          </p:cNvPr>
          <p:cNvSpPr/>
          <p:nvPr/>
        </p:nvSpPr>
        <p:spPr>
          <a:xfrm>
            <a:off x="4793224" y="304767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F59EF467-CCAD-AF19-DED7-6ADBEEFF70D3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88AF2C-893F-87D7-6CF1-AAA9DFB83B3E}"/>
              </a:ext>
            </a:extLst>
          </p:cNvPr>
          <p:cNvGrpSpPr/>
          <p:nvPr/>
        </p:nvGrpSpPr>
        <p:grpSpPr>
          <a:xfrm>
            <a:off x="4025900" y="3031812"/>
            <a:ext cx="400050" cy="203200"/>
            <a:chOff x="4178300" y="4768850"/>
            <a:chExt cx="400050" cy="203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4B2437-4D0E-409B-A429-FA6B9F8DA51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70675E-1FEE-D1BA-911F-E2D4C808F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B1F0D-76DC-494B-F8CE-7A7F15D8E5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82C5B-93E4-B42A-9D56-7B6FD35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AB12C7-2B21-3C5C-02C5-4847A0418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1B78D1-049C-48E3-A608-53233636B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B99B72-D170-FD40-23F1-5C3D14E6E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A6662-9FAD-A63C-82D0-AB35F68D84A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25950" y="3119678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BDF94C-20FC-02A0-BB59-CA71E72DEAD5}"/>
              </a:ext>
            </a:extLst>
          </p:cNvPr>
          <p:cNvCxnSpPr>
            <a:cxnSpLocks/>
          </p:cNvCxnSpPr>
          <p:nvPr/>
        </p:nvCxnSpPr>
        <p:spPr>
          <a:xfrm>
            <a:off x="3658626" y="3132859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BD722D-583A-EBE2-E6BB-87BC65B031B1}"/>
              </a:ext>
            </a:extLst>
          </p:cNvPr>
          <p:cNvCxnSpPr>
            <a:cxnSpLocks/>
          </p:cNvCxnSpPr>
          <p:nvPr/>
        </p:nvCxnSpPr>
        <p:spPr>
          <a:xfrm>
            <a:off x="3399069" y="2570885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F5BF670-9330-30D4-A964-8511F52D8254}"/>
              </a:ext>
            </a:extLst>
          </p:cNvPr>
          <p:cNvSpPr/>
          <p:nvPr/>
        </p:nvSpPr>
        <p:spPr>
          <a:xfrm>
            <a:off x="3363069" y="2883694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278964-323F-5656-272E-EEABB712258A}"/>
              </a:ext>
            </a:extLst>
          </p:cNvPr>
          <p:cNvSpPr/>
          <p:nvPr/>
        </p:nvSpPr>
        <p:spPr>
          <a:xfrm>
            <a:off x="3584873" y="3097412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EDEB45-0EF3-A9EA-0039-C1C4EC374623}"/>
              </a:ext>
            </a:extLst>
          </p:cNvPr>
          <p:cNvSpPr/>
          <p:nvPr/>
        </p:nvSpPr>
        <p:spPr>
          <a:xfrm>
            <a:off x="3360192" y="3268503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D7D36-F7A9-76A9-78B6-4B1D98D0133A}"/>
              </a:ext>
            </a:extLst>
          </p:cNvPr>
          <p:cNvCxnSpPr>
            <a:cxnSpLocks/>
          </p:cNvCxnSpPr>
          <p:nvPr/>
        </p:nvCxnSpPr>
        <p:spPr>
          <a:xfrm>
            <a:off x="3396192" y="3340503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8">
            <a:extLst>
              <a:ext uri="{FF2B5EF4-FFF2-40B4-BE49-F238E27FC236}">
                <a16:creationId xmlns:a16="http://schemas.microsoft.com/office/drawing/2014/main" id="{463254EA-DAA8-4D41-214D-0908D0162AC8}"/>
              </a:ext>
            </a:extLst>
          </p:cNvPr>
          <p:cNvSpPr txBox="1"/>
          <p:nvPr/>
        </p:nvSpPr>
        <p:spPr>
          <a:xfrm>
            <a:off x="3867705" y="26574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R=100</a:t>
            </a:r>
          </a:p>
        </p:txBody>
      </p:sp>
      <p:sp>
        <p:nvSpPr>
          <p:cNvPr id="68" name="TextBox 68">
            <a:extLst>
              <a:ext uri="{FF2B5EF4-FFF2-40B4-BE49-F238E27FC236}">
                <a16:creationId xmlns:a16="http://schemas.microsoft.com/office/drawing/2014/main" id="{CCBF142A-1609-D2DA-6C30-26A26B6F3145}"/>
              </a:ext>
            </a:extLst>
          </p:cNvPr>
          <p:cNvSpPr txBox="1"/>
          <p:nvPr/>
        </p:nvSpPr>
        <p:spPr>
          <a:xfrm>
            <a:off x="3138749" y="36039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ss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483188-C383-4D06-A54F-C12A579440D8}"/>
              </a:ext>
            </a:extLst>
          </p:cNvPr>
          <p:cNvSpPr txBox="1"/>
          <p:nvPr/>
        </p:nvSpPr>
        <p:spPr>
          <a:xfrm>
            <a:off x="3127422" y="221927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dd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B8D473-1E91-7A35-139B-93BFC5D2A5F4}"/>
              </a:ext>
            </a:extLst>
          </p:cNvPr>
          <p:cNvCxnSpPr>
            <a:cxnSpLocks/>
            <a:stCxn id="64" idx="2"/>
          </p:cNvCxnSpPr>
          <p:nvPr/>
        </p:nvCxnSpPr>
        <p:spPr>
          <a:xfrm flipH="1" flipV="1">
            <a:off x="3270250" y="2883694"/>
            <a:ext cx="314623" cy="24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CA036F06-9A8B-6B89-240E-843FC1E6A84D}"/>
              </a:ext>
            </a:extLst>
          </p:cNvPr>
          <p:cNvSpPr txBox="1"/>
          <p:nvPr/>
        </p:nvSpPr>
        <p:spPr>
          <a:xfrm>
            <a:off x="4922374" y="29265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596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0632-5EB0-FF5A-E625-554D497F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5AC8C-3387-83F3-F79D-DDA3528F7286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B0CDAD53-D009-F500-460F-4C44AE3C87A9}"/>
              </a:ext>
            </a:extLst>
          </p:cNvPr>
          <p:cNvSpPr/>
          <p:nvPr/>
        </p:nvSpPr>
        <p:spPr>
          <a:xfrm>
            <a:off x="4786841" y="25708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EEFD9DC-675B-8801-FC64-638685A60AB9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39F8BA-CFDE-8A3B-84B8-AC3D6DCDD80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005263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3F671E0A-3E4C-5FDA-2273-E0D368434A4C}"/>
              </a:ext>
            </a:extLst>
          </p:cNvPr>
          <p:cNvSpPr txBox="1"/>
          <p:nvPr/>
        </p:nvSpPr>
        <p:spPr>
          <a:xfrm>
            <a:off x="4915658" y="2472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INPB</a:t>
            </a:r>
          </a:p>
        </p:txBody>
      </p:sp>
      <p:sp>
        <p:nvSpPr>
          <p:cNvPr id="3" name="三角形 15">
            <a:extLst>
              <a:ext uri="{FF2B5EF4-FFF2-40B4-BE49-F238E27FC236}">
                <a16:creationId xmlns:a16="http://schemas.microsoft.com/office/drawing/2014/main" id="{4F685C2A-85E8-1A75-D56E-A42B331681A2}"/>
              </a:ext>
            </a:extLst>
          </p:cNvPr>
          <p:cNvSpPr/>
          <p:nvPr/>
        </p:nvSpPr>
        <p:spPr>
          <a:xfrm rot="5400000">
            <a:off x="3421062" y="2407542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76">
            <a:extLst>
              <a:ext uri="{FF2B5EF4-FFF2-40B4-BE49-F238E27FC236}">
                <a16:creationId xmlns:a16="http://schemas.microsoft.com/office/drawing/2014/main" id="{84B533F0-1518-4269-A122-D308645F7B96}"/>
              </a:ext>
            </a:extLst>
          </p:cNvPr>
          <p:cNvSpPr/>
          <p:nvPr/>
        </p:nvSpPr>
        <p:spPr>
          <a:xfrm flipV="1">
            <a:off x="3893697" y="2588885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0E67CE0-7281-86F6-DDDE-A577258F74D5}"/>
              </a:ext>
            </a:extLst>
          </p:cNvPr>
          <p:cNvSpPr txBox="1"/>
          <p:nvPr/>
        </p:nvSpPr>
        <p:spPr>
          <a:xfrm>
            <a:off x="3341962" y="28837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1F0CD-4CB5-E139-D73A-15D47A05023D}"/>
              </a:ext>
            </a:extLst>
          </p:cNvPr>
          <p:cNvCxnSpPr>
            <a:cxnSpLocks/>
          </p:cNvCxnSpPr>
          <p:nvPr/>
        </p:nvCxnSpPr>
        <p:spPr>
          <a:xfrm>
            <a:off x="2644997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1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519F-C98F-95E2-4A7F-2F675A61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CAAAF-5B50-AB7D-5725-15D6D3E6DCE0}"/>
              </a:ext>
            </a:extLst>
          </p:cNvPr>
          <p:cNvSpPr/>
          <p:nvPr/>
        </p:nvSpPr>
        <p:spPr>
          <a:xfrm>
            <a:off x="6046324" y="158371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9B69A418-092D-2B35-BD6D-10F50FBCFAA4}"/>
              </a:ext>
            </a:extLst>
          </p:cNvPr>
          <p:cNvSpPr/>
          <p:nvPr/>
        </p:nvSpPr>
        <p:spPr>
          <a:xfrm>
            <a:off x="5967941" y="251373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BE76789B-51DF-D289-F155-A38EFE514799}"/>
              </a:ext>
            </a:extLst>
          </p:cNvPr>
          <p:cNvSpPr txBox="1"/>
          <p:nvPr/>
        </p:nvSpPr>
        <p:spPr>
          <a:xfrm>
            <a:off x="7890398" y="15837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34B363-1977-C880-DC3C-73146F8D487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186363" y="258573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506E3350-C586-CB52-5961-45CF0DEBD363}"/>
              </a:ext>
            </a:extLst>
          </p:cNvPr>
          <p:cNvSpPr txBox="1"/>
          <p:nvPr/>
        </p:nvSpPr>
        <p:spPr>
          <a:xfrm>
            <a:off x="6096758" y="24156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F40276-BA36-B0A2-9E76-CA88947A65CA}"/>
              </a:ext>
            </a:extLst>
          </p:cNvPr>
          <p:cNvGrpSpPr/>
          <p:nvPr/>
        </p:nvGrpSpPr>
        <p:grpSpPr>
          <a:xfrm>
            <a:off x="2886887" y="2321492"/>
            <a:ext cx="1793510" cy="463481"/>
            <a:chOff x="2222230" y="2152980"/>
            <a:chExt cx="3217776" cy="726142"/>
          </a:xfrm>
        </p:grpSpPr>
        <p:cxnSp>
          <p:nvCxnSpPr>
            <p:cNvPr id="7" name="直线连接符 24">
              <a:extLst>
                <a:ext uri="{FF2B5EF4-FFF2-40B4-BE49-F238E27FC236}">
                  <a16:creationId xmlns:a16="http://schemas.microsoft.com/office/drawing/2014/main" id="{75652399-351C-CE87-8CF2-58BBC6641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230" y="2879122"/>
              <a:ext cx="14361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5">
              <a:extLst>
                <a:ext uri="{FF2B5EF4-FFF2-40B4-BE49-F238E27FC236}">
                  <a16:creationId xmlns:a16="http://schemas.microsoft.com/office/drawing/2014/main" id="{EFC64A4F-6E20-ED7C-C322-B839017AE8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52" y="2152980"/>
              <a:ext cx="9184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6">
              <a:extLst>
                <a:ext uri="{FF2B5EF4-FFF2-40B4-BE49-F238E27FC236}">
                  <a16:creationId xmlns:a16="http://schemas.microsoft.com/office/drawing/2014/main" id="{58BB0271-A61A-6E6A-9D94-D1BFAB895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395" y="2152980"/>
              <a:ext cx="863157" cy="726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8">
            <a:extLst>
              <a:ext uri="{FF2B5EF4-FFF2-40B4-BE49-F238E27FC236}">
                <a16:creationId xmlns:a16="http://schemas.microsoft.com/office/drawing/2014/main" id="{B4E0800F-ABD5-B7AB-B906-A32875DFCED4}"/>
              </a:ext>
            </a:extLst>
          </p:cNvPr>
          <p:cNvSpPr txBox="1"/>
          <p:nvPr/>
        </p:nvSpPr>
        <p:spPr>
          <a:xfrm>
            <a:off x="3526024" y="312980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0.85ns</a:t>
            </a:r>
          </a:p>
        </p:txBody>
      </p:sp>
      <p:cxnSp>
        <p:nvCxnSpPr>
          <p:cNvPr id="15" name="直线连接符 94">
            <a:extLst>
              <a:ext uri="{FF2B5EF4-FFF2-40B4-BE49-F238E27FC236}">
                <a16:creationId xmlns:a16="http://schemas.microsoft.com/office/drawing/2014/main" id="{D1550813-207C-F2ED-7892-167598A107D0}"/>
              </a:ext>
            </a:extLst>
          </p:cNvPr>
          <p:cNvCxnSpPr>
            <a:cxnSpLocks/>
          </p:cNvCxnSpPr>
          <p:nvPr/>
        </p:nvCxnSpPr>
        <p:spPr>
          <a:xfrm>
            <a:off x="3687370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94">
            <a:extLst>
              <a:ext uri="{FF2B5EF4-FFF2-40B4-BE49-F238E27FC236}">
                <a16:creationId xmlns:a16="http://schemas.microsoft.com/office/drawing/2014/main" id="{A9CAD683-AC4E-BFC0-404D-02FEF723FD4E}"/>
              </a:ext>
            </a:extLst>
          </p:cNvPr>
          <p:cNvCxnSpPr>
            <a:cxnSpLocks/>
          </p:cNvCxnSpPr>
          <p:nvPr/>
        </p:nvCxnSpPr>
        <p:spPr>
          <a:xfrm>
            <a:off x="4187341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6BC4E-24A7-B8F4-167E-FD0FD8E93BD8}"/>
              </a:ext>
            </a:extLst>
          </p:cNvPr>
          <p:cNvCxnSpPr>
            <a:cxnSpLocks/>
          </p:cNvCxnSpPr>
          <p:nvPr/>
        </p:nvCxnSpPr>
        <p:spPr>
          <a:xfrm>
            <a:off x="3687370" y="2986879"/>
            <a:ext cx="499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0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7200</TotalTime>
  <Words>675</Words>
  <Application>Microsoft Office PowerPoint</Application>
  <PresentationFormat>Widescreen</PresentationFormat>
  <Paragraphs>421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2025-05-12T08:27:11Z</dcterms:modified>
</cp:coreProperties>
</file>