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E27EC-2E0F-4672-841A-DB5AE83D0870}" v="58" dt="2025-03-19T08:18:05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33"/>
  </p:normalViewPr>
  <p:slideViewPr>
    <p:cSldViewPr snapToGrid="0">
      <p:cViewPr>
        <p:scale>
          <a:sx n="125" d="100"/>
          <a:sy n="125" d="100"/>
        </p:scale>
        <p:origin x="-1668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6:57:25.791" v="1567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" creationId="{9568A496-D171-5617-CC3D-5D03AD4E14A2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9" creationId="{5A27AF33-279C-B4AB-7A65-F43AE78996B5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0" creationId="{13D08FA7-E840-0CE2-6212-E5FE5A96D20B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1" creationId="{7E5DC3BE-141F-8A04-2BAD-EF12F4DAD7A7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2" creationId="{497D2C66-1F39-3298-B500-BA34E890278C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3" creationId="{DDAF3E61-ABF8-EA27-99B0-242EE98731C5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19" creationId="{76981B50-FA74-423A-B3CB-DEDB3F250D1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0" creationId="{11722F2F-CB9F-29C5-78C2-3CD84A799D1F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1" creationId="{EFEEE42B-01A4-CBA9-51A6-77129FF92862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2" creationId="{8F027852-2F4E-0047-58F8-F2D2C246645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3" creationId="{782A8BBE-8FD1-AD45-C7B5-71821FD3F39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4" creationId="{8182DA0E-80DD-5161-118A-8A25689BECC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7" creationId="{1E5DD0D4-409B-8D47-11DA-0CC478D13C21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36" creationId="{3152F685-C69F-334E-F45D-94890845B23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1" creationId="{AFE6354B-A614-3953-4C45-F9BD8071314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2" creationId="{CAAA86D8-68D5-F5E5-1EF5-A59A8D4915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6" creationId="{F8DB6A42-98DC-8414-FE6D-279080D81F6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7" creationId="{04C5F42A-A795-D4F6-D0F8-04FF367845D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8" creationId="{B0F4EAD8-1495-ADAF-E75F-4A775DC86FA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6" creationId="{4332EABB-357C-0250-D599-49C455CBFF3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7" creationId="{9E72C1C0-B609-1343-19F8-B1A0B3BA59E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8" creationId="{A5A6ED39-E358-01BF-B3E7-2D7974387B27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1" creationId="{3ED8D87E-4BDF-6238-5FEF-87B1E5A04DF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4" creationId="{D6951B02-9140-12FC-ACD3-DCCFB13D151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6" creationId="{ABB1F171-09F3-90A4-2FF7-50C30AFC072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7" creationId="{ECD47E78-9DD2-FD19-EE02-0DA34BFBD01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04" creationId="{D3DA1565-9246-AE82-9089-47441096CD89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1" creationId="{AFE50534-106D-D37C-B257-41191738C10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5" creationId="{9C2D48E9-15A1-E3BC-523C-5B07F19C96C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8" creationId="{1F3AC031-0569-20EF-66A6-EC1F3568A97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9" creationId="{3C6A9C5F-0D15-3057-935C-A7106E34344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25" creationId="{59E6C387-7C09-9713-00F4-79E5C0FFD06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0" creationId="{50288E56-C7A5-9FB5-21ED-9B00EB3198F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1" creationId="{3F79A87A-D3BD-6318-EF04-DAEA010F8C3A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5" creationId="{4FA025DC-C0C0-C3A5-2C71-4E926E85D95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6" creationId="{84CFDBE6-DE97-C51F-560F-21D3885C913C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49" creationId="{091D9FF6-0B6D-1CBE-6114-27CA69380CD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0" creationId="{DD630EEB-9112-CC01-B159-9500EF7A40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1" creationId="{C58632F2-B280-72C3-D220-91395E3FEE5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2" creationId="{E92FD382-A86B-30DC-DAA3-096AC23C8D8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3" creationId="{3F257368-056A-2DA7-3785-17751B43162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4" creationId="{2054C9B5-F8ED-0297-D969-300F27EDCD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5" creationId="{EB15CB83-B91D-2715-A81C-F2823F2719FD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0" creationId="{CA7FBF03-AABC-A8A7-C7BD-BD74A113DC35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2" creationId="{E807BDEF-D9FD-8AFD-6926-D65F76D79700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3" creationId="{5771412E-CA6D-EF74-CD87-14FE405B5D7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4" creationId="{C98FAED1-5847-0C42-88CB-CC1F8679B16C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5" creationId="{03BA7A6B-4A4B-C8F5-73E9-2459A8ED3BB9}"/>
          </ac:spMkLst>
        </pc:s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4" creationId="{F69D420C-EA36-AAD6-429D-866E72A1B79E}"/>
          </ac:grpSpMkLst>
        </pc:grpChg>
        <pc:grpChg chg="mod">
          <ac:chgData name="Jinyin Yan" userId="7d7b1cac-fbbc-4678-8cfc-23ca66a374ce" providerId="ADAL" clId="{FF26C555-752D-4004-A979-9228B3A43E4C}" dt="2025-01-08T02:11:49.622" v="3"/>
          <ac:grpSpMkLst>
            <pc:docMk/>
            <pc:sldMk cId="1423548731" sldId="261"/>
            <ac:grpSpMk id="5" creationId="{6AAD99B1-9D25-0321-D859-E66647303C44}"/>
          </ac:grpSpMkLst>
        </pc:gr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14" creationId="{2FD86EFC-11AD-6665-11D4-33DB2041A925}"/>
          </ac:grpSpMkLst>
        </pc:grpChg>
        <pc:grpChg chg="mod">
          <ac:chgData name="Jinyin Yan" userId="7d7b1cac-fbbc-4678-8cfc-23ca66a374ce" providerId="ADAL" clId="{FF26C555-752D-4004-A979-9228B3A43E4C}" dt="2025-01-08T02:11:50.723" v="4"/>
          <ac:grpSpMkLst>
            <pc:docMk/>
            <pc:sldMk cId="1423548731" sldId="261"/>
            <ac:grpSpMk id="15" creationId="{AA24EECD-D42A-0F7C-C9D7-60A0EBB6D2C1}"/>
          </ac:grpSpMkLst>
        </pc:grp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" creationId="{0334BCF2-3980-821E-8EF4-B896D2AE6536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6" creationId="{E37A9B7F-5D57-4D13-6236-154BA89BC25F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7" creationId="{DD69388E-6D0E-3F34-4CEF-D677D38FC5CC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8" creationId="{15467BAC-55A5-7BC4-A24D-EF28755B371A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6" creationId="{CFED4742-647C-1CD5-4C16-F6A7E2FC9190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7" creationId="{BF7B77B5-61AF-C801-14AE-F2E1E9E94672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8" creationId="{4787D122-5C9A-A8E6-96BA-FF21A4C6C70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6" creationId="{C8938BE2-92A7-4F80-EE53-813C520320C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8" creationId="{6D4B53C1-4BCF-C010-B690-C6C455D9A2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9" creationId="{BAE9DC7C-62F6-4614-B1E1-CF12C51061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1" creationId="{244A052A-8CF4-43BF-9371-08EE218538D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2" creationId="{60E497F6-E99A-4292-8CAC-1EAD53526A1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3" creationId="{B85A6772-E7D1-2A3A-884F-15B5C36307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4" creationId="{7C8C4D8E-BF72-1878-96A1-194AB558A89A}"/>
          </ac:cxnSpMkLst>
        </pc:cxn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5" creationId="{2EC7A2DB-0D95-C012-8A28-DA19EC81BA1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7" creationId="{E3A3733B-7FFB-F930-778C-DB2109E161E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8" creationId="{34EAF3FC-553F-1FD1-29C4-3CA799BB794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9" creationId="{DE1FDAD3-C229-EBDD-9928-B22035443B1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0" creationId="{3994A34D-4002-6DC0-0D7F-5A9258EA1A3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3" creationId="{799A14A5-A54F-2402-E8C9-73D31046A67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9" creationId="{C41E0F35-A3C7-22D0-0174-B81773339F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0" creationId="{757E5CC3-C4C9-D33E-AFAB-9B227C766C8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1" creationId="{F53C6599-207D-D319-4930-783B87158ED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2" creationId="{BFFFFDD6-F871-909E-C4EC-7619625F9FB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3" creationId="{AAE9BBD5-1420-9C1D-7740-44B590D17D5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4" creationId="{CCE81DFB-E9C9-4FE7-5816-4613EA4910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5" creationId="{A48634F2-4DD3-603D-F4F5-6BB116444E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6" creationId="{2C4C3F49-627E-DF65-BC2B-E8FF8B7907F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7" creationId="{C2D02A35-C7EA-7157-0E77-6266EF27A50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8" creationId="{9FA30052-70C8-DD9C-8F2F-2CB81940EC8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9" creationId="{C69B05BE-E89E-2D43-C16D-66BE292157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0" creationId="{25866AF6-3E33-3F17-093C-236AE42F3C0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1" creationId="{87E5BBD7-57C4-EE6F-85D5-1C0482035CD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2" creationId="{0BB3FD72-F17B-6791-A68A-6AD67115090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3" creationId="{D7A1D342-261F-8F51-8CCC-A806123AC15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9" creationId="{EAD0943A-0EE6-E3C7-28E7-12B4E5CD019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0" creationId="{6136BA73-207A-4044-C608-C2CC145F73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1" creationId="{F7799E8E-8EFA-1F67-88F4-86179FA8D85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2" creationId="{9AEA94D3-887D-9FC1-D351-79E15150B9A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3" creationId="{310BFD6B-CAA7-0D3F-2FD7-398D60C5D8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4" creationId="{271928BA-48FC-A36F-E70D-67B12AB2B1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5" creationId="{2D21F7A5-6302-EA10-FA1A-ED8E950A70A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6" creationId="{73A2D295-B07E-9B53-04CE-48D849BA419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7" creationId="{000F231F-A665-4EA8-6162-9254E7DB8D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9" creationId="{6535535F-52CA-0AC0-CB1B-B07568B0CD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0" creationId="{3A5872BA-A4F5-3E9D-5DEA-A77C0F176AD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2" creationId="{F821AE44-AD82-BA71-030B-7F2BC668287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3" creationId="{C0A3E94F-07D2-CDD4-DB4C-75D8D3E08F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5" creationId="{7692848D-2D12-0D81-2A2C-E845A07601F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6" creationId="{34581614-7528-A934-7211-DFE1E26217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7" creationId="{E83868EC-E17F-E3F3-8142-B2B9E97B837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8" creationId="{730B2C9E-4353-5EE8-AAC8-DC9BFA74A5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9" creationId="{AA0437B7-44C5-371B-B61B-82CF058A74A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0" creationId="{31EAE85D-AC58-7699-4FDC-4383271147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1" creationId="{A73FFADE-6DCB-EFBA-E4D4-58C0AB500E0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2" creationId="{CA0C39E8-B3DB-B707-31D2-71FF3E0742B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3" creationId="{59E57344-BB7B-D884-2406-0EF247EB8B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4" creationId="{119E87C6-F8F2-4E1F-6765-5A865AC67AB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5" creationId="{1F089EF7-D00D-5157-CEA6-D6BC476D01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2" creationId="{01285831-F727-3F1C-9EA1-91E3FCCF77DD}"/>
          </ac:cxnSpMkLst>
        </pc:cxnChg>
        <pc:cxnChg chg="add mod or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6" creationId="{E21B4509-1BA9-EB9C-8803-36376D676B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7" creationId="{68D8013B-1947-CCF1-AA89-5F5AC0A964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0" creationId="{2259B9FD-82D4-6DA9-215B-1CB15C90170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2" creationId="{5BB3976E-470B-0CA6-3CD7-84DBE92FC23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6" creationId="{05710FBD-BD86-52F4-2616-F297F630E97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7" creationId="{D3980186-FDDA-F953-4748-740E2395EA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0" creationId="{F28E7319-C1C0-743A-A52D-3B9AA61DE74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3" creationId="{FD4A33E0-EB62-CBA5-9907-A4D4C9286D5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7" creationId="{9ED81650-0E85-CEB6-47AF-F74DF93B777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8" creationId="{13877867-8ED3-92DC-3487-395C376A666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32" creationId="{945FCED4-22F7-3D5F-ECEF-4EF16CE29A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42" creationId="{16BC9BBA-A938-BB51-9B39-7A6DC675048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6" creationId="{73D322B1-EDD8-CEAA-5031-FA864C11CBE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7" creationId="{663E8B56-FC95-1D7E-59AE-60B5D82F90E4}"/>
          </ac:cxnSpMkLst>
        </pc:cxnChg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  <pc:spChg chg="add mod">
          <ac:chgData name="Jinyin Yan" userId="7d7b1cac-fbbc-4678-8cfc-23ca66a374ce" providerId="ADAL" clId="{FF26C555-752D-4004-A979-9228B3A43E4C}" dt="2025-01-09T07:27:24.667" v="419" actId="1076"/>
          <ac:spMkLst>
            <pc:docMk/>
            <pc:sldMk cId="851681197" sldId="262"/>
            <ac:spMk id="62" creationId="{53D1550B-C339-E7FF-C740-67C490252D09}"/>
          </ac:spMkLst>
        </pc:spChg>
        <pc:spChg chg="add mod">
          <ac:chgData name="Jinyin Yan" userId="7d7b1cac-fbbc-4678-8cfc-23ca66a374ce" providerId="ADAL" clId="{FF26C555-752D-4004-A979-9228B3A43E4C}" dt="2025-01-09T07:27:33.539" v="426"/>
          <ac:spMkLst>
            <pc:docMk/>
            <pc:sldMk cId="851681197" sldId="262"/>
            <ac:spMk id="78" creationId="{99384953-FBD3-7B83-47AA-7B76991630CF}"/>
          </ac:spMkLst>
        </pc:spChg>
        <pc:spChg chg="mod">
          <ac:chgData name="Jinyin Yan" userId="7d7b1cac-fbbc-4678-8cfc-23ca66a374ce" providerId="ADAL" clId="{FF26C555-752D-4004-A979-9228B3A43E4C}" dt="2025-01-09T07:26:24.228" v="401" actId="1076"/>
          <ac:spMkLst>
            <pc:docMk/>
            <pc:sldMk cId="851681197" sldId="262"/>
            <ac:spMk id="81" creationId="{AA685471-343C-7205-81C7-580768672032}"/>
          </ac:spMkLst>
        </pc:spChg>
        <pc:spChg chg="mod">
          <ac:chgData name="Jinyin Yan" userId="7d7b1cac-fbbc-4678-8cfc-23ca66a374ce" providerId="ADAL" clId="{FF26C555-752D-4004-A979-9228B3A43E4C}" dt="2025-01-09T07:26:29.402" v="402" actId="1076"/>
          <ac:spMkLst>
            <pc:docMk/>
            <pc:sldMk cId="851681197" sldId="262"/>
            <ac:spMk id="97" creationId="{14F20715-B819-388B-E737-DB8933E70657}"/>
          </ac:spMkLst>
        </pc:spChg>
        <pc:cxnChg chg="add mod">
          <ac:chgData name="Jinyin Yan" userId="7d7b1cac-fbbc-4678-8cfc-23ca66a374ce" providerId="ADAL" clId="{FF26C555-752D-4004-A979-9228B3A43E4C}" dt="2025-01-09T07:26:49.323" v="404" actId="14100"/>
          <ac:cxnSpMkLst>
            <pc:docMk/>
            <pc:sldMk cId="851681197" sldId="262"/>
            <ac:cxnSpMk id="30" creationId="{DDC6214D-2FB6-8BC8-657E-32ED2EE11B9E}"/>
          </ac:cxnSpMkLst>
        </pc:cxnChg>
        <pc:cxnChg chg="add mod">
          <ac:chgData name="Jinyin Yan" userId="7d7b1cac-fbbc-4678-8cfc-23ca66a374ce" providerId="ADAL" clId="{FF26C555-752D-4004-A979-9228B3A43E4C}" dt="2025-01-09T07:26:57.009" v="407" actId="14100"/>
          <ac:cxnSpMkLst>
            <pc:docMk/>
            <pc:sldMk cId="851681197" sldId="262"/>
            <ac:cxnSpMk id="36" creationId="{53180093-12DC-74EA-64A8-752DF340069B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7" creationId="{B4FFEDAB-AF1E-6E5C-7A95-DD64780C7A3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8" creationId="{1B94215A-38F9-F3B8-B44C-8F9374F5913A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9" creationId="{5CAF590E-5571-60FD-9B4A-75E5E54219A3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0" creationId="{21522CD4-2D46-F4EE-6CAB-17F154C1268C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1" creationId="{277203C3-B4E2-2B91-AA6D-A3AD4E488EDF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2" creationId="{36FB074F-44DE-D575-A396-84945C65ABC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3" creationId="{62B9A91E-8AD4-E1B6-B6E2-FFE80789F5A7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4" creationId="{8984FDB1-2AF6-B179-A42F-EC33BCFE6B89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5" creationId="{1CBC232A-9EE3-2832-FF31-A20918523285}"/>
          </ac:cxnSpMkLst>
        </pc:cxnChg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  <pc:spChg chg="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24" creationId="{314B7A8F-14EA-3FF9-B104-215C65E9C5FF}"/>
          </ac:spMkLst>
        </pc:spChg>
        <pc:spChg chg="add mod">
          <ac:chgData name="Jinyin Yan" userId="7d7b1cac-fbbc-4678-8cfc-23ca66a374ce" providerId="ADAL" clId="{FF26C555-752D-4004-A979-9228B3A43E4C}" dt="2025-01-09T09:41:56.002" v="724" actId="1076"/>
          <ac:spMkLst>
            <pc:docMk/>
            <pc:sldMk cId="3403091211" sldId="263"/>
            <ac:spMk id="25" creationId="{43181863-2C03-C213-F95C-9C0C6A847E2A}"/>
          </ac:spMkLst>
        </pc:spChg>
        <pc:spChg chg="add 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30" creationId="{21774C65-1C77-AF36-5F3E-0B53D06E71F2}"/>
          </ac:spMkLst>
        </pc:spChg>
        <pc:spChg chg="add mod">
          <ac:chgData name="Jinyin Yan" userId="7d7b1cac-fbbc-4678-8cfc-23ca66a374ce" providerId="ADAL" clId="{FF26C555-752D-4004-A979-9228B3A43E4C}" dt="2025-01-10T02:37:10.047" v="848" actId="208"/>
          <ac:spMkLst>
            <pc:docMk/>
            <pc:sldMk cId="3403091211" sldId="263"/>
            <ac:spMk id="40" creationId="{A54ACA11-7556-0A40-D334-2E597F43051F}"/>
          </ac:spMkLst>
        </pc:spChg>
        <pc:spChg chg="add mod">
          <ac:chgData name="Jinyin Yan" userId="7d7b1cac-fbbc-4678-8cfc-23ca66a374ce" providerId="ADAL" clId="{FF26C555-752D-4004-A979-9228B3A43E4C}" dt="2025-01-10T02:37:35.099" v="849" actId="208"/>
          <ac:spMkLst>
            <pc:docMk/>
            <pc:sldMk cId="3403091211" sldId="263"/>
            <ac:spMk id="41" creationId="{BF09C188-E907-F565-52EC-FA8B14E14B56}"/>
          </ac:spMkLst>
        </pc:spChg>
        <pc:spChg chg="add mod">
          <ac:chgData name="Jinyin Yan" userId="7d7b1cac-fbbc-4678-8cfc-23ca66a374ce" providerId="ADAL" clId="{FF26C555-752D-4004-A979-9228B3A43E4C}" dt="2025-01-10T02:40:56.436" v="857" actId="207"/>
          <ac:spMkLst>
            <pc:docMk/>
            <pc:sldMk cId="3403091211" sldId="263"/>
            <ac:spMk id="42" creationId="{D6A9A137-F403-D995-FCB0-C5A25F8C4F20}"/>
          </ac:spMkLst>
        </pc:spChg>
        <pc:spChg chg="add mod">
          <ac:chgData name="Jinyin Yan" userId="7d7b1cac-fbbc-4678-8cfc-23ca66a374ce" providerId="ADAL" clId="{FF26C555-752D-4004-A979-9228B3A43E4C}" dt="2025-01-10T02:41:22.787" v="864" actId="1076"/>
          <ac:spMkLst>
            <pc:docMk/>
            <pc:sldMk cId="3403091211" sldId="263"/>
            <ac:spMk id="43" creationId="{16FE44A8-8531-F115-1055-686924820582}"/>
          </ac:spMkLst>
        </pc:spChg>
        <pc:spChg chg="add mod">
          <ac:chgData name="Jinyin Yan" userId="7d7b1cac-fbbc-4678-8cfc-23ca66a374ce" providerId="ADAL" clId="{FF26C555-752D-4004-A979-9228B3A43E4C}" dt="2025-01-10T02:41:54.069" v="876" actId="207"/>
          <ac:spMkLst>
            <pc:docMk/>
            <pc:sldMk cId="3403091211" sldId="263"/>
            <ac:spMk id="46" creationId="{390B6311-9FC7-8A2D-A54C-D6D072987B80}"/>
          </ac:spMkLst>
        </pc:spChg>
        <pc:spChg chg="add mod">
          <ac:chgData name="Jinyin Yan" userId="7d7b1cac-fbbc-4678-8cfc-23ca66a374ce" providerId="ADAL" clId="{FF26C555-752D-4004-A979-9228B3A43E4C}" dt="2025-01-10T03:02:25.915" v="894" actId="207"/>
          <ac:spMkLst>
            <pc:docMk/>
            <pc:sldMk cId="3403091211" sldId="263"/>
            <ac:spMk id="47" creationId="{D4FB24B7-4D2E-8E4E-7FCF-9C1E1F53D00C}"/>
          </ac:spMkLst>
        </pc:spChg>
        <pc:spChg chg="add mod">
          <ac:chgData name="Jinyin Yan" userId="7d7b1cac-fbbc-4678-8cfc-23ca66a374ce" providerId="ADAL" clId="{FF26C555-752D-4004-A979-9228B3A43E4C}" dt="2025-01-10T06:39:02.546" v="899" actId="1076"/>
          <ac:spMkLst>
            <pc:docMk/>
            <pc:sldMk cId="3403091211" sldId="263"/>
            <ac:spMk id="48" creationId="{FDACCCA1-55B5-A097-048F-411949DCC2B3}"/>
          </ac:spMkLst>
        </pc:spChg>
        <pc:spChg chg="add mod">
          <ac:chgData name="Jinyin Yan" userId="7d7b1cac-fbbc-4678-8cfc-23ca66a374ce" providerId="ADAL" clId="{FF26C555-752D-4004-A979-9228B3A43E4C}" dt="2025-01-10T06:39:46.736" v="906" actId="1076"/>
          <ac:spMkLst>
            <pc:docMk/>
            <pc:sldMk cId="3403091211" sldId="263"/>
            <ac:spMk id="49" creationId="{5DEF443C-51A8-4B26-B07C-84BD0C9AAF1F}"/>
          </ac:spMkLst>
        </pc:spChg>
        <pc:spChg chg="add mod">
          <ac:chgData name="Jinyin Yan" userId="7d7b1cac-fbbc-4678-8cfc-23ca66a374ce" providerId="ADAL" clId="{FF26C555-752D-4004-A979-9228B3A43E4C}" dt="2025-01-10T06:40:05.188" v="918" actId="1076"/>
          <ac:spMkLst>
            <pc:docMk/>
            <pc:sldMk cId="3403091211" sldId="263"/>
            <ac:spMk id="50" creationId="{43D322DA-0CA7-00AC-5309-6EE12FC57434}"/>
          </ac:spMkLst>
        </pc:spChg>
        <pc:spChg chg="add mod">
          <ac:chgData name="Jinyin Yan" userId="7d7b1cac-fbbc-4678-8cfc-23ca66a374ce" providerId="ADAL" clId="{FF26C555-752D-4004-A979-9228B3A43E4C}" dt="2025-01-10T09:31:57.534" v="923" actId="1076"/>
          <ac:spMkLst>
            <pc:docMk/>
            <pc:sldMk cId="3403091211" sldId="263"/>
            <ac:spMk id="51" creationId="{16B0E410-09B3-EED9-F51B-81EA11B4447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8" creationId="{78882B2B-F9E3-BC20-EB0E-433484DF57E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9" creationId="{F59E4F2D-E0B0-9D75-6A13-A63A40F19A8F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0" creationId="{9925DC0F-A3C7-024B-0A51-1DFB1D9BB76C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1" creationId="{A03CA56C-6E88-02A4-EC88-A0542C61570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3" creationId="{FFA7C22C-2726-204B-666C-3FD074826D45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1" creationId="{35B987B4-D3A1-D8ED-6AB8-2D826F108B3C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2" creationId="{5334B3A7-4290-5A20-5B33-2962BFEFD6F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4" creationId="{56DA0B42-7220-4BF2-DC77-2359F6B75AD5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6" creationId="{0CC5471E-CDCF-282C-E024-FCD2334F9F4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9" creationId="{1D991D38-EC41-470F-05B2-EC70F55CDD07}"/>
          </ac:spMkLst>
        </pc:spChg>
        <pc:spChg chg="add mod">
          <ac:chgData name="Jinyin Yan" userId="7d7b1cac-fbbc-4678-8cfc-23ca66a374ce" providerId="ADAL" clId="{FF26C555-752D-4004-A979-9228B3A43E4C}" dt="2025-01-09T09:41:17.277" v="714" actId="14100"/>
          <ac:spMkLst>
            <pc:docMk/>
            <pc:sldMk cId="3403091211" sldId="263"/>
            <ac:spMk id="133" creationId="{C525E765-B244-74AF-715E-E8E72948BBE6}"/>
          </ac:spMkLst>
        </pc:spChg>
        <pc:spChg chg="add mod">
          <ac:chgData name="Jinyin Yan" userId="7d7b1cac-fbbc-4678-8cfc-23ca66a374ce" providerId="ADAL" clId="{FF26C555-752D-4004-A979-9228B3A43E4C}" dt="2025-01-09T09:44:50.737" v="751" actId="1076"/>
          <ac:spMkLst>
            <pc:docMk/>
            <pc:sldMk cId="3403091211" sldId="263"/>
            <ac:spMk id="168" creationId="{4929E9C5-F45B-7450-04B3-45FB51416287}"/>
          </ac:spMkLst>
        </pc:spChg>
        <pc:spChg chg="add mod">
          <ac:chgData name="Jinyin Yan" userId="7d7b1cac-fbbc-4678-8cfc-23ca66a374ce" providerId="ADAL" clId="{FF26C555-752D-4004-A979-9228B3A43E4C}" dt="2025-01-09T09:44:58.705" v="753" actId="1076"/>
          <ac:spMkLst>
            <pc:docMk/>
            <pc:sldMk cId="3403091211" sldId="263"/>
            <ac:spMk id="169" creationId="{0E95B290-9CAD-C95D-2F19-C2EBA5CF6D31}"/>
          </ac:spMkLst>
        </pc:spChg>
        <pc:spChg chg="add mod">
          <ac:chgData name="Jinyin Yan" userId="7d7b1cac-fbbc-4678-8cfc-23ca66a374ce" providerId="ADAL" clId="{FF26C555-752D-4004-A979-9228B3A43E4C}" dt="2025-01-09T09:48:29.245" v="758" actId="1076"/>
          <ac:spMkLst>
            <pc:docMk/>
            <pc:sldMk cId="3403091211" sldId="263"/>
            <ac:spMk id="170" creationId="{84590C10-03D3-9577-64D7-6FBB355364A9}"/>
          </ac:spMkLst>
        </pc:spChg>
        <pc:spChg chg="add mod">
          <ac:chgData name="Jinyin Yan" userId="7d7b1cac-fbbc-4678-8cfc-23ca66a374ce" providerId="ADAL" clId="{FF26C555-752D-4004-A979-9228B3A43E4C}" dt="2025-01-09T09:49:21.244" v="762" actId="1076"/>
          <ac:spMkLst>
            <pc:docMk/>
            <pc:sldMk cId="3403091211" sldId="263"/>
            <ac:spMk id="174" creationId="{A3FF9CB0-79B6-A07B-82C7-39035E0C659D}"/>
          </ac:spMkLst>
        </pc:spChg>
        <pc:spChg chg="add mod">
          <ac:chgData name="Jinyin Yan" userId="7d7b1cac-fbbc-4678-8cfc-23ca66a374ce" providerId="ADAL" clId="{FF26C555-752D-4004-A979-9228B3A43E4C}" dt="2025-01-09T09:49:59.016" v="765" actId="1076"/>
          <ac:spMkLst>
            <pc:docMk/>
            <pc:sldMk cId="3403091211" sldId="263"/>
            <ac:spMk id="175" creationId="{481A4F8F-845A-6D7C-FB8E-13E662497FB6}"/>
          </ac:spMkLst>
        </pc:spChg>
        <pc:spChg chg="add mod">
          <ac:chgData name="Jinyin Yan" userId="7d7b1cac-fbbc-4678-8cfc-23ca66a374ce" providerId="ADAL" clId="{FF26C555-752D-4004-A979-9228B3A43E4C}" dt="2025-01-09T09:50:25.866" v="773" actId="1076"/>
          <ac:spMkLst>
            <pc:docMk/>
            <pc:sldMk cId="3403091211" sldId="263"/>
            <ac:spMk id="182" creationId="{D4F64ED4-426E-F0B4-BCE2-BB6DC9585E80}"/>
          </ac:spMkLst>
        </pc:spChg>
        <pc:spChg chg="add mod">
          <ac:chgData name="Jinyin Yan" userId="7d7b1cac-fbbc-4678-8cfc-23ca66a374ce" providerId="ADAL" clId="{FF26C555-752D-4004-A979-9228B3A43E4C}" dt="2025-01-09T09:50:35.420" v="776" actId="1076"/>
          <ac:spMkLst>
            <pc:docMk/>
            <pc:sldMk cId="3403091211" sldId="263"/>
            <ac:spMk id="183" creationId="{0CCE01E9-2A21-1D3C-300C-4A65D6548C02}"/>
          </ac:spMkLst>
        </pc:spChg>
        <pc:spChg chg="add mod">
          <ac:chgData name="Jinyin Yan" userId="7d7b1cac-fbbc-4678-8cfc-23ca66a374ce" providerId="ADAL" clId="{FF26C555-752D-4004-A979-9228B3A43E4C}" dt="2025-01-09T09:58:22.082" v="803" actId="1076"/>
          <ac:spMkLst>
            <pc:docMk/>
            <pc:sldMk cId="3403091211" sldId="263"/>
            <ac:spMk id="184" creationId="{D0DC24EA-819B-15CA-6239-42D87E4B78E8}"/>
          </ac:spMkLst>
        </pc:spChg>
        <pc:spChg chg="add mod">
          <ac:chgData name="Jinyin Yan" userId="7d7b1cac-fbbc-4678-8cfc-23ca66a374ce" providerId="ADAL" clId="{FF26C555-752D-4004-A979-9228B3A43E4C}" dt="2025-01-09T09:58:24.978" v="804" actId="1076"/>
          <ac:spMkLst>
            <pc:docMk/>
            <pc:sldMk cId="3403091211" sldId="263"/>
            <ac:spMk id="185" creationId="{E18C5C0C-7141-E3DD-7535-48D064AE7EE0}"/>
          </ac:spMkLst>
        </pc:spChg>
        <pc:spChg chg="add mod">
          <ac:chgData name="Jinyin Yan" userId="7d7b1cac-fbbc-4678-8cfc-23ca66a374ce" providerId="ADAL" clId="{FF26C555-752D-4004-A979-9228B3A43E4C}" dt="2025-01-09T09:58:08.755" v="802" actId="1076"/>
          <ac:spMkLst>
            <pc:docMk/>
            <pc:sldMk cId="3403091211" sldId="263"/>
            <ac:spMk id="187" creationId="{AFFB24E4-3DF1-6121-EC70-C26EA579D78B}"/>
          </ac:spMkLst>
        </pc:spChg>
        <pc:spChg chg="add mod">
          <ac:chgData name="Jinyin Yan" userId="7d7b1cac-fbbc-4678-8cfc-23ca66a374ce" providerId="ADAL" clId="{FF26C555-752D-4004-A979-9228B3A43E4C}" dt="2025-01-09T10:01:11.391" v="828" actId="13822"/>
          <ac:spMkLst>
            <pc:docMk/>
            <pc:sldMk cId="3403091211" sldId="263"/>
            <ac:spMk id="202" creationId="{81F3917C-2B3C-930F-434C-629746A93960}"/>
          </ac:spMkLst>
        </pc:s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4" creationId="{9932FC9D-75FC-1875-06A3-B096BD12033F}"/>
          </ac:grpSpMkLst>
        </pc:gr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14" creationId="{CB674F9D-7072-2B7F-83D8-F6024A3D8848}"/>
          </ac:grpSpMkLst>
        </pc:grpChg>
        <pc:grpChg chg="add mod">
          <ac:chgData name="Jinyin Yan" userId="7d7b1cac-fbbc-4678-8cfc-23ca66a374ce" providerId="ADAL" clId="{FF26C555-752D-4004-A979-9228B3A43E4C}" dt="2025-01-09T09:41:59.834" v="725" actId="1076"/>
          <ac:grpSpMkLst>
            <pc:docMk/>
            <pc:sldMk cId="3403091211" sldId="263"/>
            <ac:grpSpMk id="44" creationId="{4612748E-1106-0F2B-FB8E-18A63A91641B}"/>
          </ac:grpSpMkLst>
        </pc:grpChg>
        <pc:grpChg chg="mod">
          <ac:chgData name="Jinyin Yan" userId="7d7b1cac-fbbc-4678-8cfc-23ca66a374ce" providerId="ADAL" clId="{FF26C555-752D-4004-A979-9228B3A43E4C}" dt="2025-01-09T09:39:52.298" v="699"/>
          <ac:grpSpMkLst>
            <pc:docMk/>
            <pc:sldMk cId="3403091211" sldId="263"/>
            <ac:grpSpMk id="45" creationId="{76F6DA49-D526-F851-6DF8-13EB6DAC629D}"/>
          </ac:grpSpMkLst>
        </pc:grpChg>
        <pc:grpChg chg="add mod">
          <ac:chgData name="Jinyin Yan" userId="7d7b1cac-fbbc-4678-8cfc-23ca66a374ce" providerId="ADAL" clId="{FF26C555-752D-4004-A979-9228B3A43E4C}" dt="2025-01-09T09:44:18.029" v="745" actId="1076"/>
          <ac:grpSpMkLst>
            <pc:docMk/>
            <pc:sldMk cId="3403091211" sldId="263"/>
            <ac:grpSpMk id="105" creationId="{1381E233-5A31-08B4-58E3-9C850A26D6E4}"/>
          </ac:grpSpMkLst>
        </pc:grpChg>
        <pc:grpChg chg="mod">
          <ac:chgData name="Jinyin Yan" userId="7d7b1cac-fbbc-4678-8cfc-23ca66a374ce" providerId="ADAL" clId="{FF26C555-752D-4004-A979-9228B3A43E4C}" dt="2025-01-09T09:40:01.610" v="701"/>
          <ac:grpSpMkLst>
            <pc:docMk/>
            <pc:sldMk cId="3403091211" sldId="263"/>
            <ac:grpSpMk id="108" creationId="{0BC269F0-357A-E9CE-EF07-C000C8CD3715}"/>
          </ac:grpSpMkLst>
        </pc:grpChg>
        <pc:cxnChg chg="add mod">
          <ac:chgData name="Jinyin Yan" userId="7d7b1cac-fbbc-4678-8cfc-23ca66a374ce" providerId="ADAL" clId="{FF26C555-752D-4004-A979-9228B3A43E4C}" dt="2025-01-10T02:34:44.316" v="834" actId="14100"/>
          <ac:cxnSpMkLst>
            <pc:docMk/>
            <pc:sldMk cId="3403091211" sldId="263"/>
            <ac:cxnSpMk id="2" creationId="{6637EB17-EA2D-D945-1AD3-9C85220588CF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6" creationId="{6235CFAE-44D4-4BF1-9429-D13337DFC809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9" creationId="{5590D4C5-44AA-4A7F-3DA7-BB14249B9D2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1" creationId="{BBA72449-1785-948D-1798-B91277B8907B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3" creationId="{C3BA80C1-E4B4-9848-A9FB-3512FDE533F1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7" creationId="{AA27D928-D061-B5BF-EE07-51EE8CF0695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4" creationId="{1B50D4A6-DEB3-4D50-ED85-39AEC146700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5" creationId="{D1D3C80B-A6D0-3785-233F-23E7E97207D0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78" creationId="{6A737B39-728C-F305-70DA-EE7EC6269F5E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09" creationId="{065B3246-C40D-0695-817E-8E71142C34CF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3" creationId="{7B976035-F1D0-8F79-5D35-3FD973675329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4" creationId="{73618EDC-C29A-8029-AEFE-4F098406F4EF}"/>
          </ac:cxnSpMkLst>
        </pc:cxnChg>
        <pc:cxnChg chg="add mod">
          <ac:chgData name="Jinyin Yan" userId="7d7b1cac-fbbc-4678-8cfc-23ca66a374ce" providerId="ADAL" clId="{FF26C555-752D-4004-A979-9228B3A43E4C}" dt="2025-01-09T09:41:34.926" v="718" actId="14100"/>
          <ac:cxnSpMkLst>
            <pc:docMk/>
            <pc:sldMk cId="3403091211" sldId="263"/>
            <ac:cxnSpMk id="137" creationId="{043A6C25-F3C6-CDF6-0970-BA6835FD8B31}"/>
          </ac:cxnSpMkLst>
        </pc:cxnChg>
        <pc:cxnChg chg="add mod">
          <ac:chgData name="Jinyin Yan" userId="7d7b1cac-fbbc-4678-8cfc-23ca66a374ce" providerId="ADAL" clId="{FF26C555-752D-4004-A979-9228B3A43E4C}" dt="2025-01-09T09:42:02.236" v="726" actId="14100"/>
          <ac:cxnSpMkLst>
            <pc:docMk/>
            <pc:sldMk cId="3403091211" sldId="263"/>
            <ac:cxnSpMk id="141" creationId="{207E179C-A456-B6FC-081F-DE4A94840493}"/>
          </ac:cxnSpMkLst>
        </pc:cxnChg>
        <pc:cxnChg chg="add mod">
          <ac:chgData name="Jinyin Yan" userId="7d7b1cac-fbbc-4678-8cfc-23ca66a374ce" providerId="ADAL" clId="{FF26C555-752D-4004-A979-9228B3A43E4C}" dt="2025-01-09T09:49:24.727" v="763" actId="13822"/>
          <ac:cxnSpMkLst>
            <pc:docMk/>
            <pc:sldMk cId="3403091211" sldId="263"/>
            <ac:cxnSpMk id="172" creationId="{FF06E354-1F1B-1DC9-B00D-A0395F2C12BF}"/>
          </ac:cxnSpMkLst>
        </pc:cxnChg>
        <pc:cxnChg chg="add mod">
          <ac:chgData name="Jinyin Yan" userId="7d7b1cac-fbbc-4678-8cfc-23ca66a374ce" providerId="ADAL" clId="{FF26C555-752D-4004-A979-9228B3A43E4C}" dt="2025-01-09T09:50:07.631" v="768" actId="14100"/>
          <ac:cxnSpMkLst>
            <pc:docMk/>
            <pc:sldMk cId="3403091211" sldId="263"/>
            <ac:cxnSpMk id="176" creationId="{6F1CB588-6EC1-B011-0CFB-5EE5A388DF12}"/>
          </ac:cxnSpMkLst>
        </pc:cxnChg>
        <pc:cxnChg chg="add mod">
          <ac:chgData name="Jinyin Yan" userId="7d7b1cac-fbbc-4678-8cfc-23ca66a374ce" providerId="ADAL" clId="{FF26C555-752D-4004-A979-9228B3A43E4C}" dt="2025-01-09T09:50:19.646" v="771" actId="14100"/>
          <ac:cxnSpMkLst>
            <pc:docMk/>
            <pc:sldMk cId="3403091211" sldId="263"/>
            <ac:cxnSpMk id="179" creationId="{DDEBFA44-0B46-1E80-3AD7-7EB5828D20AE}"/>
          </ac:cxnSpMkLst>
        </pc:cxnChg>
        <pc:cxnChg chg="add mod">
          <ac:chgData name="Jinyin Yan" userId="7d7b1cac-fbbc-4678-8cfc-23ca66a374ce" providerId="ADAL" clId="{FF26C555-752D-4004-A979-9228B3A43E4C}" dt="2025-01-09T09:59:31.565" v="812" actId="13822"/>
          <ac:cxnSpMkLst>
            <pc:docMk/>
            <pc:sldMk cId="3403091211" sldId="263"/>
            <ac:cxnSpMk id="189" creationId="{F9FB5622-0273-0106-50E0-9970AAFF713F}"/>
          </ac:cxnSpMkLst>
        </pc:cxnChg>
        <pc:cxnChg chg="add mod">
          <ac:chgData name="Jinyin Yan" userId="7d7b1cac-fbbc-4678-8cfc-23ca66a374ce" providerId="ADAL" clId="{FF26C555-752D-4004-A979-9228B3A43E4C}" dt="2025-01-09T09:59:41.888" v="813" actId="208"/>
          <ac:cxnSpMkLst>
            <pc:docMk/>
            <pc:sldMk cId="3403091211" sldId="263"/>
            <ac:cxnSpMk id="191" creationId="{4A71AFAB-9A0A-30D3-47E7-043F84498CBE}"/>
          </ac:cxnSpMkLst>
        </pc:cxnChg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  <pc:spChg chg="add mod">
          <ac:chgData name="Jinyin Yan" userId="7d7b1cac-fbbc-4678-8cfc-23ca66a374ce" providerId="ADAL" clId="{FF26C555-752D-4004-A979-9228B3A43E4C}" dt="2025-01-15T07:00:47.832" v="1187" actId="20577"/>
          <ac:spMkLst>
            <pc:docMk/>
            <pc:sldMk cId="801923521" sldId="264"/>
            <ac:spMk id="2" creationId="{11A2B918-FC86-4FCD-B2FD-F4BA2905760F}"/>
          </ac:spMkLst>
        </pc:spChg>
        <pc:spChg chg="add mod">
          <ac:chgData name="Jinyin Yan" userId="7d7b1cac-fbbc-4678-8cfc-23ca66a374ce" providerId="ADAL" clId="{FF26C555-752D-4004-A979-9228B3A43E4C}" dt="2025-01-15T07:01:05.230" v="1214" actId="14100"/>
          <ac:spMkLst>
            <pc:docMk/>
            <pc:sldMk cId="801923521" sldId="264"/>
            <ac:spMk id="3" creationId="{AF2D7ED2-7230-6473-5D6E-0CE4A12527A6}"/>
          </ac:spMkLst>
        </pc:spChg>
        <pc:spChg chg="add mod">
          <ac:chgData name="Jinyin Yan" userId="7d7b1cac-fbbc-4678-8cfc-23ca66a374ce" providerId="ADAL" clId="{FF26C555-752D-4004-A979-9228B3A43E4C}" dt="2025-01-15T07:01:01.037" v="1213" actId="20577"/>
          <ac:spMkLst>
            <pc:docMk/>
            <pc:sldMk cId="801923521" sldId="264"/>
            <ac:spMk id="4" creationId="{0E89C44B-2F2C-281E-7D93-1DD2DC7C377F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9" creationId="{890F83C6-C13B-4EDC-DD5D-15965A84B687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0" creationId="{84C4176E-046D-07B4-4E0A-8B7DD99F40EB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1" creationId="{810FE417-7B58-49AB-EEB0-B50598EE3002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2" creationId="{075A1A4B-5377-5F3B-199F-3C44BBCCEFB6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3" creationId="{617133A4-2016-3CC9-7877-9FAD93936AA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14" creationId="{81558191-B860-140B-0F46-2FA2FCA6E3B4}"/>
          </ac:spMkLst>
        </pc:spChg>
        <pc:spChg chg="add mod">
          <ac:chgData name="Jinyin Yan" userId="7d7b1cac-fbbc-4678-8cfc-23ca66a374ce" providerId="ADAL" clId="{FF26C555-752D-4004-A979-9228B3A43E4C}" dt="2025-01-15T07:01:17.313" v="1217" actId="14100"/>
          <ac:spMkLst>
            <pc:docMk/>
            <pc:sldMk cId="801923521" sldId="264"/>
            <ac:spMk id="15" creationId="{442CC00C-FFED-4DFC-A05B-627BF9A86E0D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21" creationId="{F709D34B-72BC-C642-64F0-76E9F9CBFCE8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4" creationId="{2BFB6180-A618-3DB0-BFAD-04E583F9591E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5" creationId="{FF56A3F0-2555-1F0E-B943-588D237C63E0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6" creationId="{B1271510-570E-19E0-234D-1CC138D31BA5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7" creationId="{966D6138-BEFB-B083-5C37-CD544B53D204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8" creationId="{24A9E0BF-3D61-C233-7AA1-4F14FB1EF85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2" creationId="{00093ECF-4A64-8A76-D812-F1A70A8C36D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33" creationId="{76B82438-ACDF-5FFB-567C-212AC3B11A5B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4" creationId="{0C76603B-4495-ECFB-80E0-4AE8A4BF917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5" creationId="{B4939B1A-EA00-A31C-BD68-33D359E3F1F8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9" creationId="{8552F8E5-83EC-3B32-40F4-70E877A771D9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5" creationId="{31F039A9-519A-8888-7713-F6FF92533F03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6" creationId="{B174B8DB-6872-DC7C-94F3-1A725A315D49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7" creationId="{934CACC5-BE66-B2A2-62E7-C8AF8D99A3A6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8" creationId="{C771C7D3-EDDA-5D2B-832E-EC531F4FC7A7}"/>
          </ac:spMkLst>
        </pc:spChg>
        <pc:spChg chg="add mod">
          <ac:chgData name="Jinyin Yan" userId="7d7b1cac-fbbc-4678-8cfc-23ca66a374ce" providerId="ADAL" clId="{FF26C555-752D-4004-A979-9228B3A43E4C}" dt="2025-01-14T10:04:18.959" v="1080" actId="1076"/>
          <ac:spMkLst>
            <pc:docMk/>
            <pc:sldMk cId="801923521" sldId="264"/>
            <ac:spMk id="69" creationId="{115C250B-DF63-A33C-9613-00724CE3581C}"/>
          </ac:spMkLst>
        </pc:spChg>
        <pc:spChg chg="add mod">
          <ac:chgData name="Jinyin Yan" userId="7d7b1cac-fbbc-4678-8cfc-23ca66a374ce" providerId="ADAL" clId="{FF26C555-752D-4004-A979-9228B3A43E4C}" dt="2025-01-14T10:04:25.238" v="1082" actId="1076"/>
          <ac:spMkLst>
            <pc:docMk/>
            <pc:sldMk cId="801923521" sldId="264"/>
            <ac:spMk id="70" creationId="{BC5ED1A8-BABF-B06B-E112-F77DCFCADCFC}"/>
          </ac:spMkLst>
        </pc:spChg>
        <pc:spChg chg="add mod">
          <ac:chgData name="Jinyin Yan" userId="7d7b1cac-fbbc-4678-8cfc-23ca66a374ce" providerId="ADAL" clId="{FF26C555-752D-4004-A979-9228B3A43E4C}" dt="2025-01-14T10:04:45.472" v="1125" actId="1076"/>
          <ac:spMkLst>
            <pc:docMk/>
            <pc:sldMk cId="801923521" sldId="264"/>
            <ac:spMk id="71" creationId="{6CF21370-0444-007D-00EA-F629CC6797AE}"/>
          </ac:spMkLst>
        </pc:spChg>
        <pc:spChg chg="add mod">
          <ac:chgData name="Jinyin Yan" userId="7d7b1cac-fbbc-4678-8cfc-23ca66a374ce" providerId="ADAL" clId="{FF26C555-752D-4004-A979-9228B3A43E4C}" dt="2025-01-14T10:04:51.751" v="1132" actId="20577"/>
          <ac:spMkLst>
            <pc:docMk/>
            <pc:sldMk cId="801923521" sldId="264"/>
            <ac:spMk id="72" creationId="{8167B6DB-51D4-DBB0-71E8-CF5E18C0F7B6}"/>
          </ac:spMkLst>
        </pc:spChg>
        <pc:grpChg chg="mod topLvl">
          <ac:chgData name="Jinyin Yan" userId="7d7b1cac-fbbc-4678-8cfc-23ca66a374ce" providerId="ADAL" clId="{FF26C555-752D-4004-A979-9228B3A43E4C}" dt="2025-01-14T10:03:56.362" v="1066" actId="1076"/>
          <ac:grpSpMkLst>
            <pc:docMk/>
            <pc:sldMk cId="801923521" sldId="264"/>
            <ac:grpSpMk id="5" creationId="{ACAED515-7236-5120-4D9E-A56834FD277D}"/>
          </ac:grpSpMkLst>
        </pc:grpChg>
        <pc:grpChg chg="add mod">
          <ac:chgData name="Jinyin Yan" userId="7d7b1cac-fbbc-4678-8cfc-23ca66a374ce" providerId="ADAL" clId="{FF26C555-752D-4004-A979-9228B3A43E4C}" dt="2025-01-14T10:04:01.710" v="1067" actId="1076"/>
          <ac:grpSpMkLst>
            <pc:docMk/>
            <pc:sldMk cId="801923521" sldId="264"/>
            <ac:grpSpMk id="23" creationId="{605B1B1D-5FDD-79C1-49CE-494B6F64CC11}"/>
          </ac:grpSpMkLst>
        </pc:grp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6" creationId="{023F12C9-9881-A1A3-91C6-63EFAB93E6EE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7" creationId="{A4456CC7-9702-6790-16E7-C660EE0396A5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8" creationId="{DC05F367-1AF7-A6FA-E379-B791AE98B1A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18" creationId="{CE0A6AE0-1D81-DD79-986A-48E86267F404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29" creationId="{CA1547C4-D08C-4F86-F2EC-4230AF782B3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0" creationId="{44939E0D-633D-E4D9-87F2-E522D5086B31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1" creationId="{6F8E6FF9-C7AB-1227-4750-36D0161931E9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6" creationId="{0B098A84-9616-14F5-047F-23684C383E9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40" creationId="{D4900C59-71DC-8C99-4034-E27943102288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4" creationId="{055E8E42-192D-3484-5558-BA2FA8B128C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7" creationId="{1532D23E-9DA2-0174-3534-FD431304D3C9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8" creationId="{E43E8535-4309-F074-F2BC-2CDEF4D15A85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0" creationId="{1FA2DB67-E269-DAA9-DA68-4AC66BCDEEE4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3" creationId="{1F29EBCB-D494-8690-2620-F0088DE6FC4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6" creationId="{225C530C-01D2-116E-FB91-FC1B904CE66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7" creationId="{561C6990-C7E8-0284-13A8-3FF137BA8BC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8" creationId="{1F066463-55A4-FC96-45E0-7910BD1D8C0E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9" creationId="{83FA82A9-9F9E-1627-1A82-176090F3152D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61" creationId="{4322B9E7-A2B4-C1DA-02A8-E865FD0DCBF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9" creationId="{4765344A-8BC5-E633-4AD5-E7638C7E8240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0" creationId="{AC941D60-31CF-D657-C1FE-A0F96787B86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1" creationId="{15F1619B-434F-3C9C-AD52-F3E878025469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2" creationId="{0A865F48-CD11-7317-6E1E-59ECDA16447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3" creationId="{FD22A491-B239-B995-5949-7D7CC12F5DF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4" creationId="{552FE986-62D3-A60F-BBF7-70CD7D8957AD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5" creationId="{E5296286-014A-C616-72B6-59CA9E75E682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6" creationId="{A750B639-BC10-2B9E-663A-66197D36993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7" creationId="{6A2C6174-7E31-5EDA-262D-6DEFC6DE49CA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8" creationId="{431F5879-8E5F-5F19-7549-96CD08060A0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9" creationId="{DD5E0882-C350-BD87-46A9-31C0A67D6B7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0" creationId="{5E9AB238-DC3C-FE6C-02FC-3F77701DC4EF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1" creationId="{38C68C91-1700-A433-E84D-E86CB12D2881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2" creationId="{83AF20AA-E48C-A639-DBEE-089EBB6797C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1" creationId="{48585F8A-AD9E-44F1-F5EF-D9760C73B760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2" creationId="{C8DC0D0F-0868-59BB-7AE9-FB56D6075A39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3" creationId="{EDB5AB5D-877B-78B3-9D00-F5BFCEF11E4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4" creationId="{A0477AEE-9185-D8AC-F1D4-7F00E91F0E1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5" creationId="{F4F66A54-3D6F-08A4-3B89-A289DAA5C42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1" creationId="{6A3D4FB0-058C-C17E-F095-0BB9116A0C6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2" creationId="{17805AD2-E59E-BCBB-0F8F-556B97FE0E9E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3" creationId="{3587FCA1-31CB-DB39-65BF-50E36A8ED878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4" creationId="{7D72DD39-A6D6-7DD0-43D1-C38EA95CD48C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5" creationId="{EFA23532-8609-7FF3-1E21-3F4DDD77B5D9}"/>
          </ac:spMkLst>
        </pc:s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36" creationId="{9903F490-C263-8472-F9FA-AB1D614E5A4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37" creationId="{D44A0816-8D5C-8901-850D-86F65C56F4BF}"/>
          </ac:grpSpMkLst>
        </pc:gr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46" creationId="{072E5318-1EBA-25CF-1932-B65C5942458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47" creationId="{EEA3DF24-F07D-4E9B-7B58-04F8C2374FE9}"/>
          </ac:grpSpMkLst>
        </pc:grp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3" creationId="{4F7D1E03-56A1-5051-885D-91F92B6D32D9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4" creationId="{D8A44243-556F-7D5E-494C-D64BEF14ED88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6" creationId="{5A564421-8D32-B751-C52D-68A13F1300D5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7" creationId="{E471CBCC-47A4-FF43-6F64-E29DA26B96FB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8" creationId="{32730F64-620E-28AF-E71D-4AA9712B6F2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8" creationId="{69372BA6-2946-1846-989B-E5B69780F3E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9" creationId="{5AE20F8C-8F02-B1A9-9A6F-BF9A846952D7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0" creationId="{6A070AD1-83FB-1844-E394-1710E72493FB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8" creationId="{F05109BE-7D9D-A814-DE01-6818E0A764FE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9" creationId="{F689B548-F38A-B5D5-5EDE-43C6D9D39E81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50" creationId="{D36FD1AB-802A-740B-2210-D9ED5D9DF4F0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57" creationId="{C1782D8B-6E7B-6C9E-0FBF-9A9B4C511BB0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10:34.897" v="1428" actId="20577"/>
        <pc:sldMkLst>
          <pc:docMk/>
          <pc:sldMk cId="1937969014" sldId="266"/>
        </pc:sldMkLst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9" creationId="{73131CFB-F710-DF18-0CB0-A3FC2B22736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0" creationId="{EDD8EDEB-47A9-D5F6-E0B2-3319E5B49D7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1" creationId="{751829FD-D6EC-0E29-596E-4C54AE3C1996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2" creationId="{34C204D0-9E02-EA17-09E6-DC87C2F2413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3" creationId="{D6D53775-3BFC-ADB2-2B79-C80BF93683B6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14" creationId="{6AAF8D72-A98A-00FF-830E-46CE8228128B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1" creationId="{3BAB2477-3EAB-01DC-B4EF-F48957FE535E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2" creationId="{CF762D2C-D404-E0B4-2B88-A8ECBAFCC659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3" creationId="{3FF33346-69CB-A228-5824-02FB538EFA10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4" creationId="{A5352FB3-C609-B5CD-4A70-738C02D6BCC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5" creationId="{925544FB-596A-77C9-C0BB-BAB4EFAC5C65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28" creationId="{3B569358-B777-6353-086A-6D10DBD87E01}"/>
          </ac:spMkLst>
        </pc:spChg>
        <pc:spChg chg="add mod">
          <ac:chgData name="Jinyin Yan" userId="7d7b1cac-fbbc-4678-8cfc-23ca66a374ce" providerId="ADAL" clId="{FF26C555-752D-4004-A979-9228B3A43E4C}" dt="2025-01-17T06:08:26.654" v="1395" actId="1076"/>
          <ac:spMkLst>
            <pc:docMk/>
            <pc:sldMk cId="1937969014" sldId="266"/>
            <ac:spMk id="32" creationId="{C169B935-AF73-9B01-4201-FD0798AFFA15}"/>
          </ac:spMkLst>
        </pc:spChg>
        <pc:spChg chg="add mod">
          <ac:chgData name="Jinyin Yan" userId="7d7b1cac-fbbc-4678-8cfc-23ca66a374ce" providerId="ADAL" clId="{FF26C555-752D-4004-A979-9228B3A43E4C}" dt="2025-01-17T06:08:41.106" v="1402" actId="1076"/>
          <ac:spMkLst>
            <pc:docMk/>
            <pc:sldMk cId="1937969014" sldId="266"/>
            <ac:spMk id="33" creationId="{83416F08-FAC9-C4E3-6C0C-BE3A75FC814E}"/>
          </ac:spMkLst>
        </pc:spChg>
        <pc:spChg chg="add mod">
          <ac:chgData name="Jinyin Yan" userId="7d7b1cac-fbbc-4678-8cfc-23ca66a374ce" providerId="ADAL" clId="{FF26C555-752D-4004-A979-9228B3A43E4C}" dt="2025-01-17T06:10:14.093" v="1418" actId="1076"/>
          <ac:spMkLst>
            <pc:docMk/>
            <pc:sldMk cId="1937969014" sldId="266"/>
            <ac:spMk id="34" creationId="{B6BCFAAC-B836-BA6E-BDD7-1C6AB3AE4B1F}"/>
          </ac:spMkLst>
        </pc:spChg>
        <pc:spChg chg="add mod">
          <ac:chgData name="Jinyin Yan" userId="7d7b1cac-fbbc-4678-8cfc-23ca66a374ce" providerId="ADAL" clId="{FF26C555-752D-4004-A979-9228B3A43E4C}" dt="2025-01-17T06:10:34.897" v="1428" actId="20577"/>
          <ac:spMkLst>
            <pc:docMk/>
            <pc:sldMk cId="1937969014" sldId="266"/>
            <ac:spMk id="35" creationId="{AA8D19EB-4EE8-BC41-BB79-C9847E202D34}"/>
          </ac:spMkLst>
        </pc:s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4" creationId="{55465DDE-4DF7-4FE1-8B99-903583876340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5" creationId="{5983CF07-EEC6-0D8D-6001-D60E41895316}"/>
          </ac:grpSpMkLst>
        </pc:gr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16" creationId="{622D6ACB-1849-AE05-3AFF-267263779DF6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17" creationId="{4BBC1D85-852C-AC5F-F770-E80BCC42E368}"/>
          </ac:grpSpMkLst>
        </pc:grp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6" creationId="{242B1120-5F42-AD1F-6AB1-6CE0C60B3CDC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7" creationId="{F68665A8-68C5-A470-DFBC-672A6C7E8305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8" creationId="{10CF082B-B0F3-53B5-A6E3-E16CA51BB133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15" creationId="{5F4172EB-7759-72EB-6CDD-C16D151A2134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8" creationId="{DF18F021-3B57-DD83-ECE7-8548F97E93A3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9" creationId="{09984474-31B1-B453-1872-D6455B661829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20" creationId="{1A9D1C9B-CD7F-5435-E657-9251056C0ED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6" creationId="{8390E160-2B70-9D81-E1D7-476596C09F7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9" creationId="{FD153F4C-DAAD-0451-A031-5E12F713D26B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0" creationId="{E4E531C0-0D4E-6691-A764-D60DEE61FA60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1" creationId="{7058A781-16E5-2121-ED83-1CEB6BE0BA7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35:32.274" v="1521" actId="1076"/>
        <pc:sldMkLst>
          <pc:docMk/>
          <pc:sldMk cId="2374530566" sldId="267"/>
        </pc:sldMkLst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9" creationId="{CF024A77-2939-913A-D80E-D41CB441AACC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0" creationId="{6F953DB1-6334-C2BB-2F34-DEC6251971F9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1" creationId="{B8246912-3151-3116-4271-1C76695DBAD1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2" creationId="{C8CBD692-81C7-B295-3CAC-909BB14E339D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3" creationId="{2D0A6B27-EB51-7C64-DD1A-6270D1E6AFF0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0" creationId="{3C76B569-34A7-9AA0-881F-46F2BC17C65B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1" creationId="{E2C8834F-1059-BCCB-3E35-EC38180DBFD6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2" creationId="{E39FB69D-BD0A-C9F3-C659-DE134CB421AD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3" creationId="{D97C170A-4365-C6BB-BABE-346D48B629AE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4" creationId="{6F57439C-E108-707F-AE81-7EFBEDED230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26" creationId="{1DEA0820-DEA1-435B-835E-6D551C6B3E49}"/>
          </ac:spMkLst>
        </pc:spChg>
        <pc:spChg chg="add mod">
          <ac:chgData name="Jinyin Yan" userId="7d7b1cac-fbbc-4678-8cfc-23ca66a374ce" providerId="ADAL" clId="{FF26C555-752D-4004-A979-9228B3A43E4C}" dt="2025-01-17T06:35:19.194" v="1513" actId="20577"/>
          <ac:spMkLst>
            <pc:docMk/>
            <pc:sldMk cId="2374530566" sldId="267"/>
            <ac:spMk id="32" creationId="{F74E0D89-DFE9-9B69-F2B5-15530C605968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8" creationId="{105DF79A-2B96-0B69-1E16-A93C9F894BA6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9" creationId="{1BC34F30-BDEA-EB2D-ACC2-1FEBC067269D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0" creationId="{43D4849D-D524-9EC8-D34E-22B2023F357E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1" creationId="{DDA1A911-DE7F-DC9E-70F4-3CFA9889A4EF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2" creationId="{63FCCE22-7596-A7F2-E41B-16776F08B241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2" creationId="{FC3ECCB3-8210-AD0C-4A19-E4E2144BD0D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3" creationId="{307F33B1-4D68-9EC6-37F2-F29259112654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5" creationId="{3A2F222C-B6A6-A17D-E1B9-66F46A9F9A2A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6" creationId="{E4C88A11-6C3A-CFBA-B5DF-3E7B0E51E98B}"/>
          </ac:spMkLst>
        </pc:spChg>
        <pc:spChg chg="add mod">
          <ac:chgData name="Jinyin Yan" userId="7d7b1cac-fbbc-4678-8cfc-23ca66a374ce" providerId="ADAL" clId="{FF26C555-752D-4004-A979-9228B3A43E4C}" dt="2025-01-17T06:35:32.274" v="1521" actId="1076"/>
          <ac:spMkLst>
            <pc:docMk/>
            <pc:sldMk cId="2374530566" sldId="267"/>
            <ac:spMk id="67" creationId="{B50CF3A3-B707-F264-B6A1-19DCA20219BE}"/>
          </ac:spMkLst>
        </pc:spChg>
        <pc:grpChg chg="mod topLvl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5" creationId="{E3619086-8D00-A518-B326-019BCB4E139D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15" creationId="{F7C08AA6-E9A5-681F-BDFE-6C867DB1A940}"/>
          </ac:grpSpMkLst>
        </pc:grpChg>
        <pc:grpChg chg="mod">
          <ac:chgData name="Jinyin Yan" userId="7d7b1cac-fbbc-4678-8cfc-23ca66a374ce" providerId="ADAL" clId="{FF26C555-752D-4004-A979-9228B3A43E4C}" dt="2025-01-17T06:25:36.782" v="1432"/>
          <ac:grpSpMkLst>
            <pc:docMk/>
            <pc:sldMk cId="2374530566" sldId="267"/>
            <ac:grpSpMk id="16" creationId="{45468A22-6BE5-C0F4-8485-643ADE46E53F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33" creationId="{2D75F195-594F-1AE6-3DD3-743A444BC0C7}"/>
          </ac:grpSpMkLst>
        </pc:grpChg>
        <pc:grpChg chg="mod">
          <ac:chgData name="Jinyin Yan" userId="7d7b1cac-fbbc-4678-8cfc-23ca66a374ce" providerId="ADAL" clId="{FF26C555-752D-4004-A979-9228B3A43E4C}" dt="2025-01-17T06:26:53.483" v="1447"/>
          <ac:grpSpMkLst>
            <pc:docMk/>
            <pc:sldMk cId="2374530566" sldId="267"/>
            <ac:grpSpMk id="34" creationId="{DE2BED0F-365A-07C4-30BD-D69C6652BE04}"/>
          </ac:grpSpMkLst>
        </pc:grp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6" creationId="{8642588F-614F-6C32-9D61-AACF64002023}"/>
          </ac:cxnSpMkLst>
        </pc:cxn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7" creationId="{EEE3DAF7-1922-487B-8B72-1E10A1906109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14" creationId="{CF5E6E52-ECC0-CB52-80BD-225801E0684A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7" creationId="{E0697D2A-ECD6-1E4F-C77A-FCCF26ABE7FC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8" creationId="{D8465745-07F4-F7CD-AFE3-5E8967E6DCDF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9" creationId="{BD5785F2-3F48-9474-6728-F61A91DD280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25" creationId="{5E272C9D-9DE6-9EBA-DA03-3D4CFCE7A2C4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5" creationId="{467235A9-68B1-2DD7-56FC-1405B440AB09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6" creationId="{78F7C5D6-5C7F-18DB-FFB9-B5152C0D3077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7" creationId="{2B784840-2594-3A67-3F13-550B541EE65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4" creationId="{3DAC8B22-4901-F87D-FA90-B35B78204317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6" creationId="{BC90CBB7-1168-E6E4-289F-A43E3DCE78D2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9" creationId="{D5F76CA6-C91E-CA8E-B47C-2B7BD5EC9766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3" creationId="{BEA38070-2BCB-B04A-7BFC-1FB260E4684F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9" creationId="{C8F854FA-6EE9-37B4-D9AB-9CCFE7B5839A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57:25.791" v="1567" actId="1076"/>
        <pc:sldMkLst>
          <pc:docMk/>
          <pc:sldMk cId="3270565089" sldId="268"/>
        </pc:sldMkLst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5" creationId="{99612AF7-B881-11AB-93A0-3F5F9AC48BC2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6" creationId="{56ADC805-5A54-EFE7-B4D9-B4DA83F76AA3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7" creationId="{5D675132-EF09-8591-69EF-9D0F58D55A2F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8" creationId="{B6EA236C-C231-22D7-AE1C-3345E33901A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9" creationId="{AB4978DE-1E3D-B1A4-EB79-4C46F71A6C3A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8" creationId="{163B851D-C298-657F-4C15-33F92F4030B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9" creationId="{481299EA-AB78-753D-E8C6-752AFD5C5DC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0" creationId="{F381D412-20DE-2880-9298-BD30E8ACB17D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1" creationId="{50D64A92-AE20-D25D-9836-881B1EB03E4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2" creationId="{62E5AECE-D300-F514-28A2-4C77C4D6F0C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4" creationId="{4E08C9EB-2F0D-DD7D-8BFC-7843009088F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5" creationId="{2F2D0BBE-5498-8018-9EAB-CAE5C4EC570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1" creationId="{6386413D-C20E-E249-8E64-0311D910FD2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2" creationId="{AE488588-6E8C-BDBB-D757-AD5C3AF65EF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3" creationId="{4077E94B-A993-F43C-E234-C83B8A88816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4" creationId="{2AC85F0B-16F6-2F99-5678-9776D1C9359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5" creationId="{DCCFD5C2-3E39-EB5E-2F1F-A28F00A119F5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2" creationId="{93D679AA-59CF-5607-3FD9-F60D1FABFDB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3" creationId="{0BC280E8-3D5C-D263-A584-B6A62AB2B31D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4" creationId="{E7E6F046-91B3-464A-3573-4B4244DF986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5" creationId="{5E9EB599-8C20-1585-5C09-A8AF95B6B65C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1" creationId="{B4EBED2F-0B02-67E0-748A-6628E27851C9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2" creationId="{469ABA29-95C5-80DE-9464-5FB5300F6AB3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3" creationId="{B5D5EFBD-C0D1-1E4B-81A1-0C5948F3A6EB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4" creationId="{AB399D45-F208-057E-09D9-566F623BE782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5" creationId="{FB7F8364-4A86-AC7B-83A0-5A0F1F2AFF9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0" creationId="{CC53E093-1196-3558-37D8-7E1876CFB45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1" creationId="{D35862A4-9E43-F8E9-8718-867BC721D066}"/>
          </ac:spMkLst>
        </pc:s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" creationId="{71DC9DAB-6BD2-391A-5D1D-83B228DDBA9C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13" creationId="{77DD046B-1DA5-4AB2-A5AE-8281F7F910BA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14" creationId="{35A2117A-DB86-ABD1-2D2A-53CB788CF319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26" creationId="{3FE76BE9-CD1E-A24E-EDF4-33537767DF3B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27" creationId="{0EA43BD6-2965-4596-452E-462A5CE88B7B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6" creationId="{A82923A6-C9D5-E585-89A3-1D351026E507}"/>
          </ac:grpSpMkLst>
        </pc:grpChg>
        <pc:grpChg chg="mod">
          <ac:chgData name="Jinyin Yan" userId="7d7b1cac-fbbc-4678-8cfc-23ca66a374ce" providerId="ADAL" clId="{FF26C555-752D-4004-A979-9228B3A43E4C}" dt="2025-01-17T06:49:58.960" v="1529"/>
          <ac:grpSpMkLst>
            <pc:docMk/>
            <pc:sldMk cId="3270565089" sldId="268"/>
            <ac:grpSpMk id="47" creationId="{39992EBA-BAAF-B15B-7548-D4B763BC906A}"/>
          </ac:grpSpMkLst>
        </pc:grp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0" creationId="{88547ABA-CBE2-D276-2896-6480622E7723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1" creationId="{F84BC17E-862C-CD28-8493-9A0897047FD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2" creationId="{5815E5E8-6C17-58EF-B27C-8394956D1599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5" creationId="{EA161C6A-5BA6-6768-AB9C-2C55D876AECA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6" creationId="{E9AA0865-8C67-C013-217A-C5EAA542EF74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7" creationId="{589DF085-32D7-DF51-4A39-20F366F9B621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23" creationId="{E3242472-3979-0B20-1D9A-A9D6A3276DA1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8" creationId="{300407A8-3C32-9EF0-8100-29B57E1EC357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9" creationId="{40AADE55-9757-AAA1-1524-1D7190E5CA02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30" creationId="{F9D4AC9A-128B-0AFE-493B-F268156FC00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6" creationId="{97A9E6D2-1D3A-EAB9-CEE7-2AD737C88634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7" creationId="{B52C572E-1160-949F-9CF7-6BC67B47992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8" creationId="{42F7B96D-663B-E818-C77B-B8209F6A85EE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8" creationId="{851165C8-6134-BFA9-E0C0-99964F5FB076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9" creationId="{BBBEF0D0-48F4-28AE-C887-93F86F44C44D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50" creationId="{FF22B2B5-A3AD-D50C-FC8E-091D16A3A7F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57" creationId="{096897CD-B0AE-703C-6DD8-C4450DD8F045}"/>
          </ac:cxnSpMkLst>
        </pc:cxnChg>
      </pc:sldChg>
    </pc:docChg>
  </pc:docChgLst>
  <pc:docChgLst>
    <pc:chgData name="Jinyin Yan" userId="7d7b1cac-fbbc-4678-8cfc-23ca66a374ce" providerId="ADAL" clId="{4D1E27EC-2E0F-4672-841A-DB5AE83D0870}"/>
    <pc:docChg chg="undo custSel addSld modSld">
      <pc:chgData name="Jinyin Yan" userId="7d7b1cac-fbbc-4678-8cfc-23ca66a374ce" providerId="ADAL" clId="{4D1E27EC-2E0F-4672-841A-DB5AE83D0870}" dt="2025-03-19T08:18:14.080" v="358" actId="20577"/>
      <pc:docMkLst>
        <pc:docMk/>
      </pc:docMkLst>
      <pc:sldChg chg="addSp delSp modSp mod">
        <pc:chgData name="Jinyin Yan" userId="7d7b1cac-fbbc-4678-8cfc-23ca66a374ce" providerId="ADAL" clId="{4D1E27EC-2E0F-4672-841A-DB5AE83D0870}" dt="2025-02-18T09:01:56.468" v="111" actId="20577"/>
        <pc:sldMkLst>
          <pc:docMk/>
          <pc:sldMk cId="2433470266" sldId="269"/>
        </pc:sldMkLst>
        <pc:spChg chg="add mod">
          <ac:chgData name="Jinyin Yan" userId="7d7b1cac-fbbc-4678-8cfc-23ca66a374ce" providerId="ADAL" clId="{4D1E27EC-2E0F-4672-841A-DB5AE83D0870}" dt="2025-02-18T09:01:27.357" v="97" actId="1076"/>
          <ac:spMkLst>
            <pc:docMk/>
            <pc:sldMk cId="2433470266" sldId="269"/>
            <ac:spMk id="2" creationId="{260AE7FA-C5AA-C612-0054-66B08A3CB25B}"/>
          </ac:spMkLst>
        </pc:spChg>
        <pc:spChg chg="add mod">
          <ac:chgData name="Jinyin Yan" userId="7d7b1cac-fbbc-4678-8cfc-23ca66a374ce" providerId="ADAL" clId="{4D1E27EC-2E0F-4672-841A-DB5AE83D0870}" dt="2025-02-18T09:01:24.397" v="96" actId="1076"/>
          <ac:spMkLst>
            <pc:docMk/>
            <pc:sldMk cId="2433470266" sldId="269"/>
            <ac:spMk id="5" creationId="{E1BB83B3-3281-31FC-EA56-2F9CDA06A572}"/>
          </ac:spMkLst>
        </pc:spChg>
        <pc:spChg chg="add mod">
          <ac:chgData name="Jinyin Yan" userId="7d7b1cac-fbbc-4678-8cfc-23ca66a374ce" providerId="ADAL" clId="{4D1E27EC-2E0F-4672-841A-DB5AE83D0870}" dt="2025-02-18T09:01:21.110" v="95" actId="1076"/>
          <ac:spMkLst>
            <pc:docMk/>
            <pc:sldMk cId="2433470266" sldId="269"/>
            <ac:spMk id="6" creationId="{71DD869C-361D-3E76-7DA5-DC1AEE62D318}"/>
          </ac:spMkLst>
        </pc:spChg>
        <pc:spChg chg="add mod">
          <ac:chgData name="Jinyin Yan" userId="7d7b1cac-fbbc-4678-8cfc-23ca66a374ce" providerId="ADAL" clId="{4D1E27EC-2E0F-4672-841A-DB5AE83D0870}" dt="2025-02-18T09:01:17.195" v="94" actId="1076"/>
          <ac:spMkLst>
            <pc:docMk/>
            <pc:sldMk cId="2433470266" sldId="269"/>
            <ac:spMk id="8" creationId="{CC758FB3-CFEF-8E75-40FF-BA1D3A9D9E12}"/>
          </ac:spMkLst>
        </pc:spChg>
        <pc:spChg chg="add mod">
          <ac:chgData name="Jinyin Yan" userId="7d7b1cac-fbbc-4678-8cfc-23ca66a374ce" providerId="ADAL" clId="{4D1E27EC-2E0F-4672-841A-DB5AE83D0870}" dt="2025-02-18T09:01:31.176" v="98" actId="1076"/>
          <ac:spMkLst>
            <pc:docMk/>
            <pc:sldMk cId="2433470266" sldId="269"/>
            <ac:spMk id="18" creationId="{6077C86E-91CA-C0F0-42AC-6E2DA1471FEF}"/>
          </ac:spMkLst>
        </pc:spChg>
        <pc:spChg chg="add mod">
          <ac:chgData name="Jinyin Yan" userId="7d7b1cac-fbbc-4678-8cfc-23ca66a374ce" providerId="ADAL" clId="{4D1E27EC-2E0F-4672-841A-DB5AE83D0870}" dt="2025-02-18T09:01:33.240" v="99" actId="1076"/>
          <ac:spMkLst>
            <pc:docMk/>
            <pc:sldMk cId="2433470266" sldId="269"/>
            <ac:spMk id="29" creationId="{23480347-774C-0506-BB51-BFBCE84E9964}"/>
          </ac:spMkLst>
        </pc:spChg>
        <pc:spChg chg="add mod">
          <ac:chgData name="Jinyin Yan" userId="7d7b1cac-fbbc-4678-8cfc-23ca66a374ce" providerId="ADAL" clId="{4D1E27EC-2E0F-4672-841A-DB5AE83D0870}" dt="2025-02-18T09:01:38.595" v="103" actId="20577"/>
          <ac:spMkLst>
            <pc:docMk/>
            <pc:sldMk cId="2433470266" sldId="269"/>
            <ac:spMk id="38" creationId="{19985E33-E760-D2FB-03B7-2A8B651E562D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39" creationId="{FF53D613-7E6D-CBAE-D80C-255AFDF696BC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1" creationId="{01D846AD-0042-89CD-C822-E8F44AABD027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2" creationId="{6EA40C9C-997C-C963-3E74-AA2E44455B8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5" creationId="{90DE322C-362C-D4BF-67FD-ED215AEB7AC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6" creationId="{DD255145-CEB5-3637-B6C2-DC2BEF356E3D}"/>
          </ac:spMkLst>
        </pc:spChg>
        <pc:spChg chg="add mod">
          <ac:chgData name="Jinyin Yan" userId="7d7b1cac-fbbc-4678-8cfc-23ca66a374ce" providerId="ADAL" clId="{4D1E27EC-2E0F-4672-841A-DB5AE83D0870}" dt="2025-02-18T09:01:48.978" v="107" actId="20577"/>
          <ac:spMkLst>
            <pc:docMk/>
            <pc:sldMk cId="2433470266" sldId="269"/>
            <ac:spMk id="47" creationId="{2C723902-5F75-D844-5A43-7A2BBFCB0D8B}"/>
          </ac:spMkLst>
        </pc:spChg>
        <pc:spChg chg="add mod">
          <ac:chgData name="Jinyin Yan" userId="7d7b1cac-fbbc-4678-8cfc-23ca66a374ce" providerId="ADAL" clId="{4D1E27EC-2E0F-4672-841A-DB5AE83D0870}" dt="2025-02-18T09:01:56.468" v="111" actId="20577"/>
          <ac:spMkLst>
            <pc:docMk/>
            <pc:sldMk cId="2433470266" sldId="269"/>
            <ac:spMk id="48" creationId="{50304840-E4B3-6264-CBC3-05AB5D6EACE0}"/>
          </ac:spMkLst>
        </pc:spChg>
        <pc:spChg chg="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117" creationId="{A52586C8-D0A2-95C8-70E1-668DEE6E5AD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7" creationId="{1A0BC7EE-9112-207C-55E6-A807EFF0FD2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8" creationId="{352F4686-2C9E-B28F-27B9-69F0E9868FE4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9" creationId="{69F63954-EC49-3420-D9E4-DB6D6350F4CB}"/>
          </ac:spMkLst>
        </pc:spChg>
        <pc:cxnChg chg="add mod">
          <ac:chgData name="Jinyin Yan" userId="7d7b1cac-fbbc-4678-8cfc-23ca66a374ce" providerId="ADAL" clId="{4D1E27EC-2E0F-4672-841A-DB5AE83D0870}" dt="2025-02-18T08:09:45.390" v="7" actId="14100"/>
          <ac:cxnSpMkLst>
            <pc:docMk/>
            <pc:sldMk cId="2433470266" sldId="269"/>
            <ac:cxnSpMk id="4" creationId="{205A8D64-B239-919E-FC04-6DBD4A0F14BD}"/>
          </ac:cxnSpMkLst>
        </pc:cxnChg>
        <pc:cxnChg chg="add mod">
          <ac:chgData name="Jinyin Yan" userId="7d7b1cac-fbbc-4678-8cfc-23ca66a374ce" providerId="ADAL" clId="{4D1E27EC-2E0F-4672-841A-DB5AE83D0870}" dt="2025-02-18T08:09:55.448" v="9" actId="1076"/>
          <ac:cxnSpMkLst>
            <pc:docMk/>
            <pc:sldMk cId="2433470266" sldId="269"/>
            <ac:cxnSpMk id="19" creationId="{EC06F1B1-5F9F-4981-BB3E-0D906B4EA85F}"/>
          </ac:cxnSpMkLst>
        </pc:cxnChg>
        <pc:cxnChg chg="add mod">
          <ac:chgData name="Jinyin Yan" userId="7d7b1cac-fbbc-4678-8cfc-23ca66a374ce" providerId="ADAL" clId="{4D1E27EC-2E0F-4672-841A-DB5AE83D0870}" dt="2025-02-18T08:20:43.424" v="12" actId="1076"/>
          <ac:cxnSpMkLst>
            <pc:docMk/>
            <pc:sldMk cId="2433470266" sldId="269"/>
            <ac:cxnSpMk id="20" creationId="{880A587D-6EBF-0F23-2D7D-95D9EB22C1A9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1" creationId="{74EBA1F5-362C-32C1-7B48-817FF4F6F175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2" creationId="{ED599490-D1D4-E626-01F3-0F89DA0DF2D7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3" creationId="{BEF4BAA7-236E-8EFA-07A1-27C8D1D9C157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4" creationId="{9A26F139-C1DF-5235-3E09-B983A5DA302A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6" creationId="{AEFD80B6-353F-6FAD-7869-085074F5224F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7" creationId="{E8578E1F-4101-BA04-07F1-6F1671BD4295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2" creationId="{8515EDE6-A0DE-5165-8C2A-9213270E2EA3}"/>
          </ac:cxnSpMkLst>
        </pc:cxnChg>
        <pc:cxnChg chg="add 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34" creationId="{7453B8D2-FAB9-E952-D893-C61BA97FE2C2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5" creationId="{557916BD-7F02-66F5-C3C7-E2040C3BD7D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6" creationId="{2F91FFD8-DF7E-72E6-45B7-EC3794D7206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7" creationId="{5398A053-DBCD-90D4-B41C-ED57DC6D8345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94" creationId="{822600B8-6175-C3EE-F909-60BB3F507A73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7" creationId="{F8D1780C-EB36-18F5-113F-71DB8DD75C71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9" creationId="{973C9E7C-E3C6-B017-1916-DA65CF55FEFC}"/>
          </ac:cxnSpMkLst>
        </pc:cxnChg>
        <pc:cxnChg chg="mod">
          <ac:chgData name="Jinyin Yan" userId="7d7b1cac-fbbc-4678-8cfc-23ca66a374ce" providerId="ADAL" clId="{4D1E27EC-2E0F-4672-841A-DB5AE83D0870}" dt="2025-02-18T08:40:39.686" v="58" actId="1076"/>
          <ac:cxnSpMkLst>
            <pc:docMk/>
            <pc:sldMk cId="2433470266" sldId="269"/>
            <ac:cxnSpMk id="100" creationId="{CD73A3CA-1627-7B75-DD61-174ABF557F37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07" creationId="{4FE841EC-0E49-9DBC-6054-6054CD74F6FB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13" creationId="{B4859AA8-36A5-A735-4824-2DC75442B527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14" creationId="{2829316A-2BCE-BC68-F13B-E888D7EF055B}"/>
          </ac:cxnSpMkLst>
        </pc:cxnChg>
        <pc:cxnChg chg="mod">
          <ac:chgData name="Jinyin Yan" userId="7d7b1cac-fbbc-4678-8cfc-23ca66a374ce" providerId="ADAL" clId="{4D1E27EC-2E0F-4672-841A-DB5AE83D0870}" dt="2025-02-18T08:56:14.883" v="59" actId="1076"/>
          <ac:cxnSpMkLst>
            <pc:docMk/>
            <pc:sldMk cId="2433470266" sldId="269"/>
            <ac:cxnSpMk id="130" creationId="{A9AB1186-F80A-932C-94F8-9B34F031CA68}"/>
          </ac:cxnSpMkLst>
        </pc:cxnChg>
        <pc:cxnChg chg="mod">
          <ac:chgData name="Jinyin Yan" userId="7d7b1cac-fbbc-4678-8cfc-23ca66a374ce" providerId="ADAL" clId="{4D1E27EC-2E0F-4672-841A-DB5AE83D0870}" dt="2025-02-18T08:27:02.345" v="19" actId="14100"/>
          <ac:cxnSpMkLst>
            <pc:docMk/>
            <pc:sldMk cId="2433470266" sldId="269"/>
            <ac:cxnSpMk id="139" creationId="{C8625529-AB4A-7F2A-9E36-E0F8203C8D04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6" creationId="{41DBF01E-A76D-AD07-B21F-87768691B679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8" creationId="{788FD296-89F9-4CE8-30BE-BC9A3FD36F16}"/>
          </ac:cxnSpMkLst>
        </pc:cxnChg>
      </pc:sldChg>
      <pc:sldChg chg="addSp delSp modSp add mod">
        <pc:chgData name="Jinyin Yan" userId="7d7b1cac-fbbc-4678-8cfc-23ca66a374ce" providerId="ADAL" clId="{4D1E27EC-2E0F-4672-841A-DB5AE83D0870}" dt="2025-02-18T09:42:00.597" v="185" actId="1076"/>
        <pc:sldMkLst>
          <pc:docMk/>
          <pc:sldMk cId="545908055" sldId="270"/>
        </pc:sldMkLst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5" creationId="{C653E827-BE64-2F9C-B236-CA7C3E625FC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8" creationId="{C65CF020-A375-6E07-670E-6FFCD374692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8" creationId="{64F4A616-6CA5-805C-5CFB-B650A928E156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1" creationId="{E1F65F96-DB6B-166B-B57A-6539E8B7486D}"/>
          </ac:spMkLst>
        </pc:spChg>
        <pc:spChg chg="mod">
          <ac:chgData name="Jinyin Yan" userId="7d7b1cac-fbbc-4678-8cfc-23ca66a374ce" providerId="ADAL" clId="{4D1E27EC-2E0F-4672-841A-DB5AE83D0870}" dt="2025-02-18T09:29:16.833" v="128" actId="20577"/>
          <ac:spMkLst>
            <pc:docMk/>
            <pc:sldMk cId="545908055" sldId="270"/>
            <ac:spMk id="42" creationId="{4B12F11A-2BC5-6CBB-34DB-D6DD91CEDFA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5" creationId="{0B12BB5A-9893-C433-0F6E-A5C942540A7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6" creationId="{62261C3D-81B1-F40A-4178-B9E911C48A84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7" creationId="{35D0A3BF-01C0-DB44-C4BA-24F95135AC2C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8" creationId="{154900F3-9A63-59DA-66DB-0D0B2C2D1E78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17" creationId="{6E0D8D61-FC4C-5AC8-E696-9CAE340A77FD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218" creationId="{321625A1-5EB6-0569-1B3D-D066B2E604A7}"/>
          </ac:spMkLst>
        </pc:spChg>
        <pc:cxnChg chg="mod">
          <ac:chgData name="Jinyin Yan" userId="7d7b1cac-fbbc-4678-8cfc-23ca66a374ce" providerId="ADAL" clId="{4D1E27EC-2E0F-4672-841A-DB5AE83D0870}" dt="2025-02-18T09:40:40.964" v="175" actId="14100"/>
          <ac:cxnSpMkLst>
            <pc:docMk/>
            <pc:sldMk cId="545908055" sldId="270"/>
            <ac:cxnSpMk id="4" creationId="{CDB2A9A7-ED01-B659-00CD-9D41B29E6E56}"/>
          </ac:cxnSpMkLst>
        </pc:cxnChg>
        <pc:cxnChg chg="add del 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19" creationId="{4C485621-ADAC-4BEB-04A4-4673F1A40F05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0" creationId="{D67A3AA6-4A0C-ED34-F6ED-BE7057ABBDCC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1" creationId="{3E861AAC-2963-BB16-7DD6-EFC4604873EA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2" creationId="{C7A56F62-A7CA-269C-676B-DEB82533B000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3" creationId="{FD866BA2-1183-94FE-A818-1011C842D5A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4" creationId="{BFA6F6FB-D682-B693-67FF-442B82890A42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6" creationId="{7463B48C-D88F-E408-C7BC-CAA064B7419B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5" creationId="{2BA92EF1-F68A-2CEE-0C19-5AEB36BB7B79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6" creationId="{FA3BA2EC-34E5-B9F4-1CBE-EB9CD899CA6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7" creationId="{92004921-60F0-9122-B47E-770E09A22EC5}"/>
          </ac:cxnSpMkLst>
        </pc:cxnChg>
        <pc:cxnChg chg="add mod">
          <ac:chgData name="Jinyin Yan" userId="7d7b1cac-fbbc-4678-8cfc-23ca66a374ce" providerId="ADAL" clId="{4D1E27EC-2E0F-4672-841A-DB5AE83D0870}" dt="2025-02-18T09:29:46.726" v="140" actId="1076"/>
          <ac:cxnSpMkLst>
            <pc:docMk/>
            <pc:sldMk cId="545908055" sldId="270"/>
            <ac:cxnSpMk id="49" creationId="{5BEA95CE-D4F5-F9D3-A1AF-4CBF59B3DFC5}"/>
          </ac:cxnSpMkLst>
        </pc:cxnChg>
        <pc:cxnChg chg="add mod">
          <ac:chgData name="Jinyin Yan" userId="7d7b1cac-fbbc-4678-8cfc-23ca66a374ce" providerId="ADAL" clId="{4D1E27EC-2E0F-4672-841A-DB5AE83D0870}" dt="2025-02-18T09:39:31.735" v="163" actId="1076"/>
          <ac:cxnSpMkLst>
            <pc:docMk/>
            <pc:sldMk cId="545908055" sldId="270"/>
            <ac:cxnSpMk id="52" creationId="{E988C8BC-1EE4-C653-734E-EE678BC0D16B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5" creationId="{86DFC1D1-647B-9DAD-00CB-09F5F574B57F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7" creationId="{03364143-A1CA-8CBC-4759-DBCC3D9E3E7E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8" creationId="{7B4EB704-C1F1-E82F-4B6F-DEF654E8D7ED}"/>
          </ac:cxnSpMkLst>
        </pc:cxnChg>
        <pc:cxnChg chg="add mod">
          <ac:chgData name="Jinyin Yan" userId="7d7b1cac-fbbc-4678-8cfc-23ca66a374ce" providerId="ADAL" clId="{4D1E27EC-2E0F-4672-841A-DB5AE83D0870}" dt="2025-02-18T09:40:27.954" v="172" actId="14100"/>
          <ac:cxnSpMkLst>
            <pc:docMk/>
            <pc:sldMk cId="545908055" sldId="270"/>
            <ac:cxnSpMk id="60" creationId="{3D287A94-EE46-C89A-26E1-5CEB6E4AFB42}"/>
          </ac:cxnSpMkLst>
        </pc:cxnChg>
        <pc:cxnChg chg="add del mod">
          <ac:chgData name="Jinyin Yan" userId="7d7b1cac-fbbc-4678-8cfc-23ca66a374ce" providerId="ADAL" clId="{4D1E27EC-2E0F-4672-841A-DB5AE83D0870}" dt="2025-02-18T09:30:29.155" v="155" actId="1076"/>
          <ac:cxnSpMkLst>
            <pc:docMk/>
            <pc:sldMk cId="545908055" sldId="270"/>
            <ac:cxnSpMk id="119" creationId="{2EFD0AF8-8EAA-EAFD-7BE2-ED62A7A4781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3" creationId="{1911C1DC-017E-2EEF-B45C-595A69AFA83B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5" creationId="{E04E59C3-699F-BBE4-6FA7-5B6BB939FFC3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7" creationId="{46C839A1-F72D-56AA-BEBB-97D1CF717D88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9" creationId="{4443D4C7-4729-2C32-5EF5-3BB5DA8DF67C}"/>
          </ac:cxnSpMkLst>
        </pc:cxnChg>
        <pc:cxnChg chg="mod">
          <ac:chgData name="Jinyin Yan" userId="7d7b1cac-fbbc-4678-8cfc-23ca66a374ce" providerId="ADAL" clId="{4D1E27EC-2E0F-4672-841A-DB5AE83D0870}" dt="2025-02-18T09:30:33.587" v="157" actId="14100"/>
          <ac:cxnSpMkLst>
            <pc:docMk/>
            <pc:sldMk cId="545908055" sldId="270"/>
            <ac:cxnSpMk id="130" creationId="{18361B6F-F6AE-1165-A0FC-C6DA2E0AE85D}"/>
          </ac:cxnSpMkLst>
        </pc:cxnChg>
        <pc:cxnChg chg="mod">
          <ac:chgData name="Jinyin Yan" userId="7d7b1cac-fbbc-4678-8cfc-23ca66a374ce" providerId="ADAL" clId="{4D1E27EC-2E0F-4672-841A-DB5AE83D0870}" dt="2025-02-18T09:30:41.502" v="159" actId="14100"/>
          <ac:cxnSpMkLst>
            <pc:docMk/>
            <pc:sldMk cId="545908055" sldId="270"/>
            <ac:cxnSpMk id="133" creationId="{B612233D-AF52-F385-004C-57963E296509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5" creationId="{A3903CB7-1364-4D45-F80D-E273BB98B9ED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6" creationId="{B7971632-DDB9-BF56-9158-C4D32AA6947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7" creationId="{216321F5-5EC2-DFC7-628A-458C9E805A8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9" creationId="{1AB5A4B4-1B7E-7342-09D3-1898084A8FF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2" creationId="{470BE55E-D9D1-7A57-5210-C593B8ABE8F7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3" creationId="{1DE7B88F-8B0C-4C82-4CEE-BE30CE4C9610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7" creationId="{00472B37-4D73-ED06-2C5B-108DCFD84BA7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8" creationId="{858E807D-1C71-955D-281E-3FF8B7723B6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1" creationId="{70895806-CBFE-117B-C912-8CCF392031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2" creationId="{F4AA2AA4-4C21-93B6-4E71-21EADD1193D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5" creationId="{88A93A0A-A7EF-AC00-03B4-A15BA5E46B48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9" creationId="{D4782467-1FE7-46CC-C8F9-258A2EEBE9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0" creationId="{C1A22AA9-C91C-4939-40E4-90D5EB9FB1C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3" creationId="{8EC69CAF-DA34-6C6E-5886-F4F74ECFFF9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4" creationId="{2315A0AD-FDEC-A70F-73E8-DE50063023C9}"/>
          </ac:cxnSpMkLst>
        </pc:cxnChg>
        <pc:cxnChg chg="mod">
          <ac:chgData name="Jinyin Yan" userId="7d7b1cac-fbbc-4678-8cfc-23ca66a374ce" providerId="ADAL" clId="{4D1E27EC-2E0F-4672-841A-DB5AE83D0870}" dt="2025-02-18T09:40:20.554" v="169" actId="14100"/>
          <ac:cxnSpMkLst>
            <pc:docMk/>
            <pc:sldMk cId="545908055" sldId="270"/>
            <ac:cxnSpMk id="170" creationId="{4AC05605-985F-B171-23EF-2B35EB90BFB9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8:33:15.584" v="255" actId="20577"/>
        <pc:sldMkLst>
          <pc:docMk/>
          <pc:sldMk cId="455221363" sldId="271"/>
        </pc:sldMkLst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5" creationId="{1E80E4B0-FCD5-DEBA-400D-0968DDE27D8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6" creationId="{9563A8EE-FAD2-1A89-7512-8000D4FAC000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7" creationId="{BA335E11-4D8E-5969-E556-15BE1F999BB6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8" creationId="{829F4224-BA46-22BB-F647-BCA4D719FC6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9" creationId="{5BECCC71-A86E-6EBF-BF1D-495608FA34E9}"/>
          </ac:spMkLst>
        </pc:spChg>
        <pc:spChg chg="add mod">
          <ac:chgData name="Jinyin Yan" userId="7d7b1cac-fbbc-4678-8cfc-23ca66a374ce" providerId="ADAL" clId="{4D1E27EC-2E0F-4672-841A-DB5AE83D0870}" dt="2025-02-20T08:18:20.113" v="210" actId="1076"/>
          <ac:spMkLst>
            <pc:docMk/>
            <pc:sldMk cId="455221363" sldId="271"/>
            <ac:spMk id="10" creationId="{32157F55-BAE9-99DB-6DAC-43FCAF6D6DF3}"/>
          </ac:spMkLst>
        </pc:spChg>
        <pc:spChg chg="add del mod">
          <ac:chgData name="Jinyin Yan" userId="7d7b1cac-fbbc-4678-8cfc-23ca66a374ce" providerId="ADAL" clId="{4D1E27EC-2E0F-4672-841A-DB5AE83D0870}" dt="2025-02-20T08:16:52.535" v="196" actId="6549"/>
          <ac:spMkLst>
            <pc:docMk/>
            <pc:sldMk cId="455221363" sldId="271"/>
            <ac:spMk id="11" creationId="{F9247F95-F05A-16CF-271D-D3189B174218}"/>
          </ac:spMkLst>
        </pc:spChg>
        <pc:spChg chg="add mod">
          <ac:chgData name="Jinyin Yan" userId="7d7b1cac-fbbc-4678-8cfc-23ca66a374ce" providerId="ADAL" clId="{4D1E27EC-2E0F-4672-841A-DB5AE83D0870}" dt="2025-02-20T08:21:45.285" v="216" actId="1076"/>
          <ac:spMkLst>
            <pc:docMk/>
            <pc:sldMk cId="455221363" sldId="271"/>
            <ac:spMk id="20" creationId="{ACC72AC1-10D2-D542-755D-E95335C74D6A}"/>
          </ac:spMkLst>
        </pc:spChg>
        <pc:spChg chg="add mod">
          <ac:chgData name="Jinyin Yan" userId="7d7b1cac-fbbc-4678-8cfc-23ca66a374ce" providerId="ADAL" clId="{4D1E27EC-2E0F-4672-841A-DB5AE83D0870}" dt="2025-02-20T08:22:10.758" v="223" actId="20577"/>
          <ac:spMkLst>
            <pc:docMk/>
            <pc:sldMk cId="455221363" sldId="271"/>
            <ac:spMk id="21" creationId="{E8BAE1FF-B53C-7E7C-43FE-88381B16825C}"/>
          </ac:spMkLst>
        </pc:spChg>
        <pc:spChg chg="add mod">
          <ac:chgData name="Jinyin Yan" userId="7d7b1cac-fbbc-4678-8cfc-23ca66a374ce" providerId="ADAL" clId="{4D1E27EC-2E0F-4672-841A-DB5AE83D0870}" dt="2025-02-20T08:22:36.530" v="230" actId="20577"/>
          <ac:spMkLst>
            <pc:docMk/>
            <pc:sldMk cId="455221363" sldId="271"/>
            <ac:spMk id="51" creationId="{BDCF487C-4EED-F9DE-96DC-07ECD580346F}"/>
          </ac:spMkLst>
        </pc:spChg>
        <pc:spChg chg="add mod">
          <ac:chgData name="Jinyin Yan" userId="7d7b1cac-fbbc-4678-8cfc-23ca66a374ce" providerId="ADAL" clId="{4D1E27EC-2E0F-4672-841A-DB5AE83D0870}" dt="2025-02-20T08:32:50.720" v="240" actId="1076"/>
          <ac:spMkLst>
            <pc:docMk/>
            <pc:sldMk cId="455221363" sldId="271"/>
            <ac:spMk id="52" creationId="{E4B95641-3ECD-8E27-E723-9A7ABAE7F703}"/>
          </ac:spMkLst>
        </pc:spChg>
        <pc:spChg chg="add mod">
          <ac:chgData name="Jinyin Yan" userId="7d7b1cac-fbbc-4678-8cfc-23ca66a374ce" providerId="ADAL" clId="{4D1E27EC-2E0F-4672-841A-DB5AE83D0870}" dt="2025-02-20T08:33:15.584" v="255" actId="20577"/>
          <ac:spMkLst>
            <pc:docMk/>
            <pc:sldMk cId="455221363" sldId="271"/>
            <ac:spMk id="53" creationId="{DCF958E6-AD19-E1B8-3C37-B28166F27C95}"/>
          </ac:spMkLst>
        </pc:spChg>
        <pc:cxnChg chg="mod">
          <ac:chgData name="Jinyin Yan" userId="7d7b1cac-fbbc-4678-8cfc-23ca66a374ce" providerId="ADAL" clId="{4D1E27EC-2E0F-4672-841A-DB5AE83D0870}" dt="2025-02-20T08:22:03.444" v="221" actId="14100"/>
          <ac:cxnSpMkLst>
            <pc:docMk/>
            <pc:sldMk cId="455221363" sldId="271"/>
            <ac:cxnSpMk id="12" creationId="{1BB43396-941B-126B-2CC8-30964F0875A5}"/>
          </ac:cxnSpMkLst>
        </pc:cxnChg>
        <pc:cxnChg chg="add del">
          <ac:chgData name="Jinyin Yan" userId="7d7b1cac-fbbc-4678-8cfc-23ca66a374ce" providerId="ADAL" clId="{4D1E27EC-2E0F-4672-841A-DB5AE83D0870}" dt="2025-02-20T08:16:53.770" v="198" actId="478"/>
          <ac:cxnSpMkLst>
            <pc:docMk/>
            <pc:sldMk cId="455221363" sldId="271"/>
            <ac:cxnSpMk id="18" creationId="{E58E4A63-6D01-4883-64A0-29CA462F08A6}"/>
          </ac:cxnSpMkLst>
        </pc:cxnChg>
        <pc:cxnChg chg="add mod">
          <ac:chgData name="Jinyin Yan" userId="7d7b1cac-fbbc-4678-8cfc-23ca66a374ce" providerId="ADAL" clId="{4D1E27EC-2E0F-4672-841A-DB5AE83D0870}" dt="2025-02-20T08:17:37.581" v="201" actId="14100"/>
          <ac:cxnSpMkLst>
            <pc:docMk/>
            <pc:sldMk cId="455221363" sldId="271"/>
            <ac:cxnSpMk id="23" creationId="{25ACB8E7-ABA1-719C-50B4-12FFC5341456}"/>
          </ac:cxnSpMkLst>
        </pc:cxnChg>
        <pc:cxnChg chg="add mod">
          <ac:chgData name="Jinyin Yan" userId="7d7b1cac-fbbc-4678-8cfc-23ca66a374ce" providerId="ADAL" clId="{4D1E27EC-2E0F-4672-841A-DB5AE83D0870}" dt="2025-02-20T08:18:14.248" v="209" actId="1076"/>
          <ac:cxnSpMkLst>
            <pc:docMk/>
            <pc:sldMk cId="455221363" sldId="271"/>
            <ac:cxnSpMk id="43" creationId="{A2ADC805-AF82-37A0-E04E-7FAB6CA44220}"/>
          </ac:cxnSpMkLst>
        </pc:cxnChg>
        <pc:cxnChg chg="add mod">
          <ac:chgData name="Jinyin Yan" userId="7d7b1cac-fbbc-4678-8cfc-23ca66a374ce" providerId="ADAL" clId="{4D1E27EC-2E0F-4672-841A-DB5AE83D0870}" dt="2025-02-20T08:21:54.781" v="219" actId="14100"/>
          <ac:cxnSpMkLst>
            <pc:docMk/>
            <pc:sldMk cId="455221363" sldId="271"/>
            <ac:cxnSpMk id="48" creationId="{891373C9-FB3A-94F0-47E4-45B3C1C95808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9:47:37.240" v="303" actId="14100"/>
        <pc:sldMkLst>
          <pc:docMk/>
          <pc:sldMk cId="2007485750" sldId="272"/>
        </pc:sldMkLst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5" creationId="{49863C13-7585-3E00-25E1-0F6E8E69EF6F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6" creationId="{A6C878A9-0195-36F6-FE0C-5509E41BF6F1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7" creationId="{9F598ABC-4468-871B-1580-F9586F42F877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8" creationId="{56E2FA5C-0335-C3FA-3910-0BCD290D3DCA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9" creationId="{CB794B71-5996-19A5-CA92-E789B92DBD25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3" creationId="{7EFF4C50-6485-DBD1-1266-478557314FC7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5" creationId="{0171C3B9-4966-45EC-BAEA-F870FC4D10FC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1" creationId="{C6C1C86A-D518-536C-77A5-F2678B7A8499}"/>
          </ac:spMkLst>
        </pc:spChg>
        <pc:spChg chg="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2" creationId="{FF8033F9-4A8C-5FC6-E75D-B35DA6777832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3" creationId="{D116E129-B2B2-383D-78C5-796D6D71B2AF}"/>
          </ac:spMkLst>
        </pc:spChg>
        <pc:spChg chg="add mod">
          <ac:chgData name="Jinyin Yan" userId="7d7b1cac-fbbc-4678-8cfc-23ca66a374ce" providerId="ADAL" clId="{4D1E27EC-2E0F-4672-841A-DB5AE83D0870}" dt="2025-02-20T09:47:25.128" v="298" actId="1076"/>
          <ac:spMkLst>
            <pc:docMk/>
            <pc:sldMk cId="2007485750" sldId="272"/>
            <ac:spMk id="24" creationId="{24942997-F2AE-4E91-3793-A92022AB2A56}"/>
          </ac:spMkLst>
        </pc:spChg>
        <pc:spChg chg="add mod">
          <ac:chgData name="Jinyin Yan" userId="7d7b1cac-fbbc-4678-8cfc-23ca66a374ce" providerId="ADAL" clId="{4D1E27EC-2E0F-4672-841A-DB5AE83D0870}" dt="2025-02-20T09:23:18.627" v="281" actId="1076"/>
          <ac:spMkLst>
            <pc:docMk/>
            <pc:sldMk cId="2007485750" sldId="272"/>
            <ac:spMk id="27" creationId="{B6AA3178-A036-4BA1-512D-C5019A4F1B59}"/>
          </ac:spMkLst>
        </pc:spChg>
        <pc:spChg chg="add mod">
          <ac:chgData name="Jinyin Yan" userId="7d7b1cac-fbbc-4678-8cfc-23ca66a374ce" providerId="ADAL" clId="{4D1E27EC-2E0F-4672-841A-DB5AE83D0870}" dt="2025-02-20T09:23:10.676" v="278" actId="1076"/>
          <ac:spMkLst>
            <pc:docMk/>
            <pc:sldMk cId="2007485750" sldId="272"/>
            <ac:spMk id="29" creationId="{08DA1D38-6FBA-43A2-DC5B-617BC7F6E5F1}"/>
          </ac:spMkLst>
        </pc:spChg>
        <pc:spChg chg="add mod">
          <ac:chgData name="Jinyin Yan" userId="7d7b1cac-fbbc-4678-8cfc-23ca66a374ce" providerId="ADAL" clId="{4D1E27EC-2E0F-4672-841A-DB5AE83D0870}" dt="2025-02-20T09:47:37.240" v="303" actId="14100"/>
          <ac:spMkLst>
            <pc:docMk/>
            <pc:sldMk cId="2007485750" sldId="272"/>
            <ac:spMk id="38" creationId="{390B0AAE-055A-0B46-AD2F-E56F1F122BB5}"/>
          </ac:spMkLst>
        </pc:spChg>
        <pc:grpChg chg="mod">
          <ac:chgData name="Jinyin Yan" userId="7d7b1cac-fbbc-4678-8cfc-23ca66a374ce" providerId="ADAL" clId="{4D1E27EC-2E0F-4672-841A-DB5AE83D0870}" dt="2025-02-20T09:24:00.673" v="289" actId="1076"/>
          <ac:grpSpMkLst>
            <pc:docMk/>
            <pc:sldMk cId="2007485750" sldId="272"/>
            <ac:grpSpMk id="4" creationId="{C5698826-EC79-6E50-1053-E5A78AFBAD97}"/>
          </ac:grpSpMkLst>
        </pc:grp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0" creationId="{C1B4E280-409D-2C32-C724-2E628D2C2F84}"/>
          </ac:cxnSpMkLst>
        </pc:cxn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1" creationId="{E499A25A-85EC-F2AC-81DC-76CF9446707C}"/>
          </ac:cxnSpMkLst>
        </pc:cxnChg>
        <pc:cxnChg chg="mod">
          <ac:chgData name="Jinyin Yan" userId="7d7b1cac-fbbc-4678-8cfc-23ca66a374ce" providerId="ADAL" clId="{4D1E27EC-2E0F-4672-841A-DB5AE83D0870}" dt="2025-02-20T09:23:12.645" v="279" actId="14100"/>
          <ac:cxnSpMkLst>
            <pc:docMk/>
            <pc:sldMk cId="2007485750" sldId="272"/>
            <ac:cxnSpMk id="12" creationId="{C3507B38-AADF-1366-4FE5-E1527D94A1F5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8" creationId="{63371645-4F01-DC5B-7B37-870DC3F7B9C9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9" creationId="{6F33942C-1416-BC7F-A956-D24CBF08348C}"/>
          </ac:cxnSpMkLst>
        </pc:cxnChg>
        <pc:cxnChg chg="add mod">
          <ac:chgData name="Jinyin Yan" userId="7d7b1cac-fbbc-4678-8cfc-23ca66a374ce" providerId="ADAL" clId="{4D1E27EC-2E0F-4672-841A-DB5AE83D0870}" dt="2025-02-20T09:23:16.026" v="280" actId="1076"/>
          <ac:cxnSpMkLst>
            <pc:docMk/>
            <pc:sldMk cId="2007485750" sldId="272"/>
            <ac:cxnSpMk id="30" creationId="{82ACB4CA-9C96-8BC8-1B89-2CC20BF2A0AA}"/>
          </ac:cxnSpMkLst>
        </pc:cxnChg>
        <pc:cxnChg chg="add mod">
          <ac:chgData name="Jinyin Yan" userId="7d7b1cac-fbbc-4678-8cfc-23ca66a374ce" providerId="ADAL" clId="{4D1E27EC-2E0F-4672-841A-DB5AE83D0870}" dt="2025-02-20T09:23:56.113" v="288" actId="14100"/>
          <ac:cxnSpMkLst>
            <pc:docMk/>
            <pc:sldMk cId="2007485750" sldId="272"/>
            <ac:cxnSpMk id="34" creationId="{DB8D0DCA-560F-E339-A689-3BD7298E9AC4}"/>
          </ac:cxnSpMkLst>
        </pc:cxnChg>
      </pc:sldChg>
      <pc:sldChg chg="addSp modSp mod">
        <pc:chgData name="Jinyin Yan" userId="7d7b1cac-fbbc-4678-8cfc-23ca66a374ce" providerId="ADAL" clId="{4D1E27EC-2E0F-4672-841A-DB5AE83D0870}" dt="2025-03-19T08:18:14.080" v="358" actId="20577"/>
        <pc:sldMkLst>
          <pc:docMk/>
          <pc:sldMk cId="1396720173" sldId="274"/>
        </pc:sldMkLst>
        <pc:spChg chg="add mod">
          <ac:chgData name="Jinyin Yan" userId="7d7b1cac-fbbc-4678-8cfc-23ca66a374ce" providerId="ADAL" clId="{4D1E27EC-2E0F-4672-841A-DB5AE83D0870}" dt="2025-03-19T08:17:51.410" v="347" actId="1076"/>
          <ac:spMkLst>
            <pc:docMk/>
            <pc:sldMk cId="1396720173" sldId="274"/>
            <ac:spMk id="2" creationId="{27B90527-ED27-6158-B3B2-10F1206798B9}"/>
          </ac:spMkLst>
        </pc:spChg>
        <pc:spChg chg="add mod">
          <ac:chgData name="Jinyin Yan" userId="7d7b1cac-fbbc-4678-8cfc-23ca66a374ce" providerId="ADAL" clId="{4D1E27EC-2E0F-4672-841A-DB5AE83D0870}" dt="2025-03-19T07:57:16" v="320"/>
          <ac:spMkLst>
            <pc:docMk/>
            <pc:sldMk cId="1396720173" sldId="274"/>
            <ac:spMk id="3" creationId="{BD75FDF0-0D88-C170-7E93-4DDF5D456D5B}"/>
          </ac:spMkLst>
        </pc:spChg>
        <pc:spChg chg="add mod">
          <ac:chgData name="Jinyin Yan" userId="7d7b1cac-fbbc-4678-8cfc-23ca66a374ce" providerId="ADAL" clId="{4D1E27EC-2E0F-4672-841A-DB5AE83D0870}" dt="2025-03-19T07:58:58.875" v="344"/>
          <ac:spMkLst>
            <pc:docMk/>
            <pc:sldMk cId="1396720173" sldId="274"/>
            <ac:spMk id="47" creationId="{148B66E7-A66A-D051-BC61-DCC20B7D4B14}"/>
          </ac:spMkLst>
        </pc:spChg>
        <pc:spChg chg="add mod">
          <ac:chgData name="Jinyin Yan" userId="7d7b1cac-fbbc-4678-8cfc-23ca66a374ce" providerId="ADAL" clId="{4D1E27EC-2E0F-4672-841A-DB5AE83D0870}" dt="2025-03-19T08:17:48.312" v="345"/>
          <ac:spMkLst>
            <pc:docMk/>
            <pc:sldMk cId="1396720173" sldId="274"/>
            <ac:spMk id="53" creationId="{79C91E7F-64E5-D1C5-8E0F-8048FA3CE6AA}"/>
          </ac:spMkLst>
        </pc:spChg>
        <pc:spChg chg="add mod">
          <ac:chgData name="Jinyin Yan" userId="7d7b1cac-fbbc-4678-8cfc-23ca66a374ce" providerId="ADAL" clId="{4D1E27EC-2E0F-4672-841A-DB5AE83D0870}" dt="2025-03-19T08:18:04.140" v="354" actId="1076"/>
          <ac:spMkLst>
            <pc:docMk/>
            <pc:sldMk cId="1396720173" sldId="274"/>
            <ac:spMk id="54" creationId="{3893E381-DF14-0385-7048-B0C5733AB88F}"/>
          </ac:spMkLst>
        </pc:spChg>
        <pc:spChg chg="add mod">
          <ac:chgData name="Jinyin Yan" userId="7d7b1cac-fbbc-4678-8cfc-23ca66a374ce" providerId="ADAL" clId="{4D1E27EC-2E0F-4672-841A-DB5AE83D0870}" dt="2025-03-19T08:18:14.080" v="358" actId="20577"/>
          <ac:spMkLst>
            <pc:docMk/>
            <pc:sldMk cId="1396720173" sldId="274"/>
            <ac:spMk id="55" creationId="{AF93B152-BCD8-2654-ADEA-6F9F8A605432}"/>
          </ac:spMkLst>
        </pc:spChg>
        <pc:cxnChg chg="add mod">
          <ac:chgData name="Jinyin Yan" userId="7d7b1cac-fbbc-4678-8cfc-23ca66a374ce" providerId="ADAL" clId="{4D1E27EC-2E0F-4672-841A-DB5AE83D0870}" dt="2025-03-19T08:17:51.410" v="347" actId="1076"/>
          <ac:cxnSpMkLst>
            <pc:docMk/>
            <pc:sldMk cId="1396720173" sldId="274"/>
            <ac:cxnSpMk id="29" creationId="{8C817F15-D388-7DD3-5E37-ECB5915080C7}"/>
          </ac:cxnSpMkLst>
        </pc:cxnChg>
        <pc:cxnChg chg="add mod">
          <ac:chgData name="Jinyin Yan" userId="7d7b1cac-fbbc-4678-8cfc-23ca66a374ce" providerId="ADAL" clId="{4D1E27EC-2E0F-4672-841A-DB5AE83D0870}" dt="2025-03-19T07:58:09.089" v="329" actId="13822"/>
          <ac:cxnSpMkLst>
            <pc:docMk/>
            <pc:sldMk cId="1396720173" sldId="274"/>
            <ac:cxnSpMk id="33" creationId="{A2233A84-3830-6249-A5F1-45B66E1E1283}"/>
          </ac:cxnSpMkLst>
        </pc:cxnChg>
        <pc:cxnChg chg="add mod">
          <ac:chgData name="Jinyin Yan" userId="7d7b1cac-fbbc-4678-8cfc-23ca66a374ce" providerId="ADAL" clId="{4D1E27EC-2E0F-4672-841A-DB5AE83D0870}" dt="2025-03-19T07:58:46.913" v="335" actId="14100"/>
          <ac:cxnSpMkLst>
            <pc:docMk/>
            <pc:sldMk cId="1396720173" sldId="274"/>
            <ac:cxnSpMk id="37" creationId="{198C5B4F-A403-5230-F676-4B04B6C1872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2025/3/19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55465DDE-4DF7-4FE1-8B99-903583876340}"/>
              </a:ext>
            </a:extLst>
          </p:cNvPr>
          <p:cNvGrpSpPr/>
          <p:nvPr/>
        </p:nvGrpSpPr>
        <p:grpSpPr>
          <a:xfrm>
            <a:off x="7316248" y="2912423"/>
            <a:ext cx="1187867" cy="1033153"/>
            <a:chOff x="2459115" y="1343921"/>
            <a:chExt cx="1187867" cy="1033153"/>
          </a:xfrm>
        </p:grpSpPr>
        <p:grpSp>
          <p:nvGrpSpPr>
            <p:cNvPr id="5" name="组合 45">
              <a:extLst>
                <a:ext uri="{FF2B5EF4-FFF2-40B4-BE49-F238E27FC236}">
                  <a16:creationId xmlns:a16="http://schemas.microsoft.com/office/drawing/2014/main" id="{5983CF07-EEC6-0D8D-6001-D60E41895316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9">
                <a:extLst>
                  <a:ext uri="{FF2B5EF4-FFF2-40B4-BE49-F238E27FC236}">
                    <a16:creationId xmlns:a16="http://schemas.microsoft.com/office/drawing/2014/main" id="{73131CFB-F710-DF18-0CB0-A3FC2B2273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0">
                <a:extLst>
                  <a:ext uri="{FF2B5EF4-FFF2-40B4-BE49-F238E27FC236}">
                    <a16:creationId xmlns:a16="http://schemas.microsoft.com/office/drawing/2014/main" id="{EDD8EDEB-47A9-D5F6-E0B2-3319E5B49D7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51">
                <a:extLst>
                  <a:ext uri="{FF2B5EF4-FFF2-40B4-BE49-F238E27FC236}">
                    <a16:creationId xmlns:a16="http://schemas.microsoft.com/office/drawing/2014/main" id="{751829FD-D6EC-0E29-596E-4C54AE3C1996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52">
                <a:extLst>
                  <a:ext uri="{FF2B5EF4-FFF2-40B4-BE49-F238E27FC236}">
                    <a16:creationId xmlns:a16="http://schemas.microsoft.com/office/drawing/2014/main" id="{34C204D0-9E02-EA17-09E6-DC87C2F2413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53">
                <a:extLst>
                  <a:ext uri="{FF2B5EF4-FFF2-40B4-BE49-F238E27FC236}">
                    <a16:creationId xmlns:a16="http://schemas.microsoft.com/office/drawing/2014/main" id="{D6D53775-3BFC-ADB2-2B79-C80BF93683B6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46">
              <a:extLst>
                <a:ext uri="{FF2B5EF4-FFF2-40B4-BE49-F238E27FC236}">
                  <a16:creationId xmlns:a16="http://schemas.microsoft.com/office/drawing/2014/main" id="{242B1120-5F42-AD1F-6AB1-6CE0C60B3C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7">
              <a:extLst>
                <a:ext uri="{FF2B5EF4-FFF2-40B4-BE49-F238E27FC236}">
                  <a16:creationId xmlns:a16="http://schemas.microsoft.com/office/drawing/2014/main" id="{F68665A8-68C5-A470-DFBC-672A6C7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8">
              <a:extLst>
                <a:ext uri="{FF2B5EF4-FFF2-40B4-BE49-F238E27FC236}">
                  <a16:creationId xmlns:a16="http://schemas.microsoft.com/office/drawing/2014/main" id="{10CF082B-B0F3-53B5-A6E3-E16CA51BB13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梯形 54">
            <a:extLst>
              <a:ext uri="{FF2B5EF4-FFF2-40B4-BE49-F238E27FC236}">
                <a16:creationId xmlns:a16="http://schemas.microsoft.com/office/drawing/2014/main" id="{6AAF8D72-A98A-00FF-830E-46CE8228128B}"/>
              </a:ext>
            </a:extLst>
          </p:cNvPr>
          <p:cNvSpPr/>
          <p:nvPr/>
        </p:nvSpPr>
        <p:spPr>
          <a:xfrm rot="5400000">
            <a:off x="3743015" y="3499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5F4172EB-7759-72EB-6CDD-C16D151A2134}"/>
              </a:ext>
            </a:extLst>
          </p:cNvPr>
          <p:cNvCxnSpPr>
            <a:stCxn id="14" idx="0"/>
          </p:cNvCxnSpPr>
          <p:nvPr/>
        </p:nvCxnSpPr>
        <p:spPr>
          <a:xfrm flipV="1">
            <a:off x="4398501" y="3671197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622D6ACB-1849-AE05-3AFF-267263779DF6}"/>
              </a:ext>
            </a:extLst>
          </p:cNvPr>
          <p:cNvGrpSpPr/>
          <p:nvPr/>
        </p:nvGrpSpPr>
        <p:grpSpPr>
          <a:xfrm>
            <a:off x="6498060" y="2529242"/>
            <a:ext cx="1187867" cy="1033153"/>
            <a:chOff x="2459115" y="1343921"/>
            <a:chExt cx="1187867" cy="1033153"/>
          </a:xfrm>
        </p:grpSpPr>
        <p:grpSp>
          <p:nvGrpSpPr>
            <p:cNvPr id="17" name="组合 58">
              <a:extLst>
                <a:ext uri="{FF2B5EF4-FFF2-40B4-BE49-F238E27FC236}">
                  <a16:creationId xmlns:a16="http://schemas.microsoft.com/office/drawing/2014/main" id="{4BBC1D85-852C-AC5F-F770-E80BCC42E36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1" name="矩形 62">
                <a:extLst>
                  <a:ext uri="{FF2B5EF4-FFF2-40B4-BE49-F238E27FC236}">
                    <a16:creationId xmlns:a16="http://schemas.microsoft.com/office/drawing/2014/main" id="{3BAB2477-3EAB-01DC-B4EF-F48957FE535E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直角三角形 63">
                <a:extLst>
                  <a:ext uri="{FF2B5EF4-FFF2-40B4-BE49-F238E27FC236}">
                    <a16:creationId xmlns:a16="http://schemas.microsoft.com/office/drawing/2014/main" id="{CF762D2C-D404-E0B4-2B88-A8ECBAFCC65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4">
                <a:extLst>
                  <a:ext uri="{FF2B5EF4-FFF2-40B4-BE49-F238E27FC236}">
                    <a16:creationId xmlns:a16="http://schemas.microsoft.com/office/drawing/2014/main" id="{3FF33346-69CB-A228-5824-02FB538EFA1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4" name="文本框 65">
                <a:extLst>
                  <a:ext uri="{FF2B5EF4-FFF2-40B4-BE49-F238E27FC236}">
                    <a16:creationId xmlns:a16="http://schemas.microsoft.com/office/drawing/2014/main" id="{A5352FB3-C609-B5CD-4A70-738C02D6BCC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925544FB-596A-77C9-C0BB-BAB4EFAC5C6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59">
              <a:extLst>
                <a:ext uri="{FF2B5EF4-FFF2-40B4-BE49-F238E27FC236}">
                  <a16:creationId xmlns:a16="http://schemas.microsoft.com/office/drawing/2014/main" id="{DF18F021-3B57-DD83-ECE7-8548F97E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0">
              <a:extLst>
                <a:ext uri="{FF2B5EF4-FFF2-40B4-BE49-F238E27FC236}">
                  <a16:creationId xmlns:a16="http://schemas.microsoft.com/office/drawing/2014/main" id="{09984474-31B1-B453-1872-D6455B661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1">
              <a:extLst>
                <a:ext uri="{FF2B5EF4-FFF2-40B4-BE49-F238E27FC236}">
                  <a16:creationId xmlns:a16="http://schemas.microsoft.com/office/drawing/2014/main" id="{1A9D1C9B-CD7F-5435-E657-9251056C0ED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8390E160-2B70-9D81-E1D7-476596C09F7D}"/>
              </a:ext>
            </a:extLst>
          </p:cNvPr>
          <p:cNvCxnSpPr>
            <a:cxnSpLocks/>
          </p:cNvCxnSpPr>
          <p:nvPr/>
        </p:nvCxnSpPr>
        <p:spPr>
          <a:xfrm>
            <a:off x="6508746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93">
            <a:extLst>
              <a:ext uri="{FF2B5EF4-FFF2-40B4-BE49-F238E27FC236}">
                <a16:creationId xmlns:a16="http://schemas.microsoft.com/office/drawing/2014/main" id="{3B569358-B777-6353-086A-6D10DBD87E01}"/>
              </a:ext>
            </a:extLst>
          </p:cNvPr>
          <p:cNvSpPr/>
          <p:nvPr/>
        </p:nvSpPr>
        <p:spPr>
          <a:xfrm>
            <a:off x="6480923" y="364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95">
            <a:extLst>
              <a:ext uri="{FF2B5EF4-FFF2-40B4-BE49-F238E27FC236}">
                <a16:creationId xmlns:a16="http://schemas.microsoft.com/office/drawing/2014/main" id="{FD153F4C-DAAD-0451-A031-5E12F713D26B}"/>
              </a:ext>
            </a:extLst>
          </p:cNvPr>
          <p:cNvCxnSpPr>
            <a:cxnSpLocks/>
          </p:cNvCxnSpPr>
          <p:nvPr/>
        </p:nvCxnSpPr>
        <p:spPr>
          <a:xfrm>
            <a:off x="3690847" y="3428999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E4E531C0-0D4E-6691-A764-D60DEE61FA60}"/>
              </a:ext>
            </a:extLst>
          </p:cNvPr>
          <p:cNvCxnSpPr>
            <a:cxnSpLocks/>
          </p:cNvCxnSpPr>
          <p:nvPr/>
        </p:nvCxnSpPr>
        <p:spPr>
          <a:xfrm>
            <a:off x="3690847" y="3945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9">
            <a:extLst>
              <a:ext uri="{FF2B5EF4-FFF2-40B4-BE49-F238E27FC236}">
                <a16:creationId xmlns:a16="http://schemas.microsoft.com/office/drawing/2014/main" id="{7058A781-16E5-2121-ED83-1CEB6BE0BA7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26818" y="4022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102">
            <a:extLst>
              <a:ext uri="{FF2B5EF4-FFF2-40B4-BE49-F238E27FC236}">
                <a16:creationId xmlns:a16="http://schemas.microsoft.com/office/drawing/2014/main" id="{C169B935-AF73-9B01-4201-FD0798AFFA15}"/>
              </a:ext>
            </a:extLst>
          </p:cNvPr>
          <p:cNvSpPr txBox="1"/>
          <p:nvPr/>
        </p:nvSpPr>
        <p:spPr>
          <a:xfrm>
            <a:off x="2528349" y="37609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TCLKDIV5</a:t>
            </a:r>
            <a:endParaRPr kumimoji="1" lang="zh-CN" altLang="en-US" dirty="0"/>
          </a:p>
        </p:txBody>
      </p:sp>
      <p:sp>
        <p:nvSpPr>
          <p:cNvPr id="33" name="文本框 102">
            <a:extLst>
              <a:ext uri="{FF2B5EF4-FFF2-40B4-BE49-F238E27FC236}">
                <a16:creationId xmlns:a16="http://schemas.microsoft.com/office/drawing/2014/main" id="{83416F08-FAC9-C4E3-6C0C-BE3A75FC814E}"/>
              </a:ext>
            </a:extLst>
          </p:cNvPr>
          <p:cNvSpPr txBox="1"/>
          <p:nvPr/>
        </p:nvSpPr>
        <p:spPr>
          <a:xfrm>
            <a:off x="3016424" y="32443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</a:t>
            </a:r>
            <a:endParaRPr kumimoji="1" lang="zh-CN" altLang="en-US" dirty="0"/>
          </a:p>
        </p:txBody>
      </p:sp>
      <p:sp>
        <p:nvSpPr>
          <p:cNvPr id="34" name="文本框 102">
            <a:extLst>
              <a:ext uri="{FF2B5EF4-FFF2-40B4-BE49-F238E27FC236}">
                <a16:creationId xmlns:a16="http://schemas.microsoft.com/office/drawing/2014/main" id="{B6BCFAAC-B836-BA6E-BDD7-1C6AB3AE4B1F}"/>
              </a:ext>
            </a:extLst>
          </p:cNvPr>
          <p:cNvSpPr txBox="1"/>
          <p:nvPr/>
        </p:nvSpPr>
        <p:spPr>
          <a:xfrm>
            <a:off x="3537366" y="42964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CLK_SELECT</a:t>
            </a:r>
            <a:endParaRPr kumimoji="1" lang="zh-CN" altLang="en-US" dirty="0"/>
          </a:p>
        </p:txBody>
      </p:sp>
      <p:sp>
        <p:nvSpPr>
          <p:cNvPr id="35" name="文本框 102">
            <a:extLst>
              <a:ext uri="{FF2B5EF4-FFF2-40B4-BE49-F238E27FC236}">
                <a16:creationId xmlns:a16="http://schemas.microsoft.com/office/drawing/2014/main" id="{AA8D19EB-4EE8-BC41-BB79-C9847E202D34}"/>
              </a:ext>
            </a:extLst>
          </p:cNvPr>
          <p:cNvSpPr txBox="1"/>
          <p:nvPr/>
        </p:nvSpPr>
        <p:spPr>
          <a:xfrm>
            <a:off x="4390669" y="33247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TCLK_OUT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5">
            <a:extLst>
              <a:ext uri="{FF2B5EF4-FFF2-40B4-BE49-F238E27FC236}">
                <a16:creationId xmlns:a16="http://schemas.microsoft.com/office/drawing/2014/main" id="{E3619086-8D00-A518-B326-019BCB4E139D}"/>
              </a:ext>
            </a:extLst>
          </p:cNvPr>
          <p:cNvGrpSpPr/>
          <p:nvPr/>
        </p:nvGrpSpPr>
        <p:grpSpPr>
          <a:xfrm>
            <a:off x="8175939" y="2912423"/>
            <a:ext cx="756004" cy="1033153"/>
            <a:chOff x="2661581" y="1343921"/>
            <a:chExt cx="756004" cy="1033153"/>
          </a:xfrm>
        </p:grpSpPr>
        <p:sp>
          <p:nvSpPr>
            <p:cNvPr id="9" name="矩形 49">
              <a:extLst>
                <a:ext uri="{FF2B5EF4-FFF2-40B4-BE49-F238E27FC236}">
                  <a16:creationId xmlns:a16="http://schemas.microsoft.com/office/drawing/2014/main" id="{CF024A77-2939-913A-D80E-D41CB441AACC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0">
              <a:extLst>
                <a:ext uri="{FF2B5EF4-FFF2-40B4-BE49-F238E27FC236}">
                  <a16:creationId xmlns:a16="http://schemas.microsoft.com/office/drawing/2014/main" id="{6F953DB1-6334-C2BB-2F34-DEC6251971F9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1">
              <a:extLst>
                <a:ext uri="{FF2B5EF4-FFF2-40B4-BE49-F238E27FC236}">
                  <a16:creationId xmlns:a16="http://schemas.microsoft.com/office/drawing/2014/main" id="{B8246912-3151-3116-4271-1C76695DBAD1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52">
              <a:extLst>
                <a:ext uri="{FF2B5EF4-FFF2-40B4-BE49-F238E27FC236}">
                  <a16:creationId xmlns:a16="http://schemas.microsoft.com/office/drawing/2014/main" id="{C8CBD692-81C7-B295-3CAC-909BB14E339D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2D0A6B27-EB51-7C64-DD1A-6270D1E6AFF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46">
            <a:extLst>
              <a:ext uri="{FF2B5EF4-FFF2-40B4-BE49-F238E27FC236}">
                <a16:creationId xmlns:a16="http://schemas.microsoft.com/office/drawing/2014/main" id="{8642588F-614F-6C32-9D61-AACF64002023}"/>
              </a:ext>
            </a:extLst>
          </p:cNvPr>
          <p:cNvCxnSpPr>
            <a:cxnSpLocks/>
          </p:cNvCxnSpPr>
          <p:nvPr/>
        </p:nvCxnSpPr>
        <p:spPr>
          <a:xfrm>
            <a:off x="797347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7">
            <a:extLst>
              <a:ext uri="{FF2B5EF4-FFF2-40B4-BE49-F238E27FC236}">
                <a16:creationId xmlns:a16="http://schemas.microsoft.com/office/drawing/2014/main" id="{EEE3DAF7-1922-487B-8B72-1E10A1906109}"/>
              </a:ext>
            </a:extLst>
          </p:cNvPr>
          <p:cNvCxnSpPr>
            <a:cxnSpLocks/>
          </p:cNvCxnSpPr>
          <p:nvPr/>
        </p:nvCxnSpPr>
        <p:spPr>
          <a:xfrm>
            <a:off x="885538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6">
            <a:extLst>
              <a:ext uri="{FF2B5EF4-FFF2-40B4-BE49-F238E27FC236}">
                <a16:creationId xmlns:a16="http://schemas.microsoft.com/office/drawing/2014/main" id="{CF5E6E52-ECC0-CB52-80BD-225801E0684A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972175" y="368335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F7C08AA6-E9A5-681F-BDFE-6C867DB1A940}"/>
              </a:ext>
            </a:extLst>
          </p:cNvPr>
          <p:cNvGrpSpPr/>
          <p:nvPr/>
        </p:nvGrpSpPr>
        <p:grpSpPr>
          <a:xfrm>
            <a:off x="7155285" y="2529242"/>
            <a:ext cx="1187867" cy="1033153"/>
            <a:chOff x="2459115" y="1343921"/>
            <a:chExt cx="1187867" cy="1033153"/>
          </a:xfrm>
        </p:grpSpPr>
        <p:grpSp>
          <p:nvGrpSpPr>
            <p:cNvPr id="16" name="组合 58">
              <a:extLst>
                <a:ext uri="{FF2B5EF4-FFF2-40B4-BE49-F238E27FC236}">
                  <a16:creationId xmlns:a16="http://schemas.microsoft.com/office/drawing/2014/main" id="{45468A22-6BE5-C0F4-8485-643ADE46E53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0" name="矩形 62">
                <a:extLst>
                  <a:ext uri="{FF2B5EF4-FFF2-40B4-BE49-F238E27FC236}">
                    <a16:creationId xmlns:a16="http://schemas.microsoft.com/office/drawing/2014/main" id="{3C76B569-34A7-9AA0-881F-46F2BC17C65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直角三角形 63">
                <a:extLst>
                  <a:ext uri="{FF2B5EF4-FFF2-40B4-BE49-F238E27FC236}">
                    <a16:creationId xmlns:a16="http://schemas.microsoft.com/office/drawing/2014/main" id="{E2C8834F-1059-BCCB-3E35-EC38180DBFD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E39FB69D-BD0A-C9F3-C659-DE134CB421A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3" name="文本框 65">
                <a:extLst>
                  <a:ext uri="{FF2B5EF4-FFF2-40B4-BE49-F238E27FC236}">
                    <a16:creationId xmlns:a16="http://schemas.microsoft.com/office/drawing/2014/main" id="{D97C170A-4365-C6BB-BABE-346D48B629A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4" name="文本框 66">
                <a:extLst>
                  <a:ext uri="{FF2B5EF4-FFF2-40B4-BE49-F238E27FC236}">
                    <a16:creationId xmlns:a16="http://schemas.microsoft.com/office/drawing/2014/main" id="{6F57439C-E108-707F-AE81-7EFBEDED230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7" name="直线连接符 59">
              <a:extLst>
                <a:ext uri="{FF2B5EF4-FFF2-40B4-BE49-F238E27FC236}">
                  <a16:creationId xmlns:a16="http://schemas.microsoft.com/office/drawing/2014/main" id="{E0697D2A-ECD6-1E4F-C77A-FCCF26ABE7F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60">
              <a:extLst>
                <a:ext uri="{FF2B5EF4-FFF2-40B4-BE49-F238E27FC236}">
                  <a16:creationId xmlns:a16="http://schemas.microsoft.com/office/drawing/2014/main" id="{D8465745-07F4-F7CD-AFE3-5E8967E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1">
              <a:extLst>
                <a:ext uri="{FF2B5EF4-FFF2-40B4-BE49-F238E27FC236}">
                  <a16:creationId xmlns:a16="http://schemas.microsoft.com/office/drawing/2014/main" id="{BD5785F2-3F48-9474-6728-F61A91DD28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线连接符 78">
            <a:extLst>
              <a:ext uri="{FF2B5EF4-FFF2-40B4-BE49-F238E27FC236}">
                <a16:creationId xmlns:a16="http://schemas.microsoft.com/office/drawing/2014/main" id="{5E272C9D-9DE6-9EBA-DA03-3D4CFCE7A2C4}"/>
              </a:ext>
            </a:extLst>
          </p:cNvPr>
          <p:cNvCxnSpPr>
            <a:cxnSpLocks/>
          </p:cNvCxnSpPr>
          <p:nvPr/>
        </p:nvCxnSpPr>
        <p:spPr>
          <a:xfrm>
            <a:off x="7165971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93">
            <a:extLst>
              <a:ext uri="{FF2B5EF4-FFF2-40B4-BE49-F238E27FC236}">
                <a16:creationId xmlns:a16="http://schemas.microsoft.com/office/drawing/2014/main" id="{1DEA0820-DEA1-435B-835E-6D551C6B3E49}"/>
              </a:ext>
            </a:extLst>
          </p:cNvPr>
          <p:cNvSpPr/>
          <p:nvPr/>
        </p:nvSpPr>
        <p:spPr>
          <a:xfrm>
            <a:off x="7143111" y="365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F74E0D89-DFE9-9B69-F2B5-15530C605968}"/>
              </a:ext>
            </a:extLst>
          </p:cNvPr>
          <p:cNvSpPr/>
          <p:nvPr/>
        </p:nvSpPr>
        <p:spPr>
          <a:xfrm>
            <a:off x="5432108" y="346799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组合 57">
            <a:extLst>
              <a:ext uri="{FF2B5EF4-FFF2-40B4-BE49-F238E27FC236}">
                <a16:creationId xmlns:a16="http://schemas.microsoft.com/office/drawing/2014/main" id="{2D75F195-594F-1AE6-3DD3-743A444BC0C7}"/>
              </a:ext>
            </a:extLst>
          </p:cNvPr>
          <p:cNvGrpSpPr/>
          <p:nvPr/>
        </p:nvGrpSpPr>
        <p:grpSpPr>
          <a:xfrm>
            <a:off x="3614188" y="2529241"/>
            <a:ext cx="1187867" cy="1033153"/>
            <a:chOff x="2459115" y="1343921"/>
            <a:chExt cx="1187867" cy="1033153"/>
          </a:xfrm>
        </p:grpSpPr>
        <p:grpSp>
          <p:nvGrpSpPr>
            <p:cNvPr id="34" name="组合 58">
              <a:extLst>
                <a:ext uri="{FF2B5EF4-FFF2-40B4-BE49-F238E27FC236}">
                  <a16:creationId xmlns:a16="http://schemas.microsoft.com/office/drawing/2014/main" id="{DE2BED0F-365A-07C4-30BD-D69C6652BE0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8" name="矩形 62">
                <a:extLst>
                  <a:ext uri="{FF2B5EF4-FFF2-40B4-BE49-F238E27FC236}">
                    <a16:creationId xmlns:a16="http://schemas.microsoft.com/office/drawing/2014/main" id="{105DF79A-2B96-0B69-1E16-A93C9F894BA6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63">
                <a:extLst>
                  <a:ext uri="{FF2B5EF4-FFF2-40B4-BE49-F238E27FC236}">
                    <a16:creationId xmlns:a16="http://schemas.microsoft.com/office/drawing/2014/main" id="{1BC34F30-BDEA-EB2D-ACC2-1FEBC067269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64">
                <a:extLst>
                  <a:ext uri="{FF2B5EF4-FFF2-40B4-BE49-F238E27FC236}">
                    <a16:creationId xmlns:a16="http://schemas.microsoft.com/office/drawing/2014/main" id="{43D4849D-D524-9EC8-D34E-22B2023F357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1" name="文本框 65">
                <a:extLst>
                  <a:ext uri="{FF2B5EF4-FFF2-40B4-BE49-F238E27FC236}">
                    <a16:creationId xmlns:a16="http://schemas.microsoft.com/office/drawing/2014/main" id="{DDA1A911-DE7F-DC9E-70F4-3CFA9889A4E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2" name="文本框 66">
                <a:extLst>
                  <a:ext uri="{FF2B5EF4-FFF2-40B4-BE49-F238E27FC236}">
                    <a16:creationId xmlns:a16="http://schemas.microsoft.com/office/drawing/2014/main" id="{63FCCE22-7596-A7F2-E41B-16776F08B241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5" name="直线连接符 59">
              <a:extLst>
                <a:ext uri="{FF2B5EF4-FFF2-40B4-BE49-F238E27FC236}">
                  <a16:creationId xmlns:a16="http://schemas.microsoft.com/office/drawing/2014/main" id="{467235A9-68B1-2DD7-56FC-1405B440A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78F7C5D6-5C7F-18DB-FFB9-B5152C0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1">
              <a:extLst>
                <a:ext uri="{FF2B5EF4-FFF2-40B4-BE49-F238E27FC236}">
                  <a16:creationId xmlns:a16="http://schemas.microsoft.com/office/drawing/2014/main" id="{2B784840-2594-3A67-3F13-550B541EE6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C8B22-4901-F87D-FA90-B35B78204317}"/>
              </a:ext>
            </a:extLst>
          </p:cNvPr>
          <p:cNvCxnSpPr>
            <a:cxnSpLocks/>
          </p:cNvCxnSpPr>
          <p:nvPr/>
        </p:nvCxnSpPr>
        <p:spPr>
          <a:xfrm>
            <a:off x="4802055" y="276180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0CBB7-1168-E6E4-289F-A43E3DCE78D2}"/>
              </a:ext>
            </a:extLst>
          </p:cNvPr>
          <p:cNvCxnSpPr>
            <a:cxnSpLocks/>
          </p:cNvCxnSpPr>
          <p:nvPr/>
        </p:nvCxnSpPr>
        <p:spPr>
          <a:xfrm flipV="1">
            <a:off x="5044290" y="276180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F76CA6-C91E-CA8E-B47C-2B7BD5EC9766}"/>
              </a:ext>
            </a:extLst>
          </p:cNvPr>
          <p:cNvCxnSpPr>
            <a:cxnSpLocks/>
          </p:cNvCxnSpPr>
          <p:nvPr/>
        </p:nvCxnSpPr>
        <p:spPr>
          <a:xfrm flipH="1">
            <a:off x="5044290" y="356239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A38070-2BCB-B04A-7BFC-1FB260E4684F}"/>
              </a:ext>
            </a:extLst>
          </p:cNvPr>
          <p:cNvCxnSpPr>
            <a:cxnSpLocks/>
          </p:cNvCxnSpPr>
          <p:nvPr/>
        </p:nvCxnSpPr>
        <p:spPr>
          <a:xfrm flipH="1">
            <a:off x="2508184" y="3800475"/>
            <a:ext cx="2923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F854FA-6EE9-37B4-D9AB-9CCFE7B5839A}"/>
              </a:ext>
            </a:extLst>
          </p:cNvPr>
          <p:cNvCxnSpPr>
            <a:cxnSpLocks/>
          </p:cNvCxnSpPr>
          <p:nvPr/>
        </p:nvCxnSpPr>
        <p:spPr>
          <a:xfrm flipV="1">
            <a:off x="3614188" y="3289034"/>
            <a:ext cx="0" cy="51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93">
            <a:extLst>
              <a:ext uri="{FF2B5EF4-FFF2-40B4-BE49-F238E27FC236}">
                <a16:creationId xmlns:a16="http://schemas.microsoft.com/office/drawing/2014/main" id="{FC3ECCB3-8210-AD0C-4A19-E4E2144BD0D9}"/>
              </a:ext>
            </a:extLst>
          </p:cNvPr>
          <p:cNvSpPr/>
          <p:nvPr/>
        </p:nvSpPr>
        <p:spPr>
          <a:xfrm>
            <a:off x="3591328" y="3777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33B1-4D68-9EC6-37F2-F29259112654}"/>
              </a:ext>
            </a:extLst>
          </p:cNvPr>
          <p:cNvSpPr txBox="1"/>
          <p:nvPr/>
        </p:nvSpPr>
        <p:spPr>
          <a:xfrm>
            <a:off x="2445096" y="348484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F222C-B6A6-A17D-E1B9-66F46A9F9A2A}"/>
              </a:ext>
            </a:extLst>
          </p:cNvPr>
          <p:cNvSpPr txBox="1"/>
          <p:nvPr/>
        </p:nvSpPr>
        <p:spPr>
          <a:xfrm>
            <a:off x="4456780" y="24420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SCTRL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88A11-6C3A-CFBA-B5DF-3E7B0E51E98B}"/>
              </a:ext>
            </a:extLst>
          </p:cNvPr>
          <p:cNvSpPr txBox="1"/>
          <p:nvPr/>
        </p:nvSpPr>
        <p:spPr>
          <a:xfrm>
            <a:off x="5893257" y="3360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0CF3A3-B707-F264-B6A1-19DCA20219BE}"/>
              </a:ext>
            </a:extLst>
          </p:cNvPr>
          <p:cNvSpPr txBox="1"/>
          <p:nvPr/>
        </p:nvSpPr>
        <p:spPr>
          <a:xfrm>
            <a:off x="5223202" y="38413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</p:spTree>
    <p:extLst>
      <p:ext uri="{BB962C8B-B14F-4D97-AF65-F5344CB8AC3E}">
        <p14:creationId xmlns:p14="http://schemas.microsoft.com/office/powerpoint/2010/main" val="23745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71DC9DAB-6BD2-391A-5D1D-83B228DDBA9C}"/>
              </a:ext>
            </a:extLst>
          </p:cNvPr>
          <p:cNvGrpSpPr/>
          <p:nvPr/>
        </p:nvGrpSpPr>
        <p:grpSpPr>
          <a:xfrm>
            <a:off x="7576805" y="1022847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99612AF7-B881-11AB-93A0-3F5F9AC48BC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56ADC805-5A54-EFE7-B4D9-B4DA83F76AA3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5D675132-EF09-8591-69EF-9D0F58D55A2F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B6EA236C-C231-22D7-AE1C-3345E33901A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AB4978DE-1E3D-B1A4-EB79-4C46F71A6C3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88547ABA-CBE2-D276-2896-6480622E7723}"/>
              </a:ext>
            </a:extLst>
          </p:cNvPr>
          <p:cNvCxnSpPr>
            <a:cxnSpLocks/>
          </p:cNvCxnSpPr>
          <p:nvPr/>
        </p:nvCxnSpPr>
        <p:spPr>
          <a:xfrm>
            <a:off x="737433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7">
            <a:extLst>
              <a:ext uri="{FF2B5EF4-FFF2-40B4-BE49-F238E27FC236}">
                <a16:creationId xmlns:a16="http://schemas.microsoft.com/office/drawing/2014/main" id="{F84BC17E-862C-CD28-8493-9A0897047FD9}"/>
              </a:ext>
            </a:extLst>
          </p:cNvPr>
          <p:cNvCxnSpPr>
            <a:cxnSpLocks/>
          </p:cNvCxnSpPr>
          <p:nvPr/>
        </p:nvCxnSpPr>
        <p:spPr>
          <a:xfrm>
            <a:off x="825624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5815E5E8-6C17-58EF-B27C-8394956D1599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5373041" y="1793781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57">
            <a:extLst>
              <a:ext uri="{FF2B5EF4-FFF2-40B4-BE49-F238E27FC236}">
                <a16:creationId xmlns:a16="http://schemas.microsoft.com/office/drawing/2014/main" id="{77DD046B-1DA5-4AB2-A5AE-8281F7F910BA}"/>
              </a:ext>
            </a:extLst>
          </p:cNvPr>
          <p:cNvGrpSpPr/>
          <p:nvPr/>
        </p:nvGrpSpPr>
        <p:grpSpPr>
          <a:xfrm>
            <a:off x="6556151" y="639666"/>
            <a:ext cx="1187867" cy="1033153"/>
            <a:chOff x="2459115" y="1343921"/>
            <a:chExt cx="1187867" cy="1033153"/>
          </a:xfrm>
        </p:grpSpPr>
        <p:grpSp>
          <p:nvGrpSpPr>
            <p:cNvPr id="14" name="组合 58">
              <a:extLst>
                <a:ext uri="{FF2B5EF4-FFF2-40B4-BE49-F238E27FC236}">
                  <a16:creationId xmlns:a16="http://schemas.microsoft.com/office/drawing/2014/main" id="{35A2117A-DB86-ABD1-2D2A-53CB788CF31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8" name="矩形 62">
                <a:extLst>
                  <a:ext uri="{FF2B5EF4-FFF2-40B4-BE49-F238E27FC236}">
                    <a16:creationId xmlns:a16="http://schemas.microsoft.com/office/drawing/2014/main" id="{163B851D-C298-657F-4C15-33F92F4030B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直角三角形 63">
                <a:extLst>
                  <a:ext uri="{FF2B5EF4-FFF2-40B4-BE49-F238E27FC236}">
                    <a16:creationId xmlns:a16="http://schemas.microsoft.com/office/drawing/2014/main" id="{481299EA-AB78-753D-E8C6-752AFD5C5DC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64">
                <a:extLst>
                  <a:ext uri="{FF2B5EF4-FFF2-40B4-BE49-F238E27FC236}">
                    <a16:creationId xmlns:a16="http://schemas.microsoft.com/office/drawing/2014/main" id="{F381D412-20DE-2880-9298-BD30E8ACB17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1" name="文本框 65">
                <a:extLst>
                  <a:ext uri="{FF2B5EF4-FFF2-40B4-BE49-F238E27FC236}">
                    <a16:creationId xmlns:a16="http://schemas.microsoft.com/office/drawing/2014/main" id="{50D64A92-AE20-D25D-9836-881B1EB03E4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2" name="文本框 66">
                <a:extLst>
                  <a:ext uri="{FF2B5EF4-FFF2-40B4-BE49-F238E27FC236}">
                    <a16:creationId xmlns:a16="http://schemas.microsoft.com/office/drawing/2014/main" id="{62E5AECE-D300-F514-28A2-4C77C4D6F0CE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5" name="直线连接符 59">
              <a:extLst>
                <a:ext uri="{FF2B5EF4-FFF2-40B4-BE49-F238E27FC236}">
                  <a16:creationId xmlns:a16="http://schemas.microsoft.com/office/drawing/2014/main" id="{EA161C6A-5BA6-6768-AB9C-2C55D876A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0">
              <a:extLst>
                <a:ext uri="{FF2B5EF4-FFF2-40B4-BE49-F238E27FC236}">
                  <a16:creationId xmlns:a16="http://schemas.microsoft.com/office/drawing/2014/main" id="{E9AA0865-8C67-C013-217A-C5EAA542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61">
              <a:extLst>
                <a:ext uri="{FF2B5EF4-FFF2-40B4-BE49-F238E27FC236}">
                  <a16:creationId xmlns:a16="http://schemas.microsoft.com/office/drawing/2014/main" id="{589DF085-32D7-DF51-4A39-20F366F9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78">
            <a:extLst>
              <a:ext uri="{FF2B5EF4-FFF2-40B4-BE49-F238E27FC236}">
                <a16:creationId xmlns:a16="http://schemas.microsoft.com/office/drawing/2014/main" id="{E3242472-3979-0B20-1D9A-A9D6A3276DA1}"/>
              </a:ext>
            </a:extLst>
          </p:cNvPr>
          <p:cNvCxnSpPr>
            <a:cxnSpLocks/>
          </p:cNvCxnSpPr>
          <p:nvPr/>
        </p:nvCxnSpPr>
        <p:spPr>
          <a:xfrm>
            <a:off x="6566837" y="1399459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93">
            <a:extLst>
              <a:ext uri="{FF2B5EF4-FFF2-40B4-BE49-F238E27FC236}">
                <a16:creationId xmlns:a16="http://schemas.microsoft.com/office/drawing/2014/main" id="{4E08C9EB-2F0D-DD7D-8BFC-7843009088F2}"/>
              </a:ext>
            </a:extLst>
          </p:cNvPr>
          <p:cNvSpPr/>
          <p:nvPr/>
        </p:nvSpPr>
        <p:spPr>
          <a:xfrm>
            <a:off x="6543977" y="17661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2F2D0BBE-5498-8018-9EAB-CAE5C4EC570E}"/>
              </a:ext>
            </a:extLst>
          </p:cNvPr>
          <p:cNvSpPr/>
          <p:nvPr/>
        </p:nvSpPr>
        <p:spPr>
          <a:xfrm>
            <a:off x="4832974" y="157841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3FE76BE9-CD1E-A24E-EDF4-33537767DF3B}"/>
              </a:ext>
            </a:extLst>
          </p:cNvPr>
          <p:cNvGrpSpPr/>
          <p:nvPr/>
        </p:nvGrpSpPr>
        <p:grpSpPr>
          <a:xfrm>
            <a:off x="3015054" y="6396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0EA43BD6-2965-4596-452E-462A5CE88B7B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6386413D-C20E-E249-8E64-0311D910FD2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AE488588-6E8C-BDBB-D757-AD5C3AF65EF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4077E94B-A993-F43C-E234-C83B8A88816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2AC85F0B-16F6-2F99-5678-9776D1C93594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DCCFD5C2-3E39-EB5E-2F1F-A28F00A119F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300407A8-3C32-9EF0-8100-29B57E1EC35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40AADE55-9757-AAA1-1524-1D7190E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F9D4AC9A-128B-0AFE-493B-F268156FC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A9E6D2-1D3A-EAB9-CEE7-2AD737C88634}"/>
              </a:ext>
            </a:extLst>
          </p:cNvPr>
          <p:cNvCxnSpPr>
            <a:cxnSpLocks/>
          </p:cNvCxnSpPr>
          <p:nvPr/>
        </p:nvCxnSpPr>
        <p:spPr>
          <a:xfrm>
            <a:off x="4202921" y="872226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C572E-1160-949F-9CF7-6BC67B479928}"/>
              </a:ext>
            </a:extLst>
          </p:cNvPr>
          <p:cNvCxnSpPr>
            <a:cxnSpLocks/>
          </p:cNvCxnSpPr>
          <p:nvPr/>
        </p:nvCxnSpPr>
        <p:spPr>
          <a:xfrm flipV="1">
            <a:off x="4445156" y="872226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7B96D-663B-E818-C77B-B8209F6A85EE}"/>
              </a:ext>
            </a:extLst>
          </p:cNvPr>
          <p:cNvCxnSpPr>
            <a:cxnSpLocks/>
          </p:cNvCxnSpPr>
          <p:nvPr/>
        </p:nvCxnSpPr>
        <p:spPr>
          <a:xfrm flipH="1">
            <a:off x="4445156" y="1672818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679AA-59CF-5607-3FD9-F60D1FABFDBA}"/>
              </a:ext>
            </a:extLst>
          </p:cNvPr>
          <p:cNvSpPr txBox="1"/>
          <p:nvPr/>
        </p:nvSpPr>
        <p:spPr>
          <a:xfrm>
            <a:off x="3221363" y="18139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280E8-3D5C-D263-A584-B6A62AB2B31D}"/>
              </a:ext>
            </a:extLst>
          </p:cNvPr>
          <p:cNvSpPr txBox="1"/>
          <p:nvPr/>
        </p:nvSpPr>
        <p:spPr>
          <a:xfrm>
            <a:off x="3860411" y="5464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6F046-91B3-464A-3573-4B4244DF9862}"/>
              </a:ext>
            </a:extLst>
          </p:cNvPr>
          <p:cNvSpPr txBox="1"/>
          <p:nvPr/>
        </p:nvSpPr>
        <p:spPr>
          <a:xfrm>
            <a:off x="5294123" y="147051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EB599-8C20-1585-5C09-A8AF95B6B65C}"/>
              </a:ext>
            </a:extLst>
          </p:cNvPr>
          <p:cNvSpPr txBox="1"/>
          <p:nvPr/>
        </p:nvSpPr>
        <p:spPr>
          <a:xfrm>
            <a:off x="4624068" y="195177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82923A6-C9D5-E585-89A3-1D351026E507}"/>
              </a:ext>
            </a:extLst>
          </p:cNvPr>
          <p:cNvGrpSpPr/>
          <p:nvPr/>
        </p:nvGrpSpPr>
        <p:grpSpPr>
          <a:xfrm>
            <a:off x="3015054" y="21570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39992EBA-BAAF-B15B-7548-D4B763BC90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B4EBED2F-0B02-67E0-748A-6628E27851C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469ABA29-95C5-80DE-9464-5FB5300F6AB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B5D5EFBD-C0D1-1E4B-81A1-0C5948F3A6E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AB399D45-F208-057E-09D9-566F623BE7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FB7F8364-4A86-AC7B-83A0-5A0F1F2AFF9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851165C8-6134-BFA9-E0C0-99964F5F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BBBEF0D0-48F4-28AE-C887-93F86F44C4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FF22B2B5-A3AD-D50C-FC8E-091D16A3A7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96897CD-B0AE-703C-6DD8-C4450DD8F045}"/>
              </a:ext>
            </a:extLst>
          </p:cNvPr>
          <p:cNvCxnSpPr>
            <a:cxnSpLocks/>
          </p:cNvCxnSpPr>
          <p:nvPr/>
        </p:nvCxnSpPr>
        <p:spPr>
          <a:xfrm flipV="1">
            <a:off x="4202921" y="1910899"/>
            <a:ext cx="630053" cy="478743"/>
          </a:xfrm>
          <a:prstGeom prst="bentConnector3">
            <a:avLst>
              <a:gd name="adj1" fmla="val 40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53E093-1196-3558-37D8-7E1876CFB45E}"/>
              </a:ext>
            </a:extLst>
          </p:cNvPr>
          <p:cNvSpPr txBox="1"/>
          <p:nvPr/>
        </p:nvSpPr>
        <p:spPr>
          <a:xfrm>
            <a:off x="3860411" y="23386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862A4-9E43-F8E9-8718-867BC721D066}"/>
              </a:ext>
            </a:extLst>
          </p:cNvPr>
          <p:cNvSpPr txBox="1"/>
          <p:nvPr/>
        </p:nvSpPr>
        <p:spPr>
          <a:xfrm>
            <a:off x="3213387" y="2903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713D9A5-2521-BD0B-87D4-EABEE434B020}"/>
              </a:ext>
            </a:extLst>
          </p:cNvPr>
          <p:cNvCxnSpPr>
            <a:cxnSpLocks/>
          </p:cNvCxnSpPr>
          <p:nvPr/>
        </p:nvCxnSpPr>
        <p:spPr>
          <a:xfrm>
            <a:off x="3574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09AAD55-DBE2-F15F-A026-792CFF493A04}"/>
              </a:ext>
            </a:extLst>
          </p:cNvPr>
          <p:cNvCxnSpPr>
            <a:cxnSpLocks/>
          </p:cNvCxnSpPr>
          <p:nvPr/>
        </p:nvCxnSpPr>
        <p:spPr>
          <a:xfrm>
            <a:off x="4006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E587A8-79CA-6C8B-2B67-3CC86E392CFE}"/>
              </a:ext>
            </a:extLst>
          </p:cNvPr>
          <p:cNvCxnSpPr>
            <a:cxnSpLocks/>
          </p:cNvCxnSpPr>
          <p:nvPr/>
        </p:nvCxnSpPr>
        <p:spPr>
          <a:xfrm>
            <a:off x="4438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F5A10B6-BBFD-A90E-0641-6DED33E898CD}"/>
              </a:ext>
            </a:extLst>
          </p:cNvPr>
          <p:cNvCxnSpPr>
            <a:cxnSpLocks/>
          </p:cNvCxnSpPr>
          <p:nvPr/>
        </p:nvCxnSpPr>
        <p:spPr>
          <a:xfrm>
            <a:off x="48690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CFB6B0B0-C282-0018-32F4-7638F3CF41C1}"/>
              </a:ext>
            </a:extLst>
          </p:cNvPr>
          <p:cNvCxnSpPr>
            <a:cxnSpLocks/>
          </p:cNvCxnSpPr>
          <p:nvPr/>
        </p:nvCxnSpPr>
        <p:spPr>
          <a:xfrm>
            <a:off x="5302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6AAD811-1835-470D-38F1-D71F83D175F3}"/>
              </a:ext>
            </a:extLst>
          </p:cNvPr>
          <p:cNvCxnSpPr>
            <a:cxnSpLocks/>
          </p:cNvCxnSpPr>
          <p:nvPr/>
        </p:nvCxnSpPr>
        <p:spPr>
          <a:xfrm>
            <a:off x="57335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1E52FBB-280B-08F4-1534-A29A36BD3C4B}"/>
              </a:ext>
            </a:extLst>
          </p:cNvPr>
          <p:cNvCxnSpPr>
            <a:cxnSpLocks/>
          </p:cNvCxnSpPr>
          <p:nvPr/>
        </p:nvCxnSpPr>
        <p:spPr>
          <a:xfrm>
            <a:off x="6165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1D77DE66-6419-D82C-F240-4BF1F5833C74}"/>
              </a:ext>
            </a:extLst>
          </p:cNvPr>
          <p:cNvCxnSpPr>
            <a:cxnSpLocks/>
          </p:cNvCxnSpPr>
          <p:nvPr/>
        </p:nvCxnSpPr>
        <p:spPr>
          <a:xfrm>
            <a:off x="6597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FEBC379-26A1-66E7-979A-7FE94B5679D2}"/>
              </a:ext>
            </a:extLst>
          </p:cNvPr>
          <p:cNvCxnSpPr>
            <a:cxnSpLocks/>
          </p:cNvCxnSpPr>
          <p:nvPr/>
        </p:nvCxnSpPr>
        <p:spPr>
          <a:xfrm>
            <a:off x="7029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12952BC-96F3-EA4D-B445-3020D2FE0DA2}"/>
              </a:ext>
            </a:extLst>
          </p:cNvPr>
          <p:cNvCxnSpPr>
            <a:cxnSpLocks/>
          </p:cNvCxnSpPr>
          <p:nvPr/>
        </p:nvCxnSpPr>
        <p:spPr>
          <a:xfrm>
            <a:off x="74598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3BF53C2-C3F9-8E59-D924-CFC9FFD85C93}"/>
              </a:ext>
            </a:extLst>
          </p:cNvPr>
          <p:cNvCxnSpPr>
            <a:cxnSpLocks/>
          </p:cNvCxnSpPr>
          <p:nvPr/>
        </p:nvCxnSpPr>
        <p:spPr>
          <a:xfrm>
            <a:off x="7893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2483B73-4B5F-9CA9-4660-BCA239CF054E}"/>
              </a:ext>
            </a:extLst>
          </p:cNvPr>
          <p:cNvCxnSpPr>
            <a:cxnSpLocks/>
          </p:cNvCxnSpPr>
          <p:nvPr/>
        </p:nvCxnSpPr>
        <p:spPr>
          <a:xfrm>
            <a:off x="83243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2B29CC7-7694-FA13-CCAB-A139E6A7F893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8518FB8A-D04F-DA5B-9B4E-5C84306C141F}"/>
              </a:ext>
            </a:extLst>
          </p:cNvPr>
          <p:cNvCxnSpPr>
            <a:cxnSpLocks/>
          </p:cNvCxnSpPr>
          <p:nvPr/>
        </p:nvCxnSpPr>
        <p:spPr>
          <a:xfrm>
            <a:off x="4434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2C1FF2C-7257-BB0E-DB6F-57ED4318144F}"/>
              </a:ext>
            </a:extLst>
          </p:cNvPr>
          <p:cNvCxnSpPr>
            <a:cxnSpLocks/>
          </p:cNvCxnSpPr>
          <p:nvPr/>
        </p:nvCxnSpPr>
        <p:spPr>
          <a:xfrm>
            <a:off x="6161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FCAC86A3-5A6D-5BD6-9157-1F464F9C9F7D}"/>
              </a:ext>
            </a:extLst>
          </p:cNvPr>
          <p:cNvCxnSpPr>
            <a:cxnSpLocks/>
          </p:cNvCxnSpPr>
          <p:nvPr/>
        </p:nvCxnSpPr>
        <p:spPr>
          <a:xfrm>
            <a:off x="7025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1A74420-642B-78E5-14F2-B91B361F70C6}"/>
              </a:ext>
            </a:extLst>
          </p:cNvPr>
          <p:cNvCxnSpPr>
            <a:cxnSpLocks/>
          </p:cNvCxnSpPr>
          <p:nvPr/>
        </p:nvCxnSpPr>
        <p:spPr>
          <a:xfrm>
            <a:off x="3570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FCAE480-B66A-BB04-4D40-D64CE99DD79D}"/>
              </a:ext>
            </a:extLst>
          </p:cNvPr>
          <p:cNvCxnSpPr>
            <a:cxnSpLocks/>
          </p:cNvCxnSpPr>
          <p:nvPr/>
        </p:nvCxnSpPr>
        <p:spPr>
          <a:xfrm>
            <a:off x="4002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80833C0-B48C-53F5-C4EA-E7058886726A}"/>
              </a:ext>
            </a:extLst>
          </p:cNvPr>
          <p:cNvCxnSpPr>
            <a:cxnSpLocks/>
          </p:cNvCxnSpPr>
          <p:nvPr/>
        </p:nvCxnSpPr>
        <p:spPr>
          <a:xfrm>
            <a:off x="6161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7634BC9F-AEBD-FAD0-FB76-622FA2B7B2C2}"/>
              </a:ext>
            </a:extLst>
          </p:cNvPr>
          <p:cNvCxnSpPr>
            <a:cxnSpLocks/>
          </p:cNvCxnSpPr>
          <p:nvPr/>
        </p:nvCxnSpPr>
        <p:spPr>
          <a:xfrm>
            <a:off x="6593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04E421F-9A0D-9537-DD70-2449AE42F00E}"/>
              </a:ext>
            </a:extLst>
          </p:cNvPr>
          <p:cNvCxnSpPr>
            <a:cxnSpLocks/>
          </p:cNvCxnSpPr>
          <p:nvPr/>
        </p:nvCxnSpPr>
        <p:spPr>
          <a:xfrm>
            <a:off x="3570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39AFD11-3CDE-2F87-D1BA-3CDA0083E355}"/>
              </a:ext>
            </a:extLst>
          </p:cNvPr>
          <p:cNvCxnSpPr>
            <a:cxnSpLocks/>
          </p:cNvCxnSpPr>
          <p:nvPr/>
        </p:nvCxnSpPr>
        <p:spPr>
          <a:xfrm>
            <a:off x="4002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D9DEF65E-1AD7-459F-B782-425EBA7AACE0}"/>
              </a:ext>
            </a:extLst>
          </p:cNvPr>
          <p:cNvCxnSpPr>
            <a:cxnSpLocks/>
          </p:cNvCxnSpPr>
          <p:nvPr/>
        </p:nvCxnSpPr>
        <p:spPr>
          <a:xfrm>
            <a:off x="4434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2CC8B35-9049-8E1B-C7A1-1BD04A4EC7CB}"/>
              </a:ext>
            </a:extLst>
          </p:cNvPr>
          <p:cNvCxnSpPr>
            <a:cxnSpLocks/>
          </p:cNvCxnSpPr>
          <p:nvPr/>
        </p:nvCxnSpPr>
        <p:spPr>
          <a:xfrm>
            <a:off x="4866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A9F4CD9-96C9-82F3-9FE2-5DBC90FD09FB}"/>
              </a:ext>
            </a:extLst>
          </p:cNvPr>
          <p:cNvCxnSpPr>
            <a:cxnSpLocks/>
          </p:cNvCxnSpPr>
          <p:nvPr/>
        </p:nvCxnSpPr>
        <p:spPr>
          <a:xfrm>
            <a:off x="5297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0B480EA1-BFD9-13E5-B2D9-0FF8E587E219}"/>
              </a:ext>
            </a:extLst>
          </p:cNvPr>
          <p:cNvCxnSpPr>
            <a:cxnSpLocks/>
          </p:cNvCxnSpPr>
          <p:nvPr/>
        </p:nvCxnSpPr>
        <p:spPr>
          <a:xfrm>
            <a:off x="5729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1E2B386-6151-A198-0BDF-6446DE35FF64}"/>
              </a:ext>
            </a:extLst>
          </p:cNvPr>
          <p:cNvCxnSpPr>
            <a:cxnSpLocks/>
          </p:cNvCxnSpPr>
          <p:nvPr/>
        </p:nvCxnSpPr>
        <p:spPr>
          <a:xfrm>
            <a:off x="6161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86F4FED6-9A7E-86F0-5309-3D8571A1B6C7}"/>
              </a:ext>
            </a:extLst>
          </p:cNvPr>
          <p:cNvCxnSpPr>
            <a:cxnSpLocks/>
          </p:cNvCxnSpPr>
          <p:nvPr/>
        </p:nvCxnSpPr>
        <p:spPr>
          <a:xfrm>
            <a:off x="6593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0CC13937-D3BB-73BF-A128-484F8F59F53B}"/>
              </a:ext>
            </a:extLst>
          </p:cNvPr>
          <p:cNvCxnSpPr>
            <a:cxnSpLocks/>
          </p:cNvCxnSpPr>
          <p:nvPr/>
        </p:nvCxnSpPr>
        <p:spPr>
          <a:xfrm>
            <a:off x="7023795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F94DB63-9F5B-AEC2-C794-B1357935739A}"/>
              </a:ext>
            </a:extLst>
          </p:cNvPr>
          <p:cNvCxnSpPr>
            <a:cxnSpLocks/>
          </p:cNvCxnSpPr>
          <p:nvPr/>
        </p:nvCxnSpPr>
        <p:spPr>
          <a:xfrm>
            <a:off x="7455795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CDB0397C-228F-90DC-5FED-5D8DFD45D6D7}"/>
              </a:ext>
            </a:extLst>
          </p:cNvPr>
          <p:cNvCxnSpPr>
            <a:cxnSpLocks/>
          </p:cNvCxnSpPr>
          <p:nvPr/>
        </p:nvCxnSpPr>
        <p:spPr>
          <a:xfrm>
            <a:off x="7888359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370480D-285B-A959-35B9-A9019E2EAE90}"/>
              </a:ext>
            </a:extLst>
          </p:cNvPr>
          <p:cNvCxnSpPr>
            <a:cxnSpLocks/>
          </p:cNvCxnSpPr>
          <p:nvPr/>
        </p:nvCxnSpPr>
        <p:spPr>
          <a:xfrm>
            <a:off x="8762207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3A6A51A6-8464-54C6-0C27-E363322ACBA3}"/>
              </a:ext>
            </a:extLst>
          </p:cNvPr>
          <p:cNvCxnSpPr>
            <a:cxnSpLocks/>
          </p:cNvCxnSpPr>
          <p:nvPr/>
        </p:nvCxnSpPr>
        <p:spPr>
          <a:xfrm>
            <a:off x="919346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0D2326F6-8286-30FD-BC15-44DF3B7761ED}"/>
              </a:ext>
            </a:extLst>
          </p:cNvPr>
          <p:cNvCxnSpPr>
            <a:cxnSpLocks/>
          </p:cNvCxnSpPr>
          <p:nvPr/>
        </p:nvCxnSpPr>
        <p:spPr>
          <a:xfrm>
            <a:off x="8324886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5A094CDB-AD50-A362-7A0F-4F57F98B5792}"/>
              </a:ext>
            </a:extLst>
          </p:cNvPr>
          <p:cNvCxnSpPr>
            <a:cxnSpLocks/>
          </p:cNvCxnSpPr>
          <p:nvPr/>
        </p:nvCxnSpPr>
        <p:spPr>
          <a:xfrm>
            <a:off x="875745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D9050C1E-2379-6D64-42A0-5EDFE59F68E7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BCA443A-38AF-425E-2AB6-FB16B6148F84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52CCB57-6735-023A-B57A-21DEEA8D9589}"/>
              </a:ext>
            </a:extLst>
          </p:cNvPr>
          <p:cNvCxnSpPr>
            <a:cxnSpLocks/>
          </p:cNvCxnSpPr>
          <p:nvPr/>
        </p:nvCxnSpPr>
        <p:spPr>
          <a:xfrm>
            <a:off x="4432995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5A9DBADD-F6E1-E738-38D5-22EDEC33858F}"/>
              </a:ext>
            </a:extLst>
          </p:cNvPr>
          <p:cNvCxnSpPr>
            <a:cxnSpLocks/>
          </p:cNvCxnSpPr>
          <p:nvPr/>
        </p:nvCxnSpPr>
        <p:spPr>
          <a:xfrm>
            <a:off x="6166086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80321D7-488C-1A63-3A5A-B9083C92B1B9}"/>
              </a:ext>
            </a:extLst>
          </p:cNvPr>
          <p:cNvCxnSpPr>
            <a:cxnSpLocks/>
          </p:cNvCxnSpPr>
          <p:nvPr/>
        </p:nvCxnSpPr>
        <p:spPr>
          <a:xfrm>
            <a:off x="7028781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4ADED90-D052-EA49-A0D7-B4F5D0DFA934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BB499308-5D78-598C-56B5-9281DF73A1B0}"/>
              </a:ext>
            </a:extLst>
          </p:cNvPr>
          <p:cNvCxnSpPr>
            <a:cxnSpLocks/>
          </p:cNvCxnSpPr>
          <p:nvPr/>
        </p:nvCxnSpPr>
        <p:spPr>
          <a:xfrm>
            <a:off x="35689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989DE7F0-AEF6-D589-0246-1E60750BC94B}"/>
              </a:ext>
            </a:extLst>
          </p:cNvPr>
          <p:cNvCxnSpPr>
            <a:cxnSpLocks/>
          </p:cNvCxnSpPr>
          <p:nvPr/>
        </p:nvCxnSpPr>
        <p:spPr>
          <a:xfrm>
            <a:off x="40023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EE111E14-A616-CBC6-C031-6E0A129CC606}"/>
              </a:ext>
            </a:extLst>
          </p:cNvPr>
          <p:cNvCxnSpPr>
            <a:cxnSpLocks/>
          </p:cNvCxnSpPr>
          <p:nvPr/>
        </p:nvCxnSpPr>
        <p:spPr>
          <a:xfrm>
            <a:off x="61597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2A1D14F-483E-178D-6C01-D1D0E88E997C}"/>
              </a:ext>
            </a:extLst>
          </p:cNvPr>
          <p:cNvCxnSpPr>
            <a:cxnSpLocks/>
          </p:cNvCxnSpPr>
          <p:nvPr/>
        </p:nvCxnSpPr>
        <p:spPr>
          <a:xfrm>
            <a:off x="65931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DE9168B8-4D4C-F2BD-8582-1FAE677E6BD1}"/>
              </a:ext>
            </a:extLst>
          </p:cNvPr>
          <p:cNvCxnSpPr>
            <a:cxnSpLocks/>
          </p:cNvCxnSpPr>
          <p:nvPr/>
        </p:nvCxnSpPr>
        <p:spPr>
          <a:xfrm>
            <a:off x="8753205" y="563061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DF358EA9-B602-AD98-F5B4-35E2B2C9D7BB}"/>
              </a:ext>
            </a:extLst>
          </p:cNvPr>
          <p:cNvCxnSpPr>
            <a:cxnSpLocks/>
          </p:cNvCxnSpPr>
          <p:nvPr/>
        </p:nvCxnSpPr>
        <p:spPr>
          <a:xfrm>
            <a:off x="8751900" y="5626808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42">
            <a:extLst>
              <a:ext uri="{FF2B5EF4-FFF2-40B4-BE49-F238E27FC236}">
                <a16:creationId xmlns:a16="http://schemas.microsoft.com/office/drawing/2014/main" id="{5101627F-8D4E-0673-86CF-19173D1D149A}"/>
              </a:ext>
            </a:extLst>
          </p:cNvPr>
          <p:cNvSpPr txBox="1"/>
          <p:nvPr/>
        </p:nvSpPr>
        <p:spPr>
          <a:xfrm>
            <a:off x="2129504" y="382937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154" name="TextBox 59">
            <a:extLst>
              <a:ext uri="{FF2B5EF4-FFF2-40B4-BE49-F238E27FC236}">
                <a16:creationId xmlns:a16="http://schemas.microsoft.com/office/drawing/2014/main" id="{1C07F642-8535-1975-00BD-20E1B9130C5C}"/>
              </a:ext>
            </a:extLst>
          </p:cNvPr>
          <p:cNvSpPr txBox="1"/>
          <p:nvPr/>
        </p:nvSpPr>
        <p:spPr>
          <a:xfrm>
            <a:off x="2129504" y="47859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155" name="TextBox 43">
            <a:extLst>
              <a:ext uri="{FF2B5EF4-FFF2-40B4-BE49-F238E27FC236}">
                <a16:creationId xmlns:a16="http://schemas.microsoft.com/office/drawing/2014/main" id="{B9D51519-F8E4-A0ED-E3C5-8C9AC197E65C}"/>
              </a:ext>
            </a:extLst>
          </p:cNvPr>
          <p:cNvSpPr txBox="1"/>
          <p:nvPr/>
        </p:nvSpPr>
        <p:spPr>
          <a:xfrm>
            <a:off x="2129504" y="570681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</p:spTree>
    <p:extLst>
      <p:ext uri="{BB962C8B-B14F-4D97-AF65-F5344CB8AC3E}">
        <p14:creationId xmlns:p14="http://schemas.microsoft.com/office/powerpoint/2010/main" val="327056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id="{F6E2C122-FB9E-4750-CA77-5F754086ADB8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9" name="矩形 62">
              <a:extLst>
                <a:ext uri="{FF2B5EF4-FFF2-40B4-BE49-F238E27FC236}">
                  <a16:creationId xmlns:a16="http://schemas.microsoft.com/office/drawing/2014/main" id="{131DEF51-51D1-A557-E078-84229AB59FC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63">
              <a:extLst>
                <a:ext uri="{FF2B5EF4-FFF2-40B4-BE49-F238E27FC236}">
                  <a16:creationId xmlns:a16="http://schemas.microsoft.com/office/drawing/2014/main" id="{18699B88-2862-E1E9-A47B-8D973396735D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4">
              <a:extLst>
                <a:ext uri="{FF2B5EF4-FFF2-40B4-BE49-F238E27FC236}">
                  <a16:creationId xmlns:a16="http://schemas.microsoft.com/office/drawing/2014/main" id="{D9455EED-D051-0BD1-7706-41B4CE51EF8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65">
              <a:extLst>
                <a:ext uri="{FF2B5EF4-FFF2-40B4-BE49-F238E27FC236}">
                  <a16:creationId xmlns:a16="http://schemas.microsoft.com/office/drawing/2014/main" id="{AAF683D8-A96F-3701-BF2D-01ADFA875695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66">
              <a:extLst>
                <a:ext uri="{FF2B5EF4-FFF2-40B4-BE49-F238E27FC236}">
                  <a16:creationId xmlns:a16="http://schemas.microsoft.com/office/drawing/2014/main" id="{854255CE-67EC-A88F-509D-87C48FCFA356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7" name="直线连接符 60">
            <a:extLst>
              <a:ext uri="{FF2B5EF4-FFF2-40B4-BE49-F238E27FC236}">
                <a16:creationId xmlns:a16="http://schemas.microsoft.com/office/drawing/2014/main" id="{AB6BE87F-0DCC-5EDB-FA58-B8AEA585BBFF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51360" y="1336247"/>
            <a:ext cx="18126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24">
            <a:extLst>
              <a:ext uri="{FF2B5EF4-FFF2-40B4-BE49-F238E27FC236}">
                <a16:creationId xmlns:a16="http://schemas.microsoft.com/office/drawing/2014/main" id="{E1D38DAF-166B-82C2-8BCC-504F2FE77FF2}"/>
              </a:ext>
            </a:extLst>
          </p:cNvPr>
          <p:cNvSpPr/>
          <p:nvPr/>
        </p:nvSpPr>
        <p:spPr>
          <a:xfrm>
            <a:off x="6863989" y="31303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elay 24">
            <a:extLst>
              <a:ext uri="{FF2B5EF4-FFF2-40B4-BE49-F238E27FC236}">
                <a16:creationId xmlns:a16="http://schemas.microsoft.com/office/drawing/2014/main" id="{3F15839C-2E4A-683D-1600-670860A8261B}"/>
              </a:ext>
            </a:extLst>
          </p:cNvPr>
          <p:cNvSpPr/>
          <p:nvPr/>
        </p:nvSpPr>
        <p:spPr>
          <a:xfrm>
            <a:off x="6863989" y="192900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69D5CD45-0D1B-5329-7E4C-9341876B7B30}"/>
              </a:ext>
            </a:extLst>
          </p:cNvPr>
          <p:cNvSpPr/>
          <p:nvPr/>
        </p:nvSpPr>
        <p:spPr>
          <a:xfrm rot="5400000">
            <a:off x="6858475" y="1100903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66">
            <a:extLst>
              <a:ext uri="{FF2B5EF4-FFF2-40B4-BE49-F238E27FC236}">
                <a16:creationId xmlns:a16="http://schemas.microsoft.com/office/drawing/2014/main" id="{5B805FFC-BC55-3EA7-4FD9-46F03DFA83EB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25" name="直线连接符 60">
            <a:extLst>
              <a:ext uri="{FF2B5EF4-FFF2-40B4-BE49-F238E27FC236}">
                <a16:creationId xmlns:a16="http://schemas.microsoft.com/office/drawing/2014/main" id="{CA3ED623-0F05-6449-8F0F-C7A50B3D13EC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949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60">
            <a:extLst>
              <a:ext uri="{FF2B5EF4-FFF2-40B4-BE49-F238E27FC236}">
                <a16:creationId xmlns:a16="http://schemas.microsoft.com/office/drawing/2014/main" id="{2AC87B48-E9F1-6CC0-8FF7-5F456DB0C44F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60">
            <a:extLst>
              <a:ext uri="{FF2B5EF4-FFF2-40B4-BE49-F238E27FC236}">
                <a16:creationId xmlns:a16="http://schemas.microsoft.com/office/drawing/2014/main" id="{B309B61F-7C5B-F3E1-D01A-4D808BDF3800}"/>
              </a:ext>
            </a:extLst>
          </p:cNvPr>
          <p:cNvCxnSpPr>
            <a:cxnSpLocks/>
          </p:cNvCxnSpPr>
          <p:nvPr/>
        </p:nvCxnSpPr>
        <p:spPr>
          <a:xfrm>
            <a:off x="5274850" y="2037140"/>
            <a:ext cx="1589138" cy="5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0">
            <a:extLst>
              <a:ext uri="{FF2B5EF4-FFF2-40B4-BE49-F238E27FC236}">
                <a16:creationId xmlns:a16="http://schemas.microsoft.com/office/drawing/2014/main" id="{1C64003A-8529-F02C-0FB5-F2C28FEC10F5}"/>
              </a:ext>
            </a:extLst>
          </p:cNvPr>
          <p:cNvCxnSpPr>
            <a:cxnSpLocks/>
          </p:cNvCxnSpPr>
          <p:nvPr/>
        </p:nvCxnSpPr>
        <p:spPr>
          <a:xfrm>
            <a:off x="3215972" y="2247404"/>
            <a:ext cx="3648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60">
            <a:extLst>
              <a:ext uri="{FF2B5EF4-FFF2-40B4-BE49-F238E27FC236}">
                <a16:creationId xmlns:a16="http://schemas.microsoft.com/office/drawing/2014/main" id="{4CF182FA-0C98-9FFC-ABC8-180B8A000DBD}"/>
              </a:ext>
            </a:extLst>
          </p:cNvPr>
          <p:cNvCxnSpPr>
            <a:cxnSpLocks/>
          </p:cNvCxnSpPr>
          <p:nvPr/>
        </p:nvCxnSpPr>
        <p:spPr>
          <a:xfrm>
            <a:off x="3987700" y="1864026"/>
            <a:ext cx="478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60">
            <a:extLst>
              <a:ext uri="{FF2B5EF4-FFF2-40B4-BE49-F238E27FC236}">
                <a16:creationId xmlns:a16="http://schemas.microsoft.com/office/drawing/2014/main" id="{3496E856-847D-496A-C4D7-4EF9F5CD3194}"/>
              </a:ext>
            </a:extLst>
          </p:cNvPr>
          <p:cNvCxnSpPr>
            <a:cxnSpLocks/>
          </p:cNvCxnSpPr>
          <p:nvPr/>
        </p:nvCxnSpPr>
        <p:spPr>
          <a:xfrm flipV="1">
            <a:off x="3987700" y="1864026"/>
            <a:ext cx="0" cy="38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60">
            <a:extLst>
              <a:ext uri="{FF2B5EF4-FFF2-40B4-BE49-F238E27FC236}">
                <a16:creationId xmlns:a16="http://schemas.microsoft.com/office/drawing/2014/main" id="{469DCED9-27EA-52FE-3946-605031935413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60">
            <a:extLst>
              <a:ext uri="{FF2B5EF4-FFF2-40B4-BE49-F238E27FC236}">
                <a16:creationId xmlns:a16="http://schemas.microsoft.com/office/drawing/2014/main" id="{598B2259-FD78-EB5E-C032-C5399F2A0601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60">
            <a:extLst>
              <a:ext uri="{FF2B5EF4-FFF2-40B4-BE49-F238E27FC236}">
                <a16:creationId xmlns:a16="http://schemas.microsoft.com/office/drawing/2014/main" id="{F0B98C3A-350C-22B7-AC63-7DF2D57B9D09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60">
            <a:extLst>
              <a:ext uri="{FF2B5EF4-FFF2-40B4-BE49-F238E27FC236}">
                <a16:creationId xmlns:a16="http://schemas.microsoft.com/office/drawing/2014/main" id="{D45583BA-F1A2-70FE-4BF6-46CB966C8D71}"/>
              </a:ext>
            </a:extLst>
          </p:cNvPr>
          <p:cNvCxnSpPr>
            <a:cxnSpLocks/>
          </p:cNvCxnSpPr>
          <p:nvPr/>
        </p:nvCxnSpPr>
        <p:spPr>
          <a:xfrm>
            <a:off x="5274850" y="801636"/>
            <a:ext cx="0" cy="1235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FF84A3D-9A17-98BF-703B-C7E83C6F1A58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0" cy="1615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0">
            <a:extLst>
              <a:ext uri="{FF2B5EF4-FFF2-40B4-BE49-F238E27FC236}">
                <a16:creationId xmlns:a16="http://schemas.microsoft.com/office/drawing/2014/main" id="{296D596A-EEE7-4B84-AEBE-1AD42AEDBAC6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0" cy="90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052C4E6A-C72E-FE0A-A236-C16EE8FC904E}"/>
              </a:ext>
            </a:extLst>
          </p:cNvPr>
          <p:cNvSpPr/>
          <p:nvPr/>
        </p:nvSpPr>
        <p:spPr>
          <a:xfrm>
            <a:off x="5894807" y="1314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0FACE68-C20D-E9E0-50EC-9881C455C4FE}"/>
              </a:ext>
            </a:extLst>
          </p:cNvPr>
          <p:cNvSpPr/>
          <p:nvPr/>
        </p:nvSpPr>
        <p:spPr>
          <a:xfrm>
            <a:off x="6409725" y="22175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0">
            <a:extLst>
              <a:ext uri="{FF2B5EF4-FFF2-40B4-BE49-F238E27FC236}">
                <a16:creationId xmlns:a16="http://schemas.microsoft.com/office/drawing/2014/main" id="{334A4A31-DFE6-9FB0-0A71-3B53708616E5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9F6D9A64-1438-44C8-77D2-23FC61CE2B40}"/>
              </a:ext>
            </a:extLst>
          </p:cNvPr>
          <p:cNvSpPr/>
          <p:nvPr/>
        </p:nvSpPr>
        <p:spPr>
          <a:xfrm>
            <a:off x="5245084" y="1597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D30E1CB-19FE-91F7-0C51-92E8BBAF4BDD}"/>
              </a:ext>
            </a:extLst>
          </p:cNvPr>
          <p:cNvSpPr/>
          <p:nvPr/>
        </p:nvSpPr>
        <p:spPr>
          <a:xfrm>
            <a:off x="3964840" y="2217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60">
            <a:extLst>
              <a:ext uri="{FF2B5EF4-FFF2-40B4-BE49-F238E27FC236}">
                <a16:creationId xmlns:a16="http://schemas.microsoft.com/office/drawing/2014/main" id="{F7790CEC-6A54-D952-1BA4-3B3AB211BE8C}"/>
              </a:ext>
            </a:extLst>
          </p:cNvPr>
          <p:cNvCxnSpPr>
            <a:cxnSpLocks/>
          </p:cNvCxnSpPr>
          <p:nvPr/>
        </p:nvCxnSpPr>
        <p:spPr>
          <a:xfrm>
            <a:off x="7392626" y="52881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60">
            <a:extLst>
              <a:ext uri="{FF2B5EF4-FFF2-40B4-BE49-F238E27FC236}">
                <a16:creationId xmlns:a16="http://schemas.microsoft.com/office/drawing/2014/main" id="{13AF19A4-E209-1C19-E608-C0885D10930B}"/>
              </a:ext>
            </a:extLst>
          </p:cNvPr>
          <p:cNvCxnSpPr>
            <a:cxnSpLocks/>
          </p:cNvCxnSpPr>
          <p:nvPr/>
        </p:nvCxnSpPr>
        <p:spPr>
          <a:xfrm>
            <a:off x="7334676" y="1336246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60">
            <a:extLst>
              <a:ext uri="{FF2B5EF4-FFF2-40B4-BE49-F238E27FC236}">
                <a16:creationId xmlns:a16="http://schemas.microsoft.com/office/drawing/2014/main" id="{B14B2E6B-C67C-5B35-5FE7-8624EF55B3E3}"/>
              </a:ext>
            </a:extLst>
          </p:cNvPr>
          <p:cNvCxnSpPr>
            <a:cxnSpLocks/>
          </p:cNvCxnSpPr>
          <p:nvPr/>
        </p:nvCxnSpPr>
        <p:spPr>
          <a:xfrm>
            <a:off x="7392626" y="214478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59">
            <a:extLst>
              <a:ext uri="{FF2B5EF4-FFF2-40B4-BE49-F238E27FC236}">
                <a16:creationId xmlns:a16="http://schemas.microsoft.com/office/drawing/2014/main" id="{4D519DEC-C39F-0784-4E99-2DA810CDF9F4}"/>
              </a:ext>
            </a:extLst>
          </p:cNvPr>
          <p:cNvSpPr txBox="1"/>
          <p:nvPr/>
        </p:nvSpPr>
        <p:spPr>
          <a:xfrm>
            <a:off x="7642160" y="3441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84" name="TextBox 59">
            <a:extLst>
              <a:ext uri="{FF2B5EF4-FFF2-40B4-BE49-F238E27FC236}">
                <a16:creationId xmlns:a16="http://schemas.microsoft.com/office/drawing/2014/main" id="{20E0B53D-263B-07BE-0A66-DACA294D2AF2}"/>
              </a:ext>
            </a:extLst>
          </p:cNvPr>
          <p:cNvSpPr txBox="1"/>
          <p:nvPr/>
        </p:nvSpPr>
        <p:spPr>
          <a:xfrm>
            <a:off x="7584944" y="115268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85" name="TextBox 59">
            <a:extLst>
              <a:ext uri="{FF2B5EF4-FFF2-40B4-BE49-F238E27FC236}">
                <a16:creationId xmlns:a16="http://schemas.microsoft.com/office/drawing/2014/main" id="{AEF85F19-973A-5DF2-47D2-3CEFA0242C26}"/>
              </a:ext>
            </a:extLst>
          </p:cNvPr>
          <p:cNvSpPr txBox="1"/>
          <p:nvPr/>
        </p:nvSpPr>
        <p:spPr>
          <a:xfrm>
            <a:off x="7642159" y="19601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sp>
        <p:nvSpPr>
          <p:cNvPr id="86" name="TextBox 59">
            <a:extLst>
              <a:ext uri="{FF2B5EF4-FFF2-40B4-BE49-F238E27FC236}">
                <a16:creationId xmlns:a16="http://schemas.microsoft.com/office/drawing/2014/main" id="{92E364FA-0F1B-70C9-EEE2-5F2AF5E05366}"/>
              </a:ext>
            </a:extLst>
          </p:cNvPr>
          <p:cNvSpPr txBox="1"/>
          <p:nvPr/>
        </p:nvSpPr>
        <p:spPr>
          <a:xfrm>
            <a:off x="3125756" y="192900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3CD9FD7-0ECF-060B-D1F2-22C1F2A5E548}"/>
              </a:ext>
            </a:extLst>
          </p:cNvPr>
          <p:cNvSpPr txBox="1"/>
          <p:nvPr/>
        </p:nvSpPr>
        <p:spPr>
          <a:xfrm>
            <a:off x="6660871" y="71520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UAND0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E5DB1CBD-1126-DC97-1B18-DA5D590B582E}"/>
              </a:ext>
            </a:extLst>
          </p:cNvPr>
          <p:cNvSpPr txBox="1"/>
          <p:nvPr/>
        </p:nvSpPr>
        <p:spPr>
          <a:xfrm>
            <a:off x="6672772" y="154505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UBUF0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1281785C-B506-8CD5-4CDD-8BBB6DD17D84}"/>
              </a:ext>
            </a:extLst>
          </p:cNvPr>
          <p:cNvSpPr txBox="1"/>
          <p:nvPr/>
        </p:nvSpPr>
        <p:spPr>
          <a:xfrm>
            <a:off x="6660871" y="23294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E087D4D3-D74A-3A7E-BED2-4C4B0428E35D}"/>
              </a:ext>
            </a:extLst>
          </p:cNvPr>
          <p:cNvCxnSpPr>
            <a:cxnSpLocks/>
          </p:cNvCxnSpPr>
          <p:nvPr/>
        </p:nvCxnSpPr>
        <p:spPr>
          <a:xfrm>
            <a:off x="3693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6AE7666-7ABF-C4FA-4BFC-8323456BCD0F}"/>
              </a:ext>
            </a:extLst>
          </p:cNvPr>
          <p:cNvCxnSpPr>
            <a:cxnSpLocks/>
          </p:cNvCxnSpPr>
          <p:nvPr/>
        </p:nvCxnSpPr>
        <p:spPr>
          <a:xfrm>
            <a:off x="4125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C3B88F1-FCD6-79F7-84D6-9E3836CF7945}"/>
              </a:ext>
            </a:extLst>
          </p:cNvPr>
          <p:cNvCxnSpPr>
            <a:cxnSpLocks/>
          </p:cNvCxnSpPr>
          <p:nvPr/>
        </p:nvCxnSpPr>
        <p:spPr>
          <a:xfrm>
            <a:off x="4557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18CF847-3821-F139-0FAC-C43F47140C24}"/>
              </a:ext>
            </a:extLst>
          </p:cNvPr>
          <p:cNvCxnSpPr>
            <a:cxnSpLocks/>
          </p:cNvCxnSpPr>
          <p:nvPr/>
        </p:nvCxnSpPr>
        <p:spPr>
          <a:xfrm>
            <a:off x="49878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22600B8-6175-C3EE-F909-60BB3F507A73}"/>
              </a:ext>
            </a:extLst>
          </p:cNvPr>
          <p:cNvCxnSpPr>
            <a:cxnSpLocks/>
          </p:cNvCxnSpPr>
          <p:nvPr/>
        </p:nvCxnSpPr>
        <p:spPr>
          <a:xfrm>
            <a:off x="5421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BAA86C0-EF97-D792-F1F4-EC9B4119E384}"/>
              </a:ext>
            </a:extLst>
          </p:cNvPr>
          <p:cNvCxnSpPr>
            <a:cxnSpLocks/>
          </p:cNvCxnSpPr>
          <p:nvPr/>
        </p:nvCxnSpPr>
        <p:spPr>
          <a:xfrm>
            <a:off x="58524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0680B78-2A56-4705-442D-A8EFDF1D9A07}"/>
              </a:ext>
            </a:extLst>
          </p:cNvPr>
          <p:cNvCxnSpPr>
            <a:cxnSpLocks/>
          </p:cNvCxnSpPr>
          <p:nvPr/>
        </p:nvCxnSpPr>
        <p:spPr>
          <a:xfrm>
            <a:off x="6283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8D1780C-EB36-18F5-113F-71DB8DD75C71}"/>
              </a:ext>
            </a:extLst>
          </p:cNvPr>
          <p:cNvCxnSpPr>
            <a:cxnSpLocks/>
          </p:cNvCxnSpPr>
          <p:nvPr/>
        </p:nvCxnSpPr>
        <p:spPr>
          <a:xfrm>
            <a:off x="6715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57E05F73-B602-E4FD-0B0A-48A623D982E0}"/>
              </a:ext>
            </a:extLst>
          </p:cNvPr>
          <p:cNvCxnSpPr>
            <a:cxnSpLocks/>
          </p:cNvCxnSpPr>
          <p:nvPr/>
        </p:nvCxnSpPr>
        <p:spPr>
          <a:xfrm>
            <a:off x="7147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73C9E7C-E3C6-B017-1916-DA65CF55FEFC}"/>
              </a:ext>
            </a:extLst>
          </p:cNvPr>
          <p:cNvCxnSpPr>
            <a:cxnSpLocks/>
          </p:cNvCxnSpPr>
          <p:nvPr/>
        </p:nvCxnSpPr>
        <p:spPr>
          <a:xfrm>
            <a:off x="75786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CD73A3CA-1627-7B75-DD61-174ABF557F37}"/>
              </a:ext>
            </a:extLst>
          </p:cNvPr>
          <p:cNvCxnSpPr>
            <a:cxnSpLocks/>
          </p:cNvCxnSpPr>
          <p:nvPr/>
        </p:nvCxnSpPr>
        <p:spPr>
          <a:xfrm>
            <a:off x="8011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F803A92D-59AE-935D-181F-08064E3F54A1}"/>
              </a:ext>
            </a:extLst>
          </p:cNvPr>
          <p:cNvCxnSpPr>
            <a:cxnSpLocks/>
          </p:cNvCxnSpPr>
          <p:nvPr/>
        </p:nvCxnSpPr>
        <p:spPr>
          <a:xfrm>
            <a:off x="84432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940C607-2930-855B-9672-89D153AFC9A6}"/>
              </a:ext>
            </a:extLst>
          </p:cNvPr>
          <p:cNvCxnSpPr>
            <a:cxnSpLocks/>
          </p:cNvCxnSpPr>
          <p:nvPr/>
        </p:nvCxnSpPr>
        <p:spPr>
          <a:xfrm>
            <a:off x="3689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9DA9AB13-A4FD-0587-7967-E01D639B2476}"/>
              </a:ext>
            </a:extLst>
          </p:cNvPr>
          <p:cNvCxnSpPr>
            <a:cxnSpLocks/>
          </p:cNvCxnSpPr>
          <p:nvPr/>
        </p:nvCxnSpPr>
        <p:spPr>
          <a:xfrm>
            <a:off x="4121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9749084-07F4-FA1B-093B-201B6B5FBDA6}"/>
              </a:ext>
            </a:extLst>
          </p:cNvPr>
          <p:cNvCxnSpPr>
            <a:cxnSpLocks/>
          </p:cNvCxnSpPr>
          <p:nvPr/>
        </p:nvCxnSpPr>
        <p:spPr>
          <a:xfrm>
            <a:off x="4553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1293ED-B410-E0C7-9675-A34968C700BD}"/>
              </a:ext>
            </a:extLst>
          </p:cNvPr>
          <p:cNvCxnSpPr>
            <a:cxnSpLocks/>
          </p:cNvCxnSpPr>
          <p:nvPr/>
        </p:nvCxnSpPr>
        <p:spPr>
          <a:xfrm>
            <a:off x="4985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A8479536-12F3-D55E-CB36-58D93E733E36}"/>
              </a:ext>
            </a:extLst>
          </p:cNvPr>
          <p:cNvCxnSpPr>
            <a:cxnSpLocks/>
          </p:cNvCxnSpPr>
          <p:nvPr/>
        </p:nvCxnSpPr>
        <p:spPr>
          <a:xfrm>
            <a:off x="5415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FE841EC-0E49-9DBC-6054-6054CD74F6FB}"/>
              </a:ext>
            </a:extLst>
          </p:cNvPr>
          <p:cNvCxnSpPr>
            <a:cxnSpLocks/>
          </p:cNvCxnSpPr>
          <p:nvPr/>
        </p:nvCxnSpPr>
        <p:spPr>
          <a:xfrm>
            <a:off x="5847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DE9DD8C-29EC-8489-3CCC-0F50D1D9C174}"/>
              </a:ext>
            </a:extLst>
          </p:cNvPr>
          <p:cNvCxnSpPr>
            <a:cxnSpLocks/>
          </p:cNvCxnSpPr>
          <p:nvPr/>
        </p:nvCxnSpPr>
        <p:spPr>
          <a:xfrm>
            <a:off x="6279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B5842CD-9FC0-0A5E-D527-804EC29563F7}"/>
              </a:ext>
            </a:extLst>
          </p:cNvPr>
          <p:cNvCxnSpPr>
            <a:cxnSpLocks/>
          </p:cNvCxnSpPr>
          <p:nvPr/>
        </p:nvCxnSpPr>
        <p:spPr>
          <a:xfrm>
            <a:off x="6711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F2647A25-2658-A5D2-77DC-40CAC2714A3F}"/>
              </a:ext>
            </a:extLst>
          </p:cNvPr>
          <p:cNvCxnSpPr>
            <a:cxnSpLocks/>
          </p:cNvCxnSpPr>
          <p:nvPr/>
        </p:nvCxnSpPr>
        <p:spPr>
          <a:xfrm>
            <a:off x="7142644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55754F3-C462-FBE5-3B3A-0D8D6C46EBE1}"/>
              </a:ext>
            </a:extLst>
          </p:cNvPr>
          <p:cNvCxnSpPr>
            <a:cxnSpLocks/>
          </p:cNvCxnSpPr>
          <p:nvPr/>
        </p:nvCxnSpPr>
        <p:spPr>
          <a:xfrm>
            <a:off x="7574644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DC870CA-17C5-14E7-C730-D0CB8BB14B76}"/>
              </a:ext>
            </a:extLst>
          </p:cNvPr>
          <p:cNvCxnSpPr>
            <a:cxnSpLocks/>
          </p:cNvCxnSpPr>
          <p:nvPr/>
        </p:nvCxnSpPr>
        <p:spPr>
          <a:xfrm>
            <a:off x="8007208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B4859AA8-36A5-A735-4824-2DC75442B527}"/>
              </a:ext>
            </a:extLst>
          </p:cNvPr>
          <p:cNvCxnSpPr>
            <a:cxnSpLocks/>
          </p:cNvCxnSpPr>
          <p:nvPr/>
        </p:nvCxnSpPr>
        <p:spPr>
          <a:xfrm>
            <a:off x="8881056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829316A-2BCE-BC68-F13B-E888D7EF055B}"/>
              </a:ext>
            </a:extLst>
          </p:cNvPr>
          <p:cNvCxnSpPr>
            <a:cxnSpLocks/>
          </p:cNvCxnSpPr>
          <p:nvPr/>
        </p:nvCxnSpPr>
        <p:spPr>
          <a:xfrm>
            <a:off x="931231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6A5A8F7-191B-2CF0-1803-325BA605E8BA}"/>
              </a:ext>
            </a:extLst>
          </p:cNvPr>
          <p:cNvCxnSpPr>
            <a:cxnSpLocks/>
          </p:cNvCxnSpPr>
          <p:nvPr/>
        </p:nvCxnSpPr>
        <p:spPr>
          <a:xfrm>
            <a:off x="8443735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BB4F9FF2-DFFA-0F1B-72AB-B57BB7B81AE4}"/>
              </a:ext>
            </a:extLst>
          </p:cNvPr>
          <p:cNvCxnSpPr>
            <a:cxnSpLocks/>
          </p:cNvCxnSpPr>
          <p:nvPr/>
        </p:nvCxnSpPr>
        <p:spPr>
          <a:xfrm>
            <a:off x="887629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A52586C8-D0A2-95C8-70E1-668DEE6E5ADF}"/>
              </a:ext>
            </a:extLst>
          </p:cNvPr>
          <p:cNvSpPr txBox="1"/>
          <p:nvPr/>
        </p:nvSpPr>
        <p:spPr>
          <a:xfrm>
            <a:off x="2823742" y="32467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962041B-3DCD-4EAE-4E07-733E21BC5B32}"/>
              </a:ext>
            </a:extLst>
          </p:cNvPr>
          <p:cNvCxnSpPr>
            <a:cxnSpLocks/>
          </p:cNvCxnSpPr>
          <p:nvPr/>
        </p:nvCxnSpPr>
        <p:spPr>
          <a:xfrm>
            <a:off x="41251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76ED708-A865-136D-E8D7-25A49642451C}"/>
              </a:ext>
            </a:extLst>
          </p:cNvPr>
          <p:cNvCxnSpPr>
            <a:cxnSpLocks/>
          </p:cNvCxnSpPr>
          <p:nvPr/>
        </p:nvCxnSpPr>
        <p:spPr>
          <a:xfrm>
            <a:off x="49878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694D906A-D4CE-851F-0127-A63738BB02C5}"/>
              </a:ext>
            </a:extLst>
          </p:cNvPr>
          <p:cNvCxnSpPr>
            <a:cxnSpLocks/>
          </p:cNvCxnSpPr>
          <p:nvPr/>
        </p:nvCxnSpPr>
        <p:spPr>
          <a:xfrm>
            <a:off x="58524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C71FC4E-833D-453F-9CBE-929EE42251CE}"/>
              </a:ext>
            </a:extLst>
          </p:cNvPr>
          <p:cNvCxnSpPr>
            <a:cxnSpLocks/>
          </p:cNvCxnSpPr>
          <p:nvPr/>
        </p:nvCxnSpPr>
        <p:spPr>
          <a:xfrm>
            <a:off x="67159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ECD64D7E-7607-76CE-B6B1-9E0B271B5ECB}"/>
              </a:ext>
            </a:extLst>
          </p:cNvPr>
          <p:cNvCxnSpPr>
            <a:cxnSpLocks/>
          </p:cNvCxnSpPr>
          <p:nvPr/>
        </p:nvCxnSpPr>
        <p:spPr>
          <a:xfrm>
            <a:off x="75786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6C2278E3-23D6-060D-0DE9-1CBF32787E5D}"/>
              </a:ext>
            </a:extLst>
          </p:cNvPr>
          <p:cNvCxnSpPr>
            <a:cxnSpLocks/>
          </p:cNvCxnSpPr>
          <p:nvPr/>
        </p:nvCxnSpPr>
        <p:spPr>
          <a:xfrm>
            <a:off x="84432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9AB1186-F80A-932C-94F8-9B34F031CA68}"/>
              </a:ext>
            </a:extLst>
          </p:cNvPr>
          <p:cNvCxnSpPr>
            <a:cxnSpLocks/>
          </p:cNvCxnSpPr>
          <p:nvPr/>
        </p:nvCxnSpPr>
        <p:spPr>
          <a:xfrm>
            <a:off x="3693630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8B80CE1-4754-E4EC-17D1-3F731BED2836}"/>
              </a:ext>
            </a:extLst>
          </p:cNvPr>
          <p:cNvCxnSpPr>
            <a:cxnSpLocks/>
          </p:cNvCxnSpPr>
          <p:nvPr/>
        </p:nvCxnSpPr>
        <p:spPr>
          <a:xfrm>
            <a:off x="4121149" y="4169609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8CB472DC-568A-16AA-10FD-05645D44D8C3}"/>
              </a:ext>
            </a:extLst>
          </p:cNvPr>
          <p:cNvCxnSpPr>
            <a:cxnSpLocks/>
          </p:cNvCxnSpPr>
          <p:nvPr/>
        </p:nvCxnSpPr>
        <p:spPr>
          <a:xfrm>
            <a:off x="4985149" y="4709436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7D09FCEC-98B6-E8A1-3362-2E4067CB32C0}"/>
              </a:ext>
            </a:extLst>
          </p:cNvPr>
          <p:cNvCxnSpPr>
            <a:cxnSpLocks/>
          </p:cNvCxnSpPr>
          <p:nvPr/>
        </p:nvCxnSpPr>
        <p:spPr>
          <a:xfrm>
            <a:off x="5406383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290C9409-3852-9ED3-56AF-96CD76B8EB31}"/>
              </a:ext>
            </a:extLst>
          </p:cNvPr>
          <p:cNvCxnSpPr>
            <a:cxnSpLocks/>
          </p:cNvCxnSpPr>
          <p:nvPr/>
        </p:nvCxnSpPr>
        <p:spPr>
          <a:xfrm>
            <a:off x="5857515" y="4169609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C63AAD12-E376-76AB-B0AC-AF7A83800168}"/>
              </a:ext>
            </a:extLst>
          </p:cNvPr>
          <p:cNvCxnSpPr>
            <a:cxnSpLocks/>
          </p:cNvCxnSpPr>
          <p:nvPr/>
        </p:nvCxnSpPr>
        <p:spPr>
          <a:xfrm>
            <a:off x="6279949" y="416960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89118EA-2659-7246-4DF7-15A685B5054B}"/>
              </a:ext>
            </a:extLst>
          </p:cNvPr>
          <p:cNvCxnSpPr>
            <a:cxnSpLocks/>
          </p:cNvCxnSpPr>
          <p:nvPr/>
        </p:nvCxnSpPr>
        <p:spPr>
          <a:xfrm flipV="1">
            <a:off x="6711949" y="4708759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C8625529-AB4A-7F2A-9E36-E0F8203C8D04}"/>
              </a:ext>
            </a:extLst>
          </p:cNvPr>
          <p:cNvCxnSpPr>
            <a:cxnSpLocks/>
          </p:cNvCxnSpPr>
          <p:nvPr/>
        </p:nvCxnSpPr>
        <p:spPr>
          <a:xfrm>
            <a:off x="7574644" y="4169609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206C9C18-3B33-ADE4-C383-35F9B30A1B8C}"/>
              </a:ext>
            </a:extLst>
          </p:cNvPr>
          <p:cNvCxnSpPr>
            <a:cxnSpLocks/>
          </p:cNvCxnSpPr>
          <p:nvPr/>
        </p:nvCxnSpPr>
        <p:spPr>
          <a:xfrm>
            <a:off x="931231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4E458FF2-66DC-37D5-ADFF-36AE1576E861}"/>
              </a:ext>
            </a:extLst>
          </p:cNvPr>
          <p:cNvCxnSpPr>
            <a:cxnSpLocks/>
          </p:cNvCxnSpPr>
          <p:nvPr/>
        </p:nvCxnSpPr>
        <p:spPr>
          <a:xfrm>
            <a:off x="8443735" y="4709436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9F1A7255-724E-5192-230E-5653B5CD6502}"/>
              </a:ext>
            </a:extLst>
          </p:cNvPr>
          <p:cNvCxnSpPr>
            <a:cxnSpLocks/>
          </p:cNvCxnSpPr>
          <p:nvPr/>
        </p:nvCxnSpPr>
        <p:spPr>
          <a:xfrm>
            <a:off x="45667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A8D5DA05-0BB6-DA8E-F55D-905523AAA909}"/>
              </a:ext>
            </a:extLst>
          </p:cNvPr>
          <p:cNvCxnSpPr>
            <a:cxnSpLocks/>
          </p:cNvCxnSpPr>
          <p:nvPr/>
        </p:nvCxnSpPr>
        <p:spPr>
          <a:xfrm>
            <a:off x="4997426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81BD65E6-A2C3-262D-8BDE-EBB90A410228}"/>
              </a:ext>
            </a:extLst>
          </p:cNvPr>
          <p:cNvCxnSpPr>
            <a:cxnSpLocks/>
          </p:cNvCxnSpPr>
          <p:nvPr/>
        </p:nvCxnSpPr>
        <p:spPr>
          <a:xfrm>
            <a:off x="6293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39E4ED-796D-6A96-A5CF-0238DF245C2B}"/>
              </a:ext>
            </a:extLst>
          </p:cNvPr>
          <p:cNvCxnSpPr>
            <a:cxnSpLocks/>
          </p:cNvCxnSpPr>
          <p:nvPr/>
        </p:nvCxnSpPr>
        <p:spPr>
          <a:xfrm>
            <a:off x="6725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E0283BC-B85C-74B4-EA95-29568627CB49}"/>
              </a:ext>
            </a:extLst>
          </p:cNvPr>
          <p:cNvCxnSpPr>
            <a:cxnSpLocks/>
          </p:cNvCxnSpPr>
          <p:nvPr/>
        </p:nvCxnSpPr>
        <p:spPr>
          <a:xfrm>
            <a:off x="8021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6E58FEB1-7B6D-91D3-2E18-D74AF4BCA5D4}"/>
              </a:ext>
            </a:extLst>
          </p:cNvPr>
          <p:cNvCxnSpPr>
            <a:cxnSpLocks/>
          </p:cNvCxnSpPr>
          <p:nvPr/>
        </p:nvCxnSpPr>
        <p:spPr>
          <a:xfrm>
            <a:off x="8452790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46F1114E-0ABE-D21E-45F7-D818B3C9B161}"/>
              </a:ext>
            </a:extLst>
          </p:cNvPr>
          <p:cNvCxnSpPr>
            <a:cxnSpLocks/>
          </p:cNvCxnSpPr>
          <p:nvPr/>
        </p:nvCxnSpPr>
        <p:spPr>
          <a:xfrm>
            <a:off x="3689149" y="5497316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3FE3553B-2E81-E0BC-4440-F30C7934DD9E}"/>
              </a:ext>
            </a:extLst>
          </p:cNvPr>
          <p:cNvCxnSpPr>
            <a:cxnSpLocks/>
          </p:cNvCxnSpPr>
          <p:nvPr/>
        </p:nvCxnSpPr>
        <p:spPr>
          <a:xfrm>
            <a:off x="45627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E15AEAE-2316-2FF2-605A-27775CE56B9D}"/>
              </a:ext>
            </a:extLst>
          </p:cNvPr>
          <p:cNvCxnSpPr>
            <a:cxnSpLocks/>
          </p:cNvCxnSpPr>
          <p:nvPr/>
        </p:nvCxnSpPr>
        <p:spPr>
          <a:xfrm>
            <a:off x="4994715" y="54973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E6A252C7-A935-1924-54FB-DDD0A1722A11}"/>
              </a:ext>
            </a:extLst>
          </p:cNvPr>
          <p:cNvCxnSpPr>
            <a:cxnSpLocks/>
          </p:cNvCxnSpPr>
          <p:nvPr/>
        </p:nvCxnSpPr>
        <p:spPr>
          <a:xfrm>
            <a:off x="62895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7D35D7E8-E0AA-33A4-697D-A97B6FA619BC}"/>
              </a:ext>
            </a:extLst>
          </p:cNvPr>
          <p:cNvCxnSpPr>
            <a:cxnSpLocks/>
          </p:cNvCxnSpPr>
          <p:nvPr/>
        </p:nvCxnSpPr>
        <p:spPr>
          <a:xfrm>
            <a:off x="6721515" y="5497316"/>
            <a:ext cx="12851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3282918-CEE4-5368-BC1D-F1AD21252CF3}"/>
              </a:ext>
            </a:extLst>
          </p:cNvPr>
          <p:cNvCxnSpPr>
            <a:cxnSpLocks/>
          </p:cNvCxnSpPr>
          <p:nvPr/>
        </p:nvCxnSpPr>
        <p:spPr>
          <a:xfrm>
            <a:off x="8016774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F0F1A2E6-4947-5793-5310-85A9F947F84B}"/>
              </a:ext>
            </a:extLst>
          </p:cNvPr>
          <p:cNvCxnSpPr>
            <a:cxnSpLocks/>
          </p:cNvCxnSpPr>
          <p:nvPr/>
        </p:nvCxnSpPr>
        <p:spPr>
          <a:xfrm>
            <a:off x="8453301" y="5497316"/>
            <a:ext cx="8590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8BE51666-3E5A-7695-1C8C-2F0FF99CC43F}"/>
              </a:ext>
            </a:extLst>
          </p:cNvPr>
          <p:cNvCxnSpPr>
            <a:cxnSpLocks/>
          </p:cNvCxnSpPr>
          <p:nvPr/>
        </p:nvCxnSpPr>
        <p:spPr>
          <a:xfrm>
            <a:off x="3702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6A017E7-BE0A-3467-D852-C14979C87755}"/>
              </a:ext>
            </a:extLst>
          </p:cNvPr>
          <p:cNvCxnSpPr>
            <a:cxnSpLocks/>
          </p:cNvCxnSpPr>
          <p:nvPr/>
        </p:nvCxnSpPr>
        <p:spPr>
          <a:xfrm>
            <a:off x="4134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F0925BF-7776-DF16-E1BF-C41C750BF323}"/>
              </a:ext>
            </a:extLst>
          </p:cNvPr>
          <p:cNvCxnSpPr>
            <a:cxnSpLocks/>
          </p:cNvCxnSpPr>
          <p:nvPr/>
        </p:nvCxnSpPr>
        <p:spPr>
          <a:xfrm>
            <a:off x="5430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2ACDEE25-0F7F-4BC0-6316-57C63EF9EA11}"/>
              </a:ext>
            </a:extLst>
          </p:cNvPr>
          <p:cNvCxnSpPr>
            <a:cxnSpLocks/>
          </p:cNvCxnSpPr>
          <p:nvPr/>
        </p:nvCxnSpPr>
        <p:spPr>
          <a:xfrm>
            <a:off x="5861990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CC957400-0A0C-7857-2335-ED84A246A97E}"/>
              </a:ext>
            </a:extLst>
          </p:cNvPr>
          <p:cNvCxnSpPr>
            <a:cxnSpLocks/>
          </p:cNvCxnSpPr>
          <p:nvPr/>
        </p:nvCxnSpPr>
        <p:spPr>
          <a:xfrm>
            <a:off x="71575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E707E7E5-78E4-98CE-A5A1-7602F55F6ADC}"/>
              </a:ext>
            </a:extLst>
          </p:cNvPr>
          <p:cNvCxnSpPr>
            <a:cxnSpLocks/>
          </p:cNvCxnSpPr>
          <p:nvPr/>
        </p:nvCxnSpPr>
        <p:spPr>
          <a:xfrm>
            <a:off x="7588226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9D0303E3-58B5-F419-77B1-ACCB87BED5C8}"/>
              </a:ext>
            </a:extLst>
          </p:cNvPr>
          <p:cNvCxnSpPr>
            <a:cxnSpLocks/>
          </p:cNvCxnSpPr>
          <p:nvPr/>
        </p:nvCxnSpPr>
        <p:spPr>
          <a:xfrm>
            <a:off x="36987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D007E4ED-FC31-21B6-EF04-A8DD661B7FB2}"/>
              </a:ext>
            </a:extLst>
          </p:cNvPr>
          <p:cNvCxnSpPr>
            <a:cxnSpLocks/>
          </p:cNvCxnSpPr>
          <p:nvPr/>
        </p:nvCxnSpPr>
        <p:spPr>
          <a:xfrm>
            <a:off x="4130715" y="6256440"/>
            <a:ext cx="1308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24CFE0C-8816-9530-98AE-D6F775A521D1}"/>
              </a:ext>
            </a:extLst>
          </p:cNvPr>
          <p:cNvCxnSpPr>
            <a:cxnSpLocks/>
          </p:cNvCxnSpPr>
          <p:nvPr/>
        </p:nvCxnSpPr>
        <p:spPr>
          <a:xfrm>
            <a:off x="54255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10434D1-5108-FA73-360B-1ABF5F9E413E}"/>
              </a:ext>
            </a:extLst>
          </p:cNvPr>
          <p:cNvCxnSpPr>
            <a:cxnSpLocks/>
          </p:cNvCxnSpPr>
          <p:nvPr/>
        </p:nvCxnSpPr>
        <p:spPr>
          <a:xfrm>
            <a:off x="5857515" y="6256440"/>
            <a:ext cx="130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92B3774A-EAA5-7B2E-0165-15AAF5EE5138}"/>
              </a:ext>
            </a:extLst>
          </p:cNvPr>
          <p:cNvCxnSpPr>
            <a:cxnSpLocks/>
          </p:cNvCxnSpPr>
          <p:nvPr/>
        </p:nvCxnSpPr>
        <p:spPr>
          <a:xfrm>
            <a:off x="7152210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E4AF6D8-E0F8-A298-1388-8E1BFC92403E}"/>
              </a:ext>
            </a:extLst>
          </p:cNvPr>
          <p:cNvCxnSpPr>
            <a:cxnSpLocks/>
          </p:cNvCxnSpPr>
          <p:nvPr/>
        </p:nvCxnSpPr>
        <p:spPr>
          <a:xfrm>
            <a:off x="7584210" y="6256440"/>
            <a:ext cx="131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C30DBBF3-D2C6-FC5C-AD2F-DD17530728C9}"/>
              </a:ext>
            </a:extLst>
          </p:cNvPr>
          <p:cNvCxnSpPr>
            <a:cxnSpLocks/>
          </p:cNvCxnSpPr>
          <p:nvPr/>
        </p:nvCxnSpPr>
        <p:spPr>
          <a:xfrm>
            <a:off x="8890622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41DBF01E-A76D-AD07-B21F-87768691B679}"/>
              </a:ext>
            </a:extLst>
          </p:cNvPr>
          <p:cNvCxnSpPr>
            <a:cxnSpLocks/>
          </p:cNvCxnSpPr>
          <p:nvPr/>
        </p:nvCxnSpPr>
        <p:spPr>
          <a:xfrm>
            <a:off x="932188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788FD296-89F9-4CE8-30BE-BC9A3FD36F16}"/>
              </a:ext>
            </a:extLst>
          </p:cNvPr>
          <p:cNvCxnSpPr>
            <a:cxnSpLocks/>
          </p:cNvCxnSpPr>
          <p:nvPr/>
        </p:nvCxnSpPr>
        <p:spPr>
          <a:xfrm>
            <a:off x="888586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0BC7EE-9112-207C-55E6-A807EFF0FD2F}"/>
              </a:ext>
            </a:extLst>
          </p:cNvPr>
          <p:cNvSpPr txBox="1"/>
          <p:nvPr/>
        </p:nvSpPr>
        <p:spPr>
          <a:xfrm>
            <a:off x="2345825" y="42548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52F4686-2C9E-B28F-27B9-69F0E9868FE4}"/>
              </a:ext>
            </a:extLst>
          </p:cNvPr>
          <p:cNvSpPr txBox="1"/>
          <p:nvPr/>
        </p:nvSpPr>
        <p:spPr>
          <a:xfrm>
            <a:off x="2581836" y="50247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219" name="TextBox 59">
            <a:extLst>
              <a:ext uri="{FF2B5EF4-FFF2-40B4-BE49-F238E27FC236}">
                <a16:creationId xmlns:a16="http://schemas.microsoft.com/office/drawing/2014/main" id="{69F63954-EC49-3420-D9E4-DB6D6350F4CB}"/>
              </a:ext>
            </a:extLst>
          </p:cNvPr>
          <p:cNvSpPr txBox="1"/>
          <p:nvPr/>
        </p:nvSpPr>
        <p:spPr>
          <a:xfrm>
            <a:off x="2573673" y="581713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5A8D64-B239-919E-FC04-6DBD4A0F14BD}"/>
              </a:ext>
            </a:extLst>
          </p:cNvPr>
          <p:cNvCxnSpPr>
            <a:cxnSpLocks/>
          </p:cNvCxnSpPr>
          <p:nvPr/>
        </p:nvCxnSpPr>
        <p:spPr>
          <a:xfrm>
            <a:off x="3698163" y="36317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6F1B1-5F9F-4981-BB3E-0D906B4EA85F}"/>
              </a:ext>
            </a:extLst>
          </p:cNvPr>
          <p:cNvCxnSpPr>
            <a:cxnSpLocks/>
          </p:cNvCxnSpPr>
          <p:nvPr/>
        </p:nvCxnSpPr>
        <p:spPr>
          <a:xfrm>
            <a:off x="4130715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A587D-6EBF-0F23-2D7D-95D9EB22C1A9}"/>
              </a:ext>
            </a:extLst>
          </p:cNvPr>
          <p:cNvCxnSpPr>
            <a:cxnSpLocks/>
          </p:cNvCxnSpPr>
          <p:nvPr/>
        </p:nvCxnSpPr>
        <p:spPr>
          <a:xfrm>
            <a:off x="4566726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BA1F5-362C-32C1-7B48-817FF4F6F175}"/>
              </a:ext>
            </a:extLst>
          </p:cNvPr>
          <p:cNvCxnSpPr>
            <a:cxnSpLocks/>
          </p:cNvCxnSpPr>
          <p:nvPr/>
        </p:nvCxnSpPr>
        <p:spPr>
          <a:xfrm>
            <a:off x="4988952" y="36356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599490-D1D4-E626-01F3-0F89DA0DF2D7}"/>
              </a:ext>
            </a:extLst>
          </p:cNvPr>
          <p:cNvCxnSpPr>
            <a:cxnSpLocks/>
          </p:cNvCxnSpPr>
          <p:nvPr/>
        </p:nvCxnSpPr>
        <p:spPr>
          <a:xfrm>
            <a:off x="5421504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F4BAA7-236E-8EFA-07A1-27C8D1D9C157}"/>
              </a:ext>
            </a:extLst>
          </p:cNvPr>
          <p:cNvCxnSpPr>
            <a:cxnSpLocks/>
          </p:cNvCxnSpPr>
          <p:nvPr/>
        </p:nvCxnSpPr>
        <p:spPr>
          <a:xfrm>
            <a:off x="5857515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6F139-C1DF-5235-3E09-B983A5DA302A}"/>
              </a:ext>
            </a:extLst>
          </p:cNvPr>
          <p:cNvCxnSpPr>
            <a:cxnSpLocks/>
          </p:cNvCxnSpPr>
          <p:nvPr/>
        </p:nvCxnSpPr>
        <p:spPr>
          <a:xfrm>
            <a:off x="6288341" y="36237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D80B6-353F-6FAD-7869-085074F5224F}"/>
              </a:ext>
            </a:extLst>
          </p:cNvPr>
          <p:cNvCxnSpPr>
            <a:cxnSpLocks/>
          </p:cNvCxnSpPr>
          <p:nvPr/>
        </p:nvCxnSpPr>
        <p:spPr>
          <a:xfrm>
            <a:off x="6720893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578E1F-4101-BA04-07F1-6F1671BD4295}"/>
              </a:ext>
            </a:extLst>
          </p:cNvPr>
          <p:cNvCxnSpPr>
            <a:cxnSpLocks/>
          </p:cNvCxnSpPr>
          <p:nvPr/>
        </p:nvCxnSpPr>
        <p:spPr>
          <a:xfrm>
            <a:off x="7156904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15EDE6-A0DE-5165-8C2A-9213270E2EA3}"/>
              </a:ext>
            </a:extLst>
          </p:cNvPr>
          <p:cNvCxnSpPr>
            <a:cxnSpLocks/>
          </p:cNvCxnSpPr>
          <p:nvPr/>
        </p:nvCxnSpPr>
        <p:spPr>
          <a:xfrm>
            <a:off x="7591330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3B8D2-FAB9-E952-D893-C61BA97FE2C2}"/>
              </a:ext>
            </a:extLst>
          </p:cNvPr>
          <p:cNvCxnSpPr>
            <a:cxnSpLocks/>
          </p:cNvCxnSpPr>
          <p:nvPr/>
        </p:nvCxnSpPr>
        <p:spPr>
          <a:xfrm>
            <a:off x="8023882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7916BD-7F02-66F5-C3C7-E2040C3BD7DD}"/>
              </a:ext>
            </a:extLst>
          </p:cNvPr>
          <p:cNvCxnSpPr>
            <a:cxnSpLocks/>
          </p:cNvCxnSpPr>
          <p:nvPr/>
        </p:nvCxnSpPr>
        <p:spPr>
          <a:xfrm>
            <a:off x="8459893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91FFD8-DF7E-72E6-45B7-EC3794D7206D}"/>
              </a:ext>
            </a:extLst>
          </p:cNvPr>
          <p:cNvCxnSpPr>
            <a:cxnSpLocks/>
          </p:cNvCxnSpPr>
          <p:nvPr/>
        </p:nvCxnSpPr>
        <p:spPr>
          <a:xfrm>
            <a:off x="8886113" y="36031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98A053-DBCD-90D4-B41C-ED57DC6D8345}"/>
              </a:ext>
            </a:extLst>
          </p:cNvPr>
          <p:cNvCxnSpPr>
            <a:cxnSpLocks/>
          </p:cNvCxnSpPr>
          <p:nvPr/>
        </p:nvCxnSpPr>
        <p:spPr>
          <a:xfrm>
            <a:off x="9318665" y="35904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53D613-7E6D-CBAE-D80C-255AFDF696BC}"/>
              </a:ext>
            </a:extLst>
          </p:cNvPr>
          <p:cNvSpPr txBox="1"/>
          <p:nvPr/>
        </p:nvSpPr>
        <p:spPr>
          <a:xfrm>
            <a:off x="3508165" y="29157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D846AD-0042-89CD-C822-E8F44AABD027}"/>
              </a:ext>
            </a:extLst>
          </p:cNvPr>
          <p:cNvSpPr txBox="1"/>
          <p:nvPr/>
        </p:nvSpPr>
        <p:spPr>
          <a:xfrm>
            <a:off x="4365437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40C9C-997C-C963-3E74-AA2E44455B83}"/>
              </a:ext>
            </a:extLst>
          </p:cNvPr>
          <p:cNvSpPr txBox="1"/>
          <p:nvPr/>
        </p:nvSpPr>
        <p:spPr>
          <a:xfrm>
            <a:off x="5222691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E322C-362C-D4BF-67FD-ED215AEB7AC3}"/>
              </a:ext>
            </a:extLst>
          </p:cNvPr>
          <p:cNvSpPr txBox="1"/>
          <p:nvPr/>
        </p:nvSpPr>
        <p:spPr>
          <a:xfrm>
            <a:off x="6080635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55145-CEB5-3637-B6C2-DC2BEF356E3D}"/>
              </a:ext>
            </a:extLst>
          </p:cNvPr>
          <p:cNvSpPr txBox="1"/>
          <p:nvPr/>
        </p:nvSpPr>
        <p:spPr>
          <a:xfrm>
            <a:off x="6949383" y="29169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260AE7FA-C5AA-C612-0054-66B08A3CB25B}"/>
              </a:ext>
            </a:extLst>
          </p:cNvPr>
          <p:cNvSpPr txBox="1"/>
          <p:nvPr/>
        </p:nvSpPr>
        <p:spPr>
          <a:xfrm>
            <a:off x="2823742" y="37241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B83B3-3281-31FC-EA56-2F9CDA06A572}"/>
              </a:ext>
            </a:extLst>
          </p:cNvPr>
          <p:cNvSpPr txBox="1"/>
          <p:nvPr/>
        </p:nvSpPr>
        <p:spPr>
          <a:xfrm>
            <a:off x="3657940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D869C-361D-3E76-7DA5-DC1AEE62D318}"/>
              </a:ext>
            </a:extLst>
          </p:cNvPr>
          <p:cNvSpPr txBox="1"/>
          <p:nvPr/>
        </p:nvSpPr>
        <p:spPr>
          <a:xfrm>
            <a:off x="4085157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58FB3-CFEF-8E75-40FF-BA1D3A9D9E12}"/>
              </a:ext>
            </a:extLst>
          </p:cNvPr>
          <p:cNvSpPr txBox="1"/>
          <p:nvPr/>
        </p:nvSpPr>
        <p:spPr>
          <a:xfrm>
            <a:off x="4521940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7C86E-91CA-C0F0-42AC-6E2DA1471FEF}"/>
              </a:ext>
            </a:extLst>
          </p:cNvPr>
          <p:cNvSpPr txBox="1"/>
          <p:nvPr/>
        </p:nvSpPr>
        <p:spPr>
          <a:xfrm>
            <a:off x="4949157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80347-774C-0506-BB51-BFBCE84E9964}"/>
              </a:ext>
            </a:extLst>
          </p:cNvPr>
          <p:cNvSpPr txBox="1"/>
          <p:nvPr/>
        </p:nvSpPr>
        <p:spPr>
          <a:xfrm>
            <a:off x="5375174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85E33-E760-D2FB-03B7-2A8B651E562D}"/>
              </a:ext>
            </a:extLst>
          </p:cNvPr>
          <p:cNvSpPr txBox="1"/>
          <p:nvPr/>
        </p:nvSpPr>
        <p:spPr>
          <a:xfrm>
            <a:off x="5811957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723902-5F75-D844-5A43-7A2BBFCB0D8B}"/>
              </a:ext>
            </a:extLst>
          </p:cNvPr>
          <p:cNvSpPr txBox="1"/>
          <p:nvPr/>
        </p:nvSpPr>
        <p:spPr>
          <a:xfrm>
            <a:off x="6248740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304840-E4B3-6264-CBC3-05AB5D6EACE0}"/>
              </a:ext>
            </a:extLst>
          </p:cNvPr>
          <p:cNvSpPr txBox="1"/>
          <p:nvPr/>
        </p:nvSpPr>
        <p:spPr>
          <a:xfrm>
            <a:off x="6675957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34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8AD0-B407-221A-E6B0-D4081D1F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B367E3CB-DEB9-4358-CA62-3070466FCED7}"/>
              </a:ext>
            </a:extLst>
          </p:cNvPr>
          <p:cNvCxnSpPr>
            <a:cxnSpLocks/>
          </p:cNvCxnSpPr>
          <p:nvPr/>
        </p:nvCxnSpPr>
        <p:spPr>
          <a:xfrm>
            <a:off x="3401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44A730A-0C00-F065-A957-99AE5E9CE635}"/>
              </a:ext>
            </a:extLst>
          </p:cNvPr>
          <p:cNvCxnSpPr>
            <a:cxnSpLocks/>
          </p:cNvCxnSpPr>
          <p:nvPr/>
        </p:nvCxnSpPr>
        <p:spPr>
          <a:xfrm>
            <a:off x="3833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1775C7ED-BDA8-6AE3-AAFD-DDF47F6CEB58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63A4EB4-B25F-DDFC-E934-87DD7774F967}"/>
              </a:ext>
            </a:extLst>
          </p:cNvPr>
          <p:cNvCxnSpPr>
            <a:cxnSpLocks/>
          </p:cNvCxnSpPr>
          <p:nvPr/>
        </p:nvCxnSpPr>
        <p:spPr>
          <a:xfrm>
            <a:off x="46957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557F3313-2226-5BB1-6FF6-F961F4AEA7C5}"/>
              </a:ext>
            </a:extLst>
          </p:cNvPr>
          <p:cNvCxnSpPr>
            <a:cxnSpLocks/>
          </p:cNvCxnSpPr>
          <p:nvPr/>
        </p:nvCxnSpPr>
        <p:spPr>
          <a:xfrm>
            <a:off x="5129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361AEAD-518C-AFA4-1EFD-57D6496463DD}"/>
              </a:ext>
            </a:extLst>
          </p:cNvPr>
          <p:cNvCxnSpPr>
            <a:cxnSpLocks/>
          </p:cNvCxnSpPr>
          <p:nvPr/>
        </p:nvCxnSpPr>
        <p:spPr>
          <a:xfrm>
            <a:off x="55603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720292FE-CFE1-C8BF-0136-0D859C050173}"/>
              </a:ext>
            </a:extLst>
          </p:cNvPr>
          <p:cNvCxnSpPr>
            <a:cxnSpLocks/>
          </p:cNvCxnSpPr>
          <p:nvPr/>
        </p:nvCxnSpPr>
        <p:spPr>
          <a:xfrm>
            <a:off x="5991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95DBA671-E19A-647C-FCCA-699FEE4C5AE6}"/>
              </a:ext>
            </a:extLst>
          </p:cNvPr>
          <p:cNvCxnSpPr>
            <a:cxnSpLocks/>
          </p:cNvCxnSpPr>
          <p:nvPr/>
        </p:nvCxnSpPr>
        <p:spPr>
          <a:xfrm>
            <a:off x="6423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B22FB57-77B3-752A-64F8-3C30FC86BBE3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9F71E3F-A42B-9ECC-8845-4A3680CDA38C}"/>
              </a:ext>
            </a:extLst>
          </p:cNvPr>
          <p:cNvCxnSpPr>
            <a:cxnSpLocks/>
          </p:cNvCxnSpPr>
          <p:nvPr/>
        </p:nvCxnSpPr>
        <p:spPr>
          <a:xfrm>
            <a:off x="72865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444F6273-A186-11B8-5A8F-819CF5F549B7}"/>
              </a:ext>
            </a:extLst>
          </p:cNvPr>
          <p:cNvCxnSpPr>
            <a:cxnSpLocks/>
          </p:cNvCxnSpPr>
          <p:nvPr/>
        </p:nvCxnSpPr>
        <p:spPr>
          <a:xfrm>
            <a:off x="7719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BDA1B94C-3E3F-CD97-1DAC-CA44151F1201}"/>
              </a:ext>
            </a:extLst>
          </p:cNvPr>
          <p:cNvCxnSpPr>
            <a:cxnSpLocks/>
          </p:cNvCxnSpPr>
          <p:nvPr/>
        </p:nvCxnSpPr>
        <p:spPr>
          <a:xfrm>
            <a:off x="81511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1B92B287-8706-A28A-9EC4-3B2828A3C024}"/>
              </a:ext>
            </a:extLst>
          </p:cNvPr>
          <p:cNvCxnSpPr>
            <a:cxnSpLocks/>
          </p:cNvCxnSpPr>
          <p:nvPr/>
        </p:nvCxnSpPr>
        <p:spPr>
          <a:xfrm>
            <a:off x="3397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121CFBF-71BE-52CB-6857-B88ABF2F6EB5}"/>
              </a:ext>
            </a:extLst>
          </p:cNvPr>
          <p:cNvCxnSpPr>
            <a:cxnSpLocks/>
          </p:cNvCxnSpPr>
          <p:nvPr/>
        </p:nvCxnSpPr>
        <p:spPr>
          <a:xfrm>
            <a:off x="3829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FA3A9CE2-56BC-322C-EC5C-4B0594089A35}"/>
              </a:ext>
            </a:extLst>
          </p:cNvPr>
          <p:cNvCxnSpPr>
            <a:cxnSpLocks/>
          </p:cNvCxnSpPr>
          <p:nvPr/>
        </p:nvCxnSpPr>
        <p:spPr>
          <a:xfrm>
            <a:off x="4261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82D062-95F6-4CF6-F82A-5DCF499EA846}"/>
              </a:ext>
            </a:extLst>
          </p:cNvPr>
          <p:cNvCxnSpPr>
            <a:cxnSpLocks/>
          </p:cNvCxnSpPr>
          <p:nvPr/>
        </p:nvCxnSpPr>
        <p:spPr>
          <a:xfrm>
            <a:off x="4693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5C0AA9D7-9AA1-3961-0F4C-F91AD3D6F2BF}"/>
              </a:ext>
            </a:extLst>
          </p:cNvPr>
          <p:cNvCxnSpPr>
            <a:cxnSpLocks/>
          </p:cNvCxnSpPr>
          <p:nvPr/>
        </p:nvCxnSpPr>
        <p:spPr>
          <a:xfrm>
            <a:off x="5123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698CDB4-082A-F52B-9F83-A1BF169D6C5E}"/>
              </a:ext>
            </a:extLst>
          </p:cNvPr>
          <p:cNvCxnSpPr>
            <a:cxnSpLocks/>
          </p:cNvCxnSpPr>
          <p:nvPr/>
        </p:nvCxnSpPr>
        <p:spPr>
          <a:xfrm>
            <a:off x="5555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EDBEC4A-BB9A-46E1-4879-1ECAF80E46C5}"/>
              </a:ext>
            </a:extLst>
          </p:cNvPr>
          <p:cNvCxnSpPr>
            <a:cxnSpLocks/>
          </p:cNvCxnSpPr>
          <p:nvPr/>
        </p:nvCxnSpPr>
        <p:spPr>
          <a:xfrm>
            <a:off x="5987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EF96D87F-3474-EEEC-E41A-73E033F41B98}"/>
              </a:ext>
            </a:extLst>
          </p:cNvPr>
          <p:cNvCxnSpPr>
            <a:cxnSpLocks/>
          </p:cNvCxnSpPr>
          <p:nvPr/>
        </p:nvCxnSpPr>
        <p:spPr>
          <a:xfrm>
            <a:off x="6419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857FD66B-F5C4-A07B-9A22-A5CD5642415B}"/>
              </a:ext>
            </a:extLst>
          </p:cNvPr>
          <p:cNvCxnSpPr>
            <a:cxnSpLocks/>
          </p:cNvCxnSpPr>
          <p:nvPr/>
        </p:nvCxnSpPr>
        <p:spPr>
          <a:xfrm>
            <a:off x="6850544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1041C163-909C-CB84-A758-EC56BA21CA21}"/>
              </a:ext>
            </a:extLst>
          </p:cNvPr>
          <p:cNvCxnSpPr>
            <a:cxnSpLocks/>
          </p:cNvCxnSpPr>
          <p:nvPr/>
        </p:nvCxnSpPr>
        <p:spPr>
          <a:xfrm>
            <a:off x="7282544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D0A9360-BC76-9CB8-9AA8-CDDB4D429B79}"/>
              </a:ext>
            </a:extLst>
          </p:cNvPr>
          <p:cNvCxnSpPr>
            <a:cxnSpLocks/>
          </p:cNvCxnSpPr>
          <p:nvPr/>
        </p:nvCxnSpPr>
        <p:spPr>
          <a:xfrm>
            <a:off x="7715108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BA70E9D-198E-CE14-41B6-A12244B25E6E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322D95A-45F0-4D74-9126-48BD3ABD8B5F}"/>
              </a:ext>
            </a:extLst>
          </p:cNvPr>
          <p:cNvCxnSpPr>
            <a:cxnSpLocks/>
          </p:cNvCxnSpPr>
          <p:nvPr/>
        </p:nvCxnSpPr>
        <p:spPr>
          <a:xfrm>
            <a:off x="902021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949B004D-FF6B-A4B0-971B-E6430472F21B}"/>
              </a:ext>
            </a:extLst>
          </p:cNvPr>
          <p:cNvCxnSpPr>
            <a:cxnSpLocks/>
          </p:cNvCxnSpPr>
          <p:nvPr/>
        </p:nvCxnSpPr>
        <p:spPr>
          <a:xfrm>
            <a:off x="8151635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64533901-CFAE-6168-25E9-56746302533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6E0D8D61-FC4C-5AC8-E696-9CAE340A77FD}"/>
              </a:ext>
            </a:extLst>
          </p:cNvPr>
          <p:cNvSpPr txBox="1"/>
          <p:nvPr/>
        </p:nvSpPr>
        <p:spPr>
          <a:xfrm>
            <a:off x="2531642" y="24974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2EFD0AF8-8EAA-EAFD-7BE2-ED62A7A47810}"/>
              </a:ext>
            </a:extLst>
          </p:cNvPr>
          <p:cNvCxnSpPr>
            <a:cxnSpLocks/>
          </p:cNvCxnSpPr>
          <p:nvPr/>
        </p:nvCxnSpPr>
        <p:spPr>
          <a:xfrm>
            <a:off x="4270615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911C1DC-017E-2EEF-B45C-595A69AFA83B}"/>
              </a:ext>
            </a:extLst>
          </p:cNvPr>
          <p:cNvCxnSpPr>
            <a:cxnSpLocks/>
          </p:cNvCxnSpPr>
          <p:nvPr/>
        </p:nvCxnSpPr>
        <p:spPr>
          <a:xfrm>
            <a:off x="51283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E04E59C3-699F-BBE4-6FA7-5B6BB939FFC3}"/>
              </a:ext>
            </a:extLst>
          </p:cNvPr>
          <p:cNvCxnSpPr>
            <a:cxnSpLocks/>
          </p:cNvCxnSpPr>
          <p:nvPr/>
        </p:nvCxnSpPr>
        <p:spPr>
          <a:xfrm>
            <a:off x="599186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46C839A1-F72D-56AA-BEBB-97D1CF717D88}"/>
              </a:ext>
            </a:extLst>
          </p:cNvPr>
          <p:cNvCxnSpPr>
            <a:cxnSpLocks/>
          </p:cNvCxnSpPr>
          <p:nvPr/>
        </p:nvCxnSpPr>
        <p:spPr>
          <a:xfrm>
            <a:off x="6854560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4443D4C7-4729-2C32-5EF5-3BB5DA8DF67C}"/>
              </a:ext>
            </a:extLst>
          </p:cNvPr>
          <p:cNvCxnSpPr>
            <a:cxnSpLocks/>
          </p:cNvCxnSpPr>
          <p:nvPr/>
        </p:nvCxnSpPr>
        <p:spPr>
          <a:xfrm>
            <a:off x="77191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8361B6F-F6AE-1165-A0FC-C6DA2E0AE85D}"/>
              </a:ext>
            </a:extLst>
          </p:cNvPr>
          <p:cNvCxnSpPr>
            <a:cxnSpLocks/>
          </p:cNvCxnSpPr>
          <p:nvPr/>
        </p:nvCxnSpPr>
        <p:spPr>
          <a:xfrm>
            <a:off x="3406615" y="3420309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B612233D-AF52-F385-004C-57963E296509}"/>
              </a:ext>
            </a:extLst>
          </p:cNvPr>
          <p:cNvCxnSpPr>
            <a:cxnSpLocks/>
          </p:cNvCxnSpPr>
          <p:nvPr/>
        </p:nvCxnSpPr>
        <p:spPr>
          <a:xfrm>
            <a:off x="4270615" y="3959459"/>
            <a:ext cx="854434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A3903CB7-1364-4D45-F80D-E273BB98B9ED}"/>
              </a:ext>
            </a:extLst>
          </p:cNvPr>
          <p:cNvCxnSpPr>
            <a:cxnSpLocks/>
          </p:cNvCxnSpPr>
          <p:nvPr/>
        </p:nvCxnSpPr>
        <p:spPr>
          <a:xfrm>
            <a:off x="5133415" y="3427853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B7971632-DDB9-BF56-9158-C4D32AA6947A}"/>
              </a:ext>
            </a:extLst>
          </p:cNvPr>
          <p:cNvCxnSpPr>
            <a:cxnSpLocks/>
          </p:cNvCxnSpPr>
          <p:nvPr/>
        </p:nvCxnSpPr>
        <p:spPr>
          <a:xfrm>
            <a:off x="5555849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216321F5-5EC2-DFC7-628A-458C9E805A8A}"/>
              </a:ext>
            </a:extLst>
          </p:cNvPr>
          <p:cNvCxnSpPr>
            <a:cxnSpLocks/>
          </p:cNvCxnSpPr>
          <p:nvPr/>
        </p:nvCxnSpPr>
        <p:spPr>
          <a:xfrm flipV="1">
            <a:off x="5987849" y="3967003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1AB5A4B4-1B7E-7342-09D3-1898084A8FF0}"/>
              </a:ext>
            </a:extLst>
          </p:cNvPr>
          <p:cNvCxnSpPr>
            <a:cxnSpLocks/>
          </p:cNvCxnSpPr>
          <p:nvPr/>
        </p:nvCxnSpPr>
        <p:spPr>
          <a:xfrm>
            <a:off x="6850544" y="3427853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470BE55E-D9D1-7A57-5210-C593B8ABE8F7}"/>
              </a:ext>
            </a:extLst>
          </p:cNvPr>
          <p:cNvCxnSpPr>
            <a:cxnSpLocks/>
          </p:cNvCxnSpPr>
          <p:nvPr/>
        </p:nvCxnSpPr>
        <p:spPr>
          <a:xfrm>
            <a:off x="858821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DE7B88F-8B0C-4C82-4CEE-BE30CE4C9610}"/>
              </a:ext>
            </a:extLst>
          </p:cNvPr>
          <p:cNvCxnSpPr>
            <a:cxnSpLocks/>
          </p:cNvCxnSpPr>
          <p:nvPr/>
        </p:nvCxnSpPr>
        <p:spPr>
          <a:xfrm>
            <a:off x="7719635" y="3967680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00472B37-4D73-ED06-2C5B-108DCFD84BA7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858E807D-1C71-955D-281E-3FF8B7723B66}"/>
              </a:ext>
            </a:extLst>
          </p:cNvPr>
          <p:cNvCxnSpPr>
            <a:cxnSpLocks/>
          </p:cNvCxnSpPr>
          <p:nvPr/>
        </p:nvCxnSpPr>
        <p:spPr>
          <a:xfrm>
            <a:off x="3831760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70895806-CBFE-117B-C912-8CCF3920311E}"/>
              </a:ext>
            </a:extLst>
          </p:cNvPr>
          <p:cNvCxnSpPr>
            <a:cxnSpLocks/>
          </p:cNvCxnSpPr>
          <p:nvPr/>
        </p:nvCxnSpPr>
        <p:spPr>
          <a:xfrm>
            <a:off x="5127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F4AA2AA4-4C21-93B6-4E71-21EADD1193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88A93A0A-A7EF-AC00-03B4-A15BA5E46B48}"/>
              </a:ext>
            </a:extLst>
          </p:cNvPr>
          <p:cNvCxnSpPr>
            <a:cxnSpLocks/>
          </p:cNvCxnSpPr>
          <p:nvPr/>
        </p:nvCxnSpPr>
        <p:spPr>
          <a:xfrm>
            <a:off x="6855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3DCB387B-1980-62AF-7B46-70A0EC663E1A}"/>
              </a:ext>
            </a:extLst>
          </p:cNvPr>
          <p:cNvCxnSpPr>
            <a:cxnSpLocks/>
          </p:cNvCxnSpPr>
          <p:nvPr/>
        </p:nvCxnSpPr>
        <p:spPr>
          <a:xfrm>
            <a:off x="7287124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D4782467-1FE7-46CC-C8F9-258A2EEBE91E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1A22AA9-C91C-4939-40E4-90D5EB9FB1C6}"/>
              </a:ext>
            </a:extLst>
          </p:cNvPr>
          <p:cNvCxnSpPr>
            <a:cxnSpLocks/>
          </p:cNvCxnSpPr>
          <p:nvPr/>
        </p:nvCxnSpPr>
        <p:spPr>
          <a:xfrm>
            <a:off x="3829049" y="47480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8EC69CAF-DA34-6C6E-5886-F4F74ECFFF96}"/>
              </a:ext>
            </a:extLst>
          </p:cNvPr>
          <p:cNvCxnSpPr>
            <a:cxnSpLocks/>
          </p:cNvCxnSpPr>
          <p:nvPr/>
        </p:nvCxnSpPr>
        <p:spPr>
          <a:xfrm>
            <a:off x="51238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2315A0AD-FDEC-A70F-73E8-DE50063023C9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12952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36919E2C-2627-DC90-A3ED-081803141D6E}"/>
              </a:ext>
            </a:extLst>
          </p:cNvPr>
          <p:cNvCxnSpPr>
            <a:cxnSpLocks/>
          </p:cNvCxnSpPr>
          <p:nvPr/>
        </p:nvCxnSpPr>
        <p:spPr>
          <a:xfrm>
            <a:off x="6851108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4AC05605-985F-B171-23EF-2B35EB90BFB9}"/>
              </a:ext>
            </a:extLst>
          </p:cNvPr>
          <p:cNvCxnSpPr>
            <a:cxnSpLocks/>
          </p:cNvCxnSpPr>
          <p:nvPr/>
        </p:nvCxnSpPr>
        <p:spPr>
          <a:xfrm>
            <a:off x="7287635" y="4748016"/>
            <a:ext cx="883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BB0BA8-D3E0-0A04-08C7-2253182D26ED}"/>
              </a:ext>
            </a:extLst>
          </p:cNvPr>
          <p:cNvSpPr txBox="1"/>
          <p:nvPr/>
        </p:nvSpPr>
        <p:spPr>
          <a:xfrm>
            <a:off x="2053725" y="35055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21625A1-5EB6-0569-1B3D-D066B2E604A7}"/>
              </a:ext>
            </a:extLst>
          </p:cNvPr>
          <p:cNvSpPr txBox="1"/>
          <p:nvPr/>
        </p:nvSpPr>
        <p:spPr>
          <a:xfrm>
            <a:off x="2387532" y="425233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DDIV2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2A9A7-ED01-B659-00CD-9D41B29E6E56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485621-ADAC-4BEB-04A4-4673F1A40F05}"/>
              </a:ext>
            </a:extLst>
          </p:cNvPr>
          <p:cNvCxnSpPr>
            <a:cxnSpLocks/>
          </p:cNvCxnSpPr>
          <p:nvPr/>
        </p:nvCxnSpPr>
        <p:spPr>
          <a:xfrm>
            <a:off x="3838615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7A3AA6-4A0C-ED34-F6ED-BE7057ABBDCC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861AAC-2963-BB16-7DD6-EFC4604873EA}"/>
              </a:ext>
            </a:extLst>
          </p:cNvPr>
          <p:cNvCxnSpPr>
            <a:cxnSpLocks/>
          </p:cNvCxnSpPr>
          <p:nvPr/>
        </p:nvCxnSpPr>
        <p:spPr>
          <a:xfrm>
            <a:off x="4696852" y="28863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A56F62-A7CA-269C-676B-DEB82533B000}"/>
              </a:ext>
            </a:extLst>
          </p:cNvPr>
          <p:cNvCxnSpPr>
            <a:cxnSpLocks/>
          </p:cNvCxnSpPr>
          <p:nvPr/>
        </p:nvCxnSpPr>
        <p:spPr>
          <a:xfrm>
            <a:off x="5129404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866BA2-1183-94FE-A818-1011C842D5A1}"/>
              </a:ext>
            </a:extLst>
          </p:cNvPr>
          <p:cNvCxnSpPr>
            <a:cxnSpLocks/>
          </p:cNvCxnSpPr>
          <p:nvPr/>
        </p:nvCxnSpPr>
        <p:spPr>
          <a:xfrm>
            <a:off x="5565415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A6F6FB-D682-B693-67FF-442B82890A42}"/>
              </a:ext>
            </a:extLst>
          </p:cNvPr>
          <p:cNvCxnSpPr>
            <a:cxnSpLocks/>
          </p:cNvCxnSpPr>
          <p:nvPr/>
        </p:nvCxnSpPr>
        <p:spPr>
          <a:xfrm>
            <a:off x="5996241" y="28744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63B48C-D88F-E408-C7BC-CAA064B7419B}"/>
              </a:ext>
            </a:extLst>
          </p:cNvPr>
          <p:cNvCxnSpPr>
            <a:cxnSpLocks/>
          </p:cNvCxnSpPr>
          <p:nvPr/>
        </p:nvCxnSpPr>
        <p:spPr>
          <a:xfrm>
            <a:off x="6428793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A5829A-84B9-4CC1-1A56-4AD0B569EF32}"/>
              </a:ext>
            </a:extLst>
          </p:cNvPr>
          <p:cNvCxnSpPr>
            <a:cxnSpLocks/>
          </p:cNvCxnSpPr>
          <p:nvPr/>
        </p:nvCxnSpPr>
        <p:spPr>
          <a:xfrm>
            <a:off x="6864804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BEFF27-0877-AEDF-C194-12DEEDB6594B}"/>
              </a:ext>
            </a:extLst>
          </p:cNvPr>
          <p:cNvCxnSpPr>
            <a:cxnSpLocks/>
          </p:cNvCxnSpPr>
          <p:nvPr/>
        </p:nvCxnSpPr>
        <p:spPr>
          <a:xfrm>
            <a:off x="7299230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EA5747-00CD-E478-9415-AD64298CC228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A92EF1-F68A-2CEE-0C19-5AEB36BB7B79}"/>
              </a:ext>
            </a:extLst>
          </p:cNvPr>
          <p:cNvCxnSpPr>
            <a:cxnSpLocks/>
          </p:cNvCxnSpPr>
          <p:nvPr/>
        </p:nvCxnSpPr>
        <p:spPr>
          <a:xfrm>
            <a:off x="8167793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3BA2EC-34E5-B9F4-1CBE-EB9CD899CA61}"/>
              </a:ext>
            </a:extLst>
          </p:cNvPr>
          <p:cNvCxnSpPr>
            <a:cxnSpLocks/>
          </p:cNvCxnSpPr>
          <p:nvPr/>
        </p:nvCxnSpPr>
        <p:spPr>
          <a:xfrm>
            <a:off x="8594013" y="28538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004921-60F0-9122-B47E-770E09A22EC5}"/>
              </a:ext>
            </a:extLst>
          </p:cNvPr>
          <p:cNvCxnSpPr>
            <a:cxnSpLocks/>
          </p:cNvCxnSpPr>
          <p:nvPr/>
        </p:nvCxnSpPr>
        <p:spPr>
          <a:xfrm>
            <a:off x="9026565" y="28411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409DF0-2872-E959-0591-09B720960855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65F96-DB6B-166B-B57A-6539E8B7486D}"/>
              </a:ext>
            </a:extLst>
          </p:cNvPr>
          <p:cNvSpPr txBox="1"/>
          <p:nvPr/>
        </p:nvSpPr>
        <p:spPr>
          <a:xfrm>
            <a:off x="4073337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12F11A-2BC5-6CBB-34DB-D6DD91CEDFAA}"/>
              </a:ext>
            </a:extLst>
          </p:cNvPr>
          <p:cNvSpPr txBox="1"/>
          <p:nvPr/>
        </p:nvSpPr>
        <p:spPr>
          <a:xfrm>
            <a:off x="4930591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2BB5A-9893-C433-0F6E-A5C942540A70}"/>
              </a:ext>
            </a:extLst>
          </p:cNvPr>
          <p:cNvSpPr txBox="1"/>
          <p:nvPr/>
        </p:nvSpPr>
        <p:spPr>
          <a:xfrm>
            <a:off x="5788535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261C3D-81B1-F40A-4178-B9E911C48A84}"/>
              </a:ext>
            </a:extLst>
          </p:cNvPr>
          <p:cNvSpPr txBox="1"/>
          <p:nvPr/>
        </p:nvSpPr>
        <p:spPr>
          <a:xfrm>
            <a:off x="6657283" y="216768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5962C4F1-6E34-BBF5-DD70-1CF5FD28EA61}"/>
              </a:ext>
            </a:extLst>
          </p:cNvPr>
          <p:cNvSpPr txBox="1"/>
          <p:nvPr/>
        </p:nvSpPr>
        <p:spPr>
          <a:xfrm>
            <a:off x="2531642" y="29748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3E827-BE64-2F9C-B236-CA7C3E625FC0}"/>
              </a:ext>
            </a:extLst>
          </p:cNvPr>
          <p:cNvSpPr txBox="1"/>
          <p:nvPr/>
        </p:nvSpPr>
        <p:spPr>
          <a:xfrm>
            <a:off x="3365840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1AF76-D04A-6F15-D8A0-FAF8CDA2039C}"/>
              </a:ext>
            </a:extLst>
          </p:cNvPr>
          <p:cNvSpPr txBox="1"/>
          <p:nvPr/>
        </p:nvSpPr>
        <p:spPr>
          <a:xfrm>
            <a:off x="3793057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F020-A375-6E07-670E-6FFCD374692A}"/>
              </a:ext>
            </a:extLst>
          </p:cNvPr>
          <p:cNvSpPr txBox="1"/>
          <p:nvPr/>
        </p:nvSpPr>
        <p:spPr>
          <a:xfrm>
            <a:off x="4229840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4A616-6CA5-805C-5CFB-B650A928E156}"/>
              </a:ext>
            </a:extLst>
          </p:cNvPr>
          <p:cNvSpPr txBox="1"/>
          <p:nvPr/>
        </p:nvSpPr>
        <p:spPr>
          <a:xfrm>
            <a:off x="4657057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265AB-4623-EE38-F627-D22D5C2CC4D5}"/>
              </a:ext>
            </a:extLst>
          </p:cNvPr>
          <p:cNvSpPr txBox="1"/>
          <p:nvPr/>
        </p:nvSpPr>
        <p:spPr>
          <a:xfrm>
            <a:off x="5083074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4DA331-F384-C30B-9D33-2C29F84B2C5F}"/>
              </a:ext>
            </a:extLst>
          </p:cNvPr>
          <p:cNvSpPr txBox="1"/>
          <p:nvPr/>
        </p:nvSpPr>
        <p:spPr>
          <a:xfrm>
            <a:off x="5519857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A3BF-01C0-DB44-C4BA-24F95135AC2C}"/>
              </a:ext>
            </a:extLst>
          </p:cNvPr>
          <p:cNvSpPr txBox="1"/>
          <p:nvPr/>
        </p:nvSpPr>
        <p:spPr>
          <a:xfrm>
            <a:off x="5956640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900F3-9A63-59DA-66DB-0D0B2C2D1E78}"/>
              </a:ext>
            </a:extLst>
          </p:cNvPr>
          <p:cNvSpPr txBox="1"/>
          <p:nvPr/>
        </p:nvSpPr>
        <p:spPr>
          <a:xfrm>
            <a:off x="6383857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49" name="直线连接符 89">
            <a:extLst>
              <a:ext uri="{FF2B5EF4-FFF2-40B4-BE49-F238E27FC236}">
                <a16:creationId xmlns:a16="http://schemas.microsoft.com/office/drawing/2014/main" id="{5BEA95CE-D4F5-F9D3-A1AF-4CBF59B3DFC5}"/>
              </a:ext>
            </a:extLst>
          </p:cNvPr>
          <p:cNvCxnSpPr>
            <a:cxnSpLocks/>
          </p:cNvCxnSpPr>
          <p:nvPr/>
        </p:nvCxnSpPr>
        <p:spPr>
          <a:xfrm>
            <a:off x="3413053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115">
            <a:extLst>
              <a:ext uri="{FF2B5EF4-FFF2-40B4-BE49-F238E27FC236}">
                <a16:creationId xmlns:a16="http://schemas.microsoft.com/office/drawing/2014/main" id="{E988C8BC-1EE4-C653-734E-EE678BC0D16B}"/>
              </a:ext>
            </a:extLst>
          </p:cNvPr>
          <p:cNvCxnSpPr>
            <a:cxnSpLocks/>
          </p:cNvCxnSpPr>
          <p:nvPr/>
        </p:nvCxnSpPr>
        <p:spPr>
          <a:xfrm>
            <a:off x="8583635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54">
            <a:extLst>
              <a:ext uri="{FF2B5EF4-FFF2-40B4-BE49-F238E27FC236}">
                <a16:creationId xmlns:a16="http://schemas.microsoft.com/office/drawing/2014/main" id="{86DFC1D1-647B-9DAD-00CB-09F5F574B57F}"/>
              </a:ext>
            </a:extLst>
          </p:cNvPr>
          <p:cNvCxnSpPr>
            <a:cxnSpLocks/>
          </p:cNvCxnSpPr>
          <p:nvPr/>
        </p:nvCxnSpPr>
        <p:spPr>
          <a:xfrm>
            <a:off x="8163987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155">
            <a:extLst>
              <a:ext uri="{FF2B5EF4-FFF2-40B4-BE49-F238E27FC236}">
                <a16:creationId xmlns:a16="http://schemas.microsoft.com/office/drawing/2014/main" id="{03364143-A1CA-8CBC-4759-DBCC3D9E3E7E}"/>
              </a:ext>
            </a:extLst>
          </p:cNvPr>
          <p:cNvCxnSpPr>
            <a:cxnSpLocks/>
          </p:cNvCxnSpPr>
          <p:nvPr/>
        </p:nvCxnSpPr>
        <p:spPr>
          <a:xfrm>
            <a:off x="8595246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166">
            <a:extLst>
              <a:ext uri="{FF2B5EF4-FFF2-40B4-BE49-F238E27FC236}">
                <a16:creationId xmlns:a16="http://schemas.microsoft.com/office/drawing/2014/main" id="{7B4EB704-C1F1-E82F-4B6F-DEF654E8D7ED}"/>
              </a:ext>
            </a:extLst>
          </p:cNvPr>
          <p:cNvCxnSpPr>
            <a:cxnSpLocks/>
          </p:cNvCxnSpPr>
          <p:nvPr/>
        </p:nvCxnSpPr>
        <p:spPr>
          <a:xfrm>
            <a:off x="8159230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69">
            <a:extLst>
              <a:ext uri="{FF2B5EF4-FFF2-40B4-BE49-F238E27FC236}">
                <a16:creationId xmlns:a16="http://schemas.microsoft.com/office/drawing/2014/main" id="{3D287A94-EE46-C89A-26E1-5CEB6E4AFB42}"/>
              </a:ext>
            </a:extLst>
          </p:cNvPr>
          <p:cNvCxnSpPr>
            <a:cxnSpLocks/>
          </p:cNvCxnSpPr>
          <p:nvPr/>
        </p:nvCxnSpPr>
        <p:spPr>
          <a:xfrm>
            <a:off x="8593765" y="4742263"/>
            <a:ext cx="426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8">
            <a:extLst>
              <a:ext uri="{FF2B5EF4-FFF2-40B4-BE49-F238E27FC236}">
                <a16:creationId xmlns:a16="http://schemas.microsoft.com/office/drawing/2014/main" id="{4B815697-C355-BDB8-C2BD-08CE7D02CF9B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5" name="矩形 62">
              <a:extLst>
                <a:ext uri="{FF2B5EF4-FFF2-40B4-BE49-F238E27FC236}">
                  <a16:creationId xmlns:a16="http://schemas.microsoft.com/office/drawing/2014/main" id="{1E80E4B0-FCD5-DEBA-400D-0968DDE27D8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63">
              <a:extLst>
                <a:ext uri="{FF2B5EF4-FFF2-40B4-BE49-F238E27FC236}">
                  <a16:creationId xmlns:a16="http://schemas.microsoft.com/office/drawing/2014/main" id="{9563A8EE-FAD2-1A89-7512-8000D4FAC00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4">
              <a:extLst>
                <a:ext uri="{FF2B5EF4-FFF2-40B4-BE49-F238E27FC236}">
                  <a16:creationId xmlns:a16="http://schemas.microsoft.com/office/drawing/2014/main" id="{BA335E11-4D8E-5969-E556-15BE1F999BB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65">
              <a:extLst>
                <a:ext uri="{FF2B5EF4-FFF2-40B4-BE49-F238E27FC236}">
                  <a16:creationId xmlns:a16="http://schemas.microsoft.com/office/drawing/2014/main" id="{829F4224-BA46-22BB-F647-BCA4D719FC62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66">
              <a:extLst>
                <a:ext uri="{FF2B5EF4-FFF2-40B4-BE49-F238E27FC236}">
                  <a16:creationId xmlns:a16="http://schemas.microsoft.com/office/drawing/2014/main" id="{5BECCC71-A86E-6EBF-BF1D-495608FA34E9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sp>
        <p:nvSpPr>
          <p:cNvPr id="10" name="三角形 15">
            <a:extLst>
              <a:ext uri="{FF2B5EF4-FFF2-40B4-BE49-F238E27FC236}">
                <a16:creationId xmlns:a16="http://schemas.microsoft.com/office/drawing/2014/main" id="{32157F55-BAE9-99DB-6DAC-43FCAF6D6DF3}"/>
              </a:ext>
            </a:extLst>
          </p:cNvPr>
          <p:cNvSpPr/>
          <p:nvPr/>
        </p:nvSpPr>
        <p:spPr>
          <a:xfrm rot="5400000">
            <a:off x="6147276" y="1100904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66">
            <a:extLst>
              <a:ext uri="{FF2B5EF4-FFF2-40B4-BE49-F238E27FC236}">
                <a16:creationId xmlns:a16="http://schemas.microsoft.com/office/drawing/2014/main" id="{F9247F95-F05A-16CF-271D-D3189B174218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12" name="直线连接符 60">
            <a:extLst>
              <a:ext uri="{FF2B5EF4-FFF2-40B4-BE49-F238E27FC236}">
                <a16:creationId xmlns:a16="http://schemas.microsoft.com/office/drawing/2014/main" id="{1BB43396-941B-126B-2CC8-30964F0875A5}"/>
              </a:ext>
            </a:extLst>
          </p:cNvPr>
          <p:cNvCxnSpPr>
            <a:cxnSpLocks/>
          </p:cNvCxnSpPr>
          <p:nvPr/>
        </p:nvCxnSpPr>
        <p:spPr>
          <a:xfrm flipV="1">
            <a:off x="3244850" y="1864026"/>
            <a:ext cx="1221099" cy="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60">
            <a:extLst>
              <a:ext uri="{FF2B5EF4-FFF2-40B4-BE49-F238E27FC236}">
                <a16:creationId xmlns:a16="http://schemas.microsoft.com/office/drawing/2014/main" id="{E3FAC091-0B8A-329A-E602-E15F3F27C0B9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60">
            <a:extLst>
              <a:ext uri="{FF2B5EF4-FFF2-40B4-BE49-F238E27FC236}">
                <a16:creationId xmlns:a16="http://schemas.microsoft.com/office/drawing/2014/main" id="{575E3B9B-1923-617C-8AAA-CE0DB159C964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60">
            <a:extLst>
              <a:ext uri="{FF2B5EF4-FFF2-40B4-BE49-F238E27FC236}">
                <a16:creationId xmlns:a16="http://schemas.microsoft.com/office/drawing/2014/main" id="{2AE8DCEA-944B-9681-9146-C98E8B30E702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60">
            <a:extLst>
              <a:ext uri="{FF2B5EF4-FFF2-40B4-BE49-F238E27FC236}">
                <a16:creationId xmlns:a16="http://schemas.microsoft.com/office/drawing/2014/main" id="{E58E4A63-6D01-4883-64A0-29CA462F08A6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76">
            <a:extLst>
              <a:ext uri="{FF2B5EF4-FFF2-40B4-BE49-F238E27FC236}">
                <a16:creationId xmlns:a16="http://schemas.microsoft.com/office/drawing/2014/main" id="{ACC72AC1-10D2-D542-755D-E95335C74D6A}"/>
              </a:ext>
            </a:extLst>
          </p:cNvPr>
          <p:cNvSpPr/>
          <p:nvPr/>
        </p:nvSpPr>
        <p:spPr>
          <a:xfrm flipV="1">
            <a:off x="6623477" y="1273950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E8BAE1FF-B53C-7E7C-43FE-88381B16825C}"/>
              </a:ext>
            </a:extLst>
          </p:cNvPr>
          <p:cNvSpPr txBox="1"/>
          <p:nvPr/>
        </p:nvSpPr>
        <p:spPr>
          <a:xfrm>
            <a:off x="3145408" y="15282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ACB8E7-ABA1-719C-50B4-12FFC5341456}"/>
              </a:ext>
            </a:extLst>
          </p:cNvPr>
          <p:cNvCxnSpPr>
            <a:cxnSpLocks/>
          </p:cNvCxnSpPr>
          <p:nvPr/>
        </p:nvCxnSpPr>
        <p:spPr>
          <a:xfrm flipV="1">
            <a:off x="5274850" y="801636"/>
            <a:ext cx="0" cy="81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ADC805-AF82-37A0-E04E-7FAB6CA44220}"/>
              </a:ext>
            </a:extLst>
          </p:cNvPr>
          <p:cNvCxnSpPr>
            <a:cxnSpLocks/>
          </p:cNvCxnSpPr>
          <p:nvPr/>
        </p:nvCxnSpPr>
        <p:spPr>
          <a:xfrm flipH="1">
            <a:off x="5041902" y="1327950"/>
            <a:ext cx="111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1373C9-FB3A-94F0-47E4-45B3C1C95808}"/>
              </a:ext>
            </a:extLst>
          </p:cNvPr>
          <p:cNvCxnSpPr>
            <a:cxnSpLocks/>
          </p:cNvCxnSpPr>
          <p:nvPr/>
        </p:nvCxnSpPr>
        <p:spPr>
          <a:xfrm flipH="1">
            <a:off x="6731477" y="1327950"/>
            <a:ext cx="228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9">
            <a:extLst>
              <a:ext uri="{FF2B5EF4-FFF2-40B4-BE49-F238E27FC236}">
                <a16:creationId xmlns:a16="http://schemas.microsoft.com/office/drawing/2014/main" id="{BDCF487C-4EED-F9DE-96DC-07ECD580346F}"/>
              </a:ext>
            </a:extLst>
          </p:cNvPr>
          <p:cNvSpPr txBox="1"/>
          <p:nvPr/>
        </p:nvSpPr>
        <p:spPr>
          <a:xfrm>
            <a:off x="7012627" y="11432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NCLKDIV2</a:t>
            </a:r>
          </a:p>
        </p:txBody>
      </p:sp>
      <p:sp>
        <p:nvSpPr>
          <p:cNvPr id="52" name="TextBox 59">
            <a:extLst>
              <a:ext uri="{FF2B5EF4-FFF2-40B4-BE49-F238E27FC236}">
                <a16:creationId xmlns:a16="http://schemas.microsoft.com/office/drawing/2014/main" id="{E4B95641-3ECD-8E27-E723-9A7ABAE7F703}"/>
              </a:ext>
            </a:extLst>
          </p:cNvPr>
          <p:cNvSpPr txBox="1"/>
          <p:nvPr/>
        </p:nvSpPr>
        <p:spPr>
          <a:xfrm>
            <a:off x="4355971" y="210522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UCKREG0</a:t>
            </a:r>
          </a:p>
        </p:txBody>
      </p:sp>
      <p:sp>
        <p:nvSpPr>
          <p:cNvPr id="53" name="TextBox 59">
            <a:extLst>
              <a:ext uri="{FF2B5EF4-FFF2-40B4-BE49-F238E27FC236}">
                <a16:creationId xmlns:a16="http://schemas.microsoft.com/office/drawing/2014/main" id="{DCF958E6-AD19-E1B8-3C37-B28166F27C95}"/>
              </a:ext>
            </a:extLst>
          </p:cNvPr>
          <p:cNvSpPr txBox="1"/>
          <p:nvPr/>
        </p:nvSpPr>
        <p:spPr>
          <a:xfrm>
            <a:off x="6014853" y="155218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UINVQ</a:t>
            </a:r>
          </a:p>
        </p:txBody>
      </p:sp>
    </p:spTree>
    <p:extLst>
      <p:ext uri="{BB962C8B-B14F-4D97-AF65-F5344CB8AC3E}">
        <p14:creationId xmlns:p14="http://schemas.microsoft.com/office/powerpoint/2010/main" val="45522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C5698826-EC79-6E50-1053-E5A78AFBAD97}"/>
              </a:ext>
            </a:extLst>
          </p:cNvPr>
          <p:cNvGrpSpPr/>
          <p:nvPr/>
        </p:nvGrpSpPr>
        <p:grpSpPr>
          <a:xfrm>
            <a:off x="9559120" y="2090657"/>
            <a:ext cx="756004" cy="1033153"/>
            <a:chOff x="2661581" y="1343921"/>
            <a:chExt cx="756004" cy="103315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863C13-7585-3E00-25E1-0F6E8E69EF6F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A6C878A9-0195-36F6-FE0C-5509E41BF6F1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598ABC-4468-871B-1580-F9586F42F877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E2FA5C-0335-C3FA-3910-0BCD290D3DC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794B71-5996-19A5-CA92-E789B92DBD25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17">
            <a:extLst>
              <a:ext uri="{FF2B5EF4-FFF2-40B4-BE49-F238E27FC236}">
                <a16:creationId xmlns:a16="http://schemas.microsoft.com/office/drawing/2014/main" id="{C1B4E280-409D-2C32-C724-2E628D2C2F84}"/>
              </a:ext>
            </a:extLst>
          </p:cNvPr>
          <p:cNvCxnSpPr>
            <a:cxnSpLocks/>
          </p:cNvCxnSpPr>
          <p:nvPr/>
        </p:nvCxnSpPr>
        <p:spPr>
          <a:xfrm>
            <a:off x="935665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9">
            <a:extLst>
              <a:ext uri="{FF2B5EF4-FFF2-40B4-BE49-F238E27FC236}">
                <a16:creationId xmlns:a16="http://schemas.microsoft.com/office/drawing/2014/main" id="{E499A25A-85EC-F2AC-81DC-76CF9446707C}"/>
              </a:ext>
            </a:extLst>
          </p:cNvPr>
          <p:cNvCxnSpPr>
            <a:cxnSpLocks/>
          </p:cNvCxnSpPr>
          <p:nvPr/>
        </p:nvCxnSpPr>
        <p:spPr>
          <a:xfrm>
            <a:off x="1023856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>
            <a:extLst>
              <a:ext uri="{FF2B5EF4-FFF2-40B4-BE49-F238E27FC236}">
                <a16:creationId xmlns:a16="http://schemas.microsoft.com/office/drawing/2014/main" id="{C3507B38-AADF-1366-4FE5-E1527D94A1F5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5602690" y="2856239"/>
            <a:ext cx="65874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FF4C50-6485-DBD1-1266-478557314FC7}"/>
              </a:ext>
            </a:extLst>
          </p:cNvPr>
          <p:cNvSpPr/>
          <p:nvPr/>
        </p:nvSpPr>
        <p:spPr>
          <a:xfrm rot="5400000">
            <a:off x="5193014" y="26845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连接符 20">
            <a:extLst>
              <a:ext uri="{FF2B5EF4-FFF2-40B4-BE49-F238E27FC236}">
                <a16:creationId xmlns:a16="http://schemas.microsoft.com/office/drawing/2014/main" id="{FB216364-88B9-2FC5-06D2-B4B013C260E4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>
            <a:off x="3009516" y="28562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1C3B9-4966-45EC-BAEA-F870FC4D10FC}"/>
              </a:ext>
            </a:extLst>
          </p:cNvPr>
          <p:cNvSpPr/>
          <p:nvPr/>
        </p:nvSpPr>
        <p:spPr>
          <a:xfrm>
            <a:off x="2095116" y="26182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0E896-D023-FA9E-9920-29A78326DFDA}"/>
              </a:ext>
            </a:extLst>
          </p:cNvPr>
          <p:cNvCxnSpPr>
            <a:cxnSpLocks/>
          </p:cNvCxnSpPr>
          <p:nvPr/>
        </p:nvCxnSpPr>
        <p:spPr>
          <a:xfrm>
            <a:off x="3009516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5814E4-2FDA-CA5E-B6C4-AAE4A014DD06}"/>
              </a:ext>
            </a:extLst>
          </p:cNvPr>
          <p:cNvCxnSpPr>
            <a:cxnSpLocks/>
          </p:cNvCxnSpPr>
          <p:nvPr/>
        </p:nvCxnSpPr>
        <p:spPr>
          <a:xfrm>
            <a:off x="5602690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371645-4F01-DC5B-7B37-870DC3F7B9C9}"/>
              </a:ext>
            </a:extLst>
          </p:cNvPr>
          <p:cNvCxnSpPr>
            <a:cxnSpLocks/>
          </p:cNvCxnSpPr>
          <p:nvPr/>
        </p:nvCxnSpPr>
        <p:spPr>
          <a:xfrm>
            <a:off x="8154214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33942C-1416-BC7F-A956-D24CBF08348C}"/>
              </a:ext>
            </a:extLst>
          </p:cNvPr>
          <p:cNvCxnSpPr>
            <a:cxnSpLocks/>
          </p:cNvCxnSpPr>
          <p:nvPr/>
        </p:nvCxnSpPr>
        <p:spPr>
          <a:xfrm>
            <a:off x="3009516" y="34540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331528-EE2D-05E7-CE69-EDBE3B55AF4D}"/>
              </a:ext>
            </a:extLst>
          </p:cNvPr>
          <p:cNvCxnSpPr>
            <a:cxnSpLocks/>
          </p:cNvCxnSpPr>
          <p:nvPr/>
        </p:nvCxnSpPr>
        <p:spPr>
          <a:xfrm>
            <a:off x="5602690" y="3454084"/>
            <a:ext cx="2551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1C86A-D518-536C-77A5-F2678B7A8499}"/>
              </a:ext>
            </a:extLst>
          </p:cNvPr>
          <p:cNvSpPr txBox="1"/>
          <p:nvPr/>
        </p:nvSpPr>
        <p:spPr>
          <a:xfrm>
            <a:off x="2792707" y="370108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Clock 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8033F9-4A8C-5FC6-E75D-B35DA6777832}"/>
              </a:ext>
            </a:extLst>
          </p:cNvPr>
          <p:cNvSpPr txBox="1"/>
          <p:nvPr/>
        </p:nvSpPr>
        <p:spPr>
          <a:xfrm>
            <a:off x="5104569" y="4029068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Source</a:t>
            </a:r>
            <a:r>
              <a:rPr lang="en-US" altLang="zh-CN" dirty="0"/>
              <a:t> Latency</a:t>
            </a:r>
            <a:endParaRPr lang="en-US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116E129-B2B2-383D-78C5-796D6D71B2AF}"/>
              </a:ext>
            </a:extLst>
          </p:cNvPr>
          <p:cNvSpPr/>
          <p:nvPr/>
        </p:nvSpPr>
        <p:spPr>
          <a:xfrm>
            <a:off x="3629425" y="18908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4942997-F2AE-4E91-3793-A92022AB2A56}"/>
              </a:ext>
            </a:extLst>
          </p:cNvPr>
          <p:cNvSpPr/>
          <p:nvPr/>
        </p:nvSpPr>
        <p:spPr>
          <a:xfrm>
            <a:off x="4831961" y="1890829"/>
            <a:ext cx="1563883" cy="612648"/>
          </a:xfrm>
          <a:prstGeom prst="wedgeRectCallout">
            <a:avLst>
              <a:gd name="adj1" fmla="val 1219"/>
              <a:gd name="adj2" fmla="val 1035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6AA3178-A036-4BA1-512D-C5019A4F1B59}"/>
              </a:ext>
            </a:extLst>
          </p:cNvPr>
          <p:cNvSpPr/>
          <p:nvPr/>
        </p:nvSpPr>
        <p:spPr>
          <a:xfrm rot="5400000">
            <a:off x="7744538" y="2673546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DA1D38-6FBA-43A2-DC5B-617BC7F6E5F1}"/>
              </a:ext>
            </a:extLst>
          </p:cNvPr>
          <p:cNvSpPr/>
          <p:nvPr/>
        </p:nvSpPr>
        <p:spPr>
          <a:xfrm>
            <a:off x="6261432" y="2758039"/>
            <a:ext cx="914400" cy="1963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线连接符 20">
            <a:extLst>
              <a:ext uri="{FF2B5EF4-FFF2-40B4-BE49-F238E27FC236}">
                <a16:creationId xmlns:a16="http://schemas.microsoft.com/office/drawing/2014/main" id="{82ACB4CA-9C96-8BC8-1B89-2CC20BF2A0AA}"/>
              </a:ext>
            </a:extLst>
          </p:cNvPr>
          <p:cNvCxnSpPr>
            <a:cxnSpLocks/>
          </p:cNvCxnSpPr>
          <p:nvPr/>
        </p:nvCxnSpPr>
        <p:spPr>
          <a:xfrm>
            <a:off x="7175832" y="2856238"/>
            <a:ext cx="6350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20">
            <a:extLst>
              <a:ext uri="{FF2B5EF4-FFF2-40B4-BE49-F238E27FC236}">
                <a16:creationId xmlns:a16="http://schemas.microsoft.com/office/drawing/2014/main" id="{DB8D0DCA-560F-E339-A689-3BD7298E9AC4}"/>
              </a:ext>
            </a:extLst>
          </p:cNvPr>
          <p:cNvCxnSpPr>
            <a:cxnSpLocks/>
          </p:cNvCxnSpPr>
          <p:nvPr/>
        </p:nvCxnSpPr>
        <p:spPr>
          <a:xfrm>
            <a:off x="8154214" y="2842276"/>
            <a:ext cx="1500961" cy="13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390B0AAE-055A-0B46-AD2F-E56F1F122BB5}"/>
              </a:ext>
            </a:extLst>
          </p:cNvPr>
          <p:cNvSpPr/>
          <p:nvPr/>
        </p:nvSpPr>
        <p:spPr>
          <a:xfrm>
            <a:off x="7023101" y="1877065"/>
            <a:ext cx="1800946" cy="612648"/>
          </a:xfrm>
          <a:prstGeom prst="wedgeRectCallout">
            <a:avLst>
              <a:gd name="adj1" fmla="val 1417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C09280F-EB21-C5A8-FCDB-8AB464220F66}"/>
              </a:ext>
            </a:extLst>
          </p:cNvPr>
          <p:cNvSpPr txBox="1"/>
          <p:nvPr/>
        </p:nvSpPr>
        <p:spPr>
          <a:xfrm>
            <a:off x="7408601" y="3716974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N</a:t>
            </a:r>
            <a:r>
              <a:rPr lang="en-US" altLang="zh-CN" dirty="0"/>
              <a:t>etwork Latency</a:t>
            </a:r>
            <a:endParaRPr lang="en-US" dirty="0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7349277B-5D2E-CAC5-D7AA-66700210452B}"/>
              </a:ext>
            </a:extLst>
          </p:cNvPr>
          <p:cNvCxnSpPr>
            <a:cxnSpLocks/>
          </p:cNvCxnSpPr>
          <p:nvPr/>
        </p:nvCxnSpPr>
        <p:spPr>
          <a:xfrm>
            <a:off x="9645103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4DB7CA0C-F18C-1419-B765-B694DB689BBD}"/>
              </a:ext>
            </a:extLst>
          </p:cNvPr>
          <p:cNvCxnSpPr>
            <a:cxnSpLocks/>
          </p:cNvCxnSpPr>
          <p:nvPr/>
        </p:nvCxnSpPr>
        <p:spPr>
          <a:xfrm>
            <a:off x="8154214" y="3454084"/>
            <a:ext cx="15083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C1BE20-3A85-1E57-A9EF-DFB653F9492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306102" y="3454084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AFA3E072-EB0C-31E8-14E8-1723BA9A9EB4}"/>
              </a:ext>
            </a:extLst>
          </p:cNvPr>
          <p:cNvCxnSpPr>
            <a:cxnSpLocks/>
          </p:cNvCxnSpPr>
          <p:nvPr/>
        </p:nvCxnSpPr>
        <p:spPr>
          <a:xfrm flipV="1">
            <a:off x="6770463" y="3462029"/>
            <a:ext cx="0" cy="5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BB586D-F9E1-F9E8-E519-711D934B31A3}"/>
              </a:ext>
            </a:extLst>
          </p:cNvPr>
          <p:cNvCxnSpPr>
            <a:cxnSpLocks/>
          </p:cNvCxnSpPr>
          <p:nvPr/>
        </p:nvCxnSpPr>
        <p:spPr>
          <a:xfrm flipH="1" flipV="1">
            <a:off x="8986959" y="3462891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8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>
            <a:extLst>
              <a:ext uri="{FF2B5EF4-FFF2-40B4-BE49-F238E27FC236}">
                <a16:creationId xmlns:a16="http://schemas.microsoft.com/office/drawing/2014/main" id="{CB2EF36E-FF1B-019D-51C4-9733F97D6059}"/>
              </a:ext>
            </a:extLst>
          </p:cNvPr>
          <p:cNvSpPr/>
          <p:nvPr/>
        </p:nvSpPr>
        <p:spPr>
          <a:xfrm>
            <a:off x="3767336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7CBE596C-B8EA-F164-DE5E-285CB0DF1987}"/>
              </a:ext>
            </a:extLst>
          </p:cNvPr>
          <p:cNvSpPr/>
          <p:nvPr/>
        </p:nvSpPr>
        <p:spPr>
          <a:xfrm>
            <a:off x="2911809" y="1225109"/>
            <a:ext cx="7636447" cy="41537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8F86A08B-9E1D-4B9B-2A9F-68676FFEB27B}"/>
              </a:ext>
            </a:extLst>
          </p:cNvPr>
          <p:cNvSpPr/>
          <p:nvPr/>
        </p:nvSpPr>
        <p:spPr>
          <a:xfrm rot="5400000">
            <a:off x="4749088" y="2773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D265451-6237-8860-72B6-FC11C421DBF1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16430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AE7F5FE-643C-EE2A-AF42-2E56EE602CF1}"/>
              </a:ext>
            </a:extLst>
          </p:cNvPr>
          <p:cNvCxnSpPr>
            <a:cxnSpLocks/>
          </p:cNvCxnSpPr>
          <p:nvPr/>
        </p:nvCxnSpPr>
        <p:spPr>
          <a:xfrm>
            <a:off x="4696920" y="3219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F4394B1-60D4-C5C3-0488-7504C6D9660E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5232891" y="3296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0">
            <a:extLst>
              <a:ext uri="{FF2B5EF4-FFF2-40B4-BE49-F238E27FC236}">
                <a16:creationId xmlns:a16="http://schemas.microsoft.com/office/drawing/2014/main" id="{A2FAD626-C351-93BC-5B4D-02FC77666DAB}"/>
              </a:ext>
            </a:extLst>
          </p:cNvPr>
          <p:cNvSpPr/>
          <p:nvPr/>
        </p:nvSpPr>
        <p:spPr>
          <a:xfrm>
            <a:off x="1350473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晶振</a:t>
            </a:r>
            <a:endParaRPr 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3915E9B-709B-999C-C64D-0F5C10C6F1A2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2264873" y="3219576"/>
            <a:ext cx="15024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Summing Junction 167">
            <a:extLst>
              <a:ext uri="{FF2B5EF4-FFF2-40B4-BE49-F238E27FC236}">
                <a16:creationId xmlns:a16="http://schemas.microsoft.com/office/drawing/2014/main" id="{C2F35C7E-B7F8-FFB2-2C22-C4D4F3F19AE9}"/>
              </a:ext>
            </a:extLst>
          </p:cNvPr>
          <p:cNvSpPr/>
          <p:nvPr/>
        </p:nvSpPr>
        <p:spPr>
          <a:xfrm>
            <a:off x="2839809" y="314757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08197F6-904A-CBE6-CCC3-9AEFFD3C91BF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0" cy="511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0E38F38F-7F7B-AFD3-5AA5-BBDD0102116A}"/>
              </a:ext>
            </a:extLst>
          </p:cNvPr>
          <p:cNvSpPr/>
          <p:nvPr/>
        </p:nvSpPr>
        <p:spPr>
          <a:xfrm>
            <a:off x="3395254" y="3196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C8091E-00E1-0FC1-2BBD-15695C5B6A54}"/>
              </a:ext>
            </a:extLst>
          </p:cNvPr>
          <p:cNvSpPr/>
          <p:nvPr/>
        </p:nvSpPr>
        <p:spPr>
          <a:xfrm>
            <a:off x="6096000" y="1690138"/>
            <a:ext cx="914400" cy="2510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时钟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分频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逻辑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B310C3D-ABF5-D5B6-F534-98B717A22853}"/>
              </a:ext>
            </a:extLst>
          </p:cNvPr>
          <p:cNvSpPr/>
          <p:nvPr/>
        </p:nvSpPr>
        <p:spPr>
          <a:xfrm>
            <a:off x="9170892" y="1690138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FFEBAE4-2295-A588-51A4-20A1280BB874}"/>
              </a:ext>
            </a:extLst>
          </p:cNvPr>
          <p:cNvSpPr/>
          <p:nvPr/>
        </p:nvSpPr>
        <p:spPr>
          <a:xfrm>
            <a:off x="9170892" y="2376319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86C8C6FD-F76A-C0E9-1C04-4A6025AAF268}"/>
              </a:ext>
            </a:extLst>
          </p:cNvPr>
          <p:cNvSpPr/>
          <p:nvPr/>
        </p:nvSpPr>
        <p:spPr>
          <a:xfrm>
            <a:off x="9170892" y="3662373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84D1DD-2F8A-6DBA-90C8-300A8C5454EF}"/>
              </a:ext>
            </a:extLst>
          </p:cNvPr>
          <p:cNvSpPr/>
          <p:nvPr/>
        </p:nvSpPr>
        <p:spPr>
          <a:xfrm>
            <a:off x="7994678" y="1690138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F1111A-CB0E-BBFD-CCDB-084CC360EE4F}"/>
              </a:ext>
            </a:extLst>
          </p:cNvPr>
          <p:cNvSpPr txBox="1"/>
          <p:nvPr/>
        </p:nvSpPr>
        <p:spPr>
          <a:xfrm>
            <a:off x="7951932" y="17666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CAD8674-12BF-A2D8-4728-775BF157B1A4}"/>
              </a:ext>
            </a:extLst>
          </p:cNvPr>
          <p:cNvSpPr/>
          <p:nvPr/>
        </p:nvSpPr>
        <p:spPr>
          <a:xfrm>
            <a:off x="7994678" y="3661514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70DEAB-9749-18F0-18E2-BB6A56346B63}"/>
              </a:ext>
            </a:extLst>
          </p:cNvPr>
          <p:cNvSpPr txBox="1"/>
          <p:nvPr/>
        </p:nvSpPr>
        <p:spPr>
          <a:xfrm>
            <a:off x="7951932" y="374579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7050415-6EE5-A9B5-2415-B453DBE73814}"/>
              </a:ext>
            </a:extLst>
          </p:cNvPr>
          <p:cNvCxnSpPr>
            <a:cxnSpLocks/>
            <a:stCxn id="31" idx="6"/>
            <a:endCxn id="27" idx="1"/>
          </p:cNvCxnSpPr>
          <p:nvPr/>
        </p:nvCxnSpPr>
        <p:spPr>
          <a:xfrm flipV="1">
            <a:off x="8534678" y="1959080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F7358E1-3116-B38D-DDBD-9BDEC4A6525F}"/>
              </a:ext>
            </a:extLst>
          </p:cNvPr>
          <p:cNvCxnSpPr>
            <a:cxnSpLocks/>
          </p:cNvCxnSpPr>
          <p:nvPr/>
        </p:nvCxnSpPr>
        <p:spPr>
          <a:xfrm flipV="1">
            <a:off x="8542742" y="3921614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DB6AA4B-DF38-DF01-20D0-7EE786B39512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7010400" y="1959079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19E51C4-4D97-B8E4-A2F0-AE0CF01990C0}"/>
              </a:ext>
            </a:extLst>
          </p:cNvPr>
          <p:cNvCxnSpPr>
            <a:cxnSpLocks/>
          </p:cNvCxnSpPr>
          <p:nvPr/>
        </p:nvCxnSpPr>
        <p:spPr>
          <a:xfrm>
            <a:off x="7002336" y="3930456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43DCB49-BE57-A289-3AE6-7F14D508C6E5}"/>
              </a:ext>
            </a:extLst>
          </p:cNvPr>
          <p:cNvCxnSpPr>
            <a:cxnSpLocks/>
          </p:cNvCxnSpPr>
          <p:nvPr/>
        </p:nvCxnSpPr>
        <p:spPr>
          <a:xfrm flipV="1">
            <a:off x="7010400" y="2644202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A38BAC7-241A-A19B-7627-A3971292AA7D}"/>
              </a:ext>
            </a:extLst>
          </p:cNvPr>
          <p:cNvCxnSpPr>
            <a:cxnSpLocks/>
            <a:stCxn id="12" idx="0"/>
            <a:endCxn id="26" idx="1"/>
          </p:cNvCxnSpPr>
          <p:nvPr/>
        </p:nvCxnSpPr>
        <p:spPr>
          <a:xfrm flipV="1">
            <a:off x="5404574" y="2945197"/>
            <a:ext cx="69142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AFD9DC9-9750-FD16-83C0-942CFB773CC4}"/>
              </a:ext>
            </a:extLst>
          </p:cNvPr>
          <p:cNvCxnSpPr>
            <a:cxnSpLocks/>
          </p:cNvCxnSpPr>
          <p:nvPr/>
        </p:nvCxnSpPr>
        <p:spPr>
          <a:xfrm flipV="1">
            <a:off x="7010400" y="3296000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68">
            <a:extLst>
              <a:ext uri="{FF2B5EF4-FFF2-40B4-BE49-F238E27FC236}">
                <a16:creationId xmlns:a16="http://schemas.microsoft.com/office/drawing/2014/main" id="{354711DA-5A11-D824-8C65-5B60BFEB0696}"/>
              </a:ext>
            </a:extLst>
          </p:cNvPr>
          <p:cNvSpPr txBox="1"/>
          <p:nvPr/>
        </p:nvSpPr>
        <p:spPr>
          <a:xfrm>
            <a:off x="9930779" y="12466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F25AF98D-F77C-5FFA-3242-7FE33A4BFE05}"/>
              </a:ext>
            </a:extLst>
          </p:cNvPr>
          <p:cNvSpPr txBox="1"/>
          <p:nvPr/>
        </p:nvSpPr>
        <p:spPr>
          <a:xfrm>
            <a:off x="7016366" y="161272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Clk1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8BAA07B0-A6B7-B5CD-FB62-B78FB5474B50}"/>
              </a:ext>
            </a:extLst>
          </p:cNvPr>
          <p:cNvSpPr txBox="1"/>
          <p:nvPr/>
        </p:nvSpPr>
        <p:spPr>
          <a:xfrm>
            <a:off x="7018453" y="229848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Clk2</a:t>
            </a: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3F8EAB45-1DF4-91D9-2F75-C5102494B75C}"/>
              </a:ext>
            </a:extLst>
          </p:cNvPr>
          <p:cNvSpPr txBox="1"/>
          <p:nvPr/>
        </p:nvSpPr>
        <p:spPr>
          <a:xfrm>
            <a:off x="7016366" y="290932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Clk3</a:t>
            </a: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98D5FBF9-82F5-5EF4-80AB-29D470EB95FE}"/>
              </a:ext>
            </a:extLst>
          </p:cNvPr>
          <p:cNvSpPr txBox="1"/>
          <p:nvPr/>
        </p:nvSpPr>
        <p:spPr>
          <a:xfrm>
            <a:off x="7004423" y="35735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Clk4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38FF48F5-BD87-C809-A7C4-A561D249DEDC}"/>
              </a:ext>
            </a:extLst>
          </p:cNvPr>
          <p:cNvSpPr txBox="1"/>
          <p:nvPr/>
        </p:nvSpPr>
        <p:spPr>
          <a:xfrm>
            <a:off x="6120570" y="479853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在所有Clk</a:t>
            </a:r>
            <a:r>
              <a:rPr lang="zh-CN" altLang="en-US" dirty="0"/>
              <a:t>*上的生成时钟</a:t>
            </a:r>
            <a:endParaRPr 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D43C5FB7-7D3C-E895-14ED-DB64A1FEEDFD}"/>
              </a:ext>
            </a:extLst>
          </p:cNvPr>
          <p:cNvSpPr txBox="1"/>
          <p:nvPr/>
        </p:nvSpPr>
        <p:spPr>
          <a:xfrm>
            <a:off x="3090585" y="42002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主时钟在这里</a:t>
            </a:r>
            <a:endParaRPr lang="en-US" dirty="0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B857D312-A763-D340-E33F-51EBB858A84E}"/>
              </a:ext>
            </a:extLst>
          </p:cNvPr>
          <p:cNvSpPr/>
          <p:nvPr/>
        </p:nvSpPr>
        <p:spPr>
          <a:xfrm>
            <a:off x="2362200" y="3287486"/>
            <a:ext cx="1360714" cy="881743"/>
          </a:xfrm>
          <a:custGeom>
            <a:avLst/>
            <a:gdLst>
              <a:gd name="connsiteX0" fmla="*/ 1360714 w 1360714"/>
              <a:gd name="connsiteY0" fmla="*/ 881743 h 881743"/>
              <a:gd name="connsiteX1" fmla="*/ 1251857 w 1360714"/>
              <a:gd name="connsiteY1" fmla="*/ 609600 h 881743"/>
              <a:gd name="connsiteX2" fmla="*/ 1023257 w 1360714"/>
              <a:gd name="connsiteY2" fmla="*/ 457200 h 881743"/>
              <a:gd name="connsiteX3" fmla="*/ 0 w 1360714"/>
              <a:gd name="connsiteY3" fmla="*/ 0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0714" h="881743">
                <a:moveTo>
                  <a:pt x="1360714" y="881743"/>
                </a:moveTo>
                <a:cubicBezTo>
                  <a:pt x="1334407" y="781050"/>
                  <a:pt x="1308100" y="680357"/>
                  <a:pt x="1251857" y="609600"/>
                </a:cubicBezTo>
                <a:cubicBezTo>
                  <a:pt x="1195614" y="538843"/>
                  <a:pt x="1231900" y="558800"/>
                  <a:pt x="1023257" y="457200"/>
                </a:cubicBezTo>
                <a:cubicBezTo>
                  <a:pt x="814614" y="355600"/>
                  <a:pt x="407307" y="177800"/>
                  <a:pt x="0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20A11375-7126-AAEE-E283-C98F4AFBA0B5}"/>
              </a:ext>
            </a:extLst>
          </p:cNvPr>
          <p:cNvSpPr/>
          <p:nvPr/>
        </p:nvSpPr>
        <p:spPr>
          <a:xfrm>
            <a:off x="3951514" y="3309257"/>
            <a:ext cx="947057" cy="849086"/>
          </a:xfrm>
          <a:custGeom>
            <a:avLst/>
            <a:gdLst>
              <a:gd name="connsiteX0" fmla="*/ 0 w 947057"/>
              <a:gd name="connsiteY0" fmla="*/ 849086 h 849086"/>
              <a:gd name="connsiteX1" fmla="*/ 152400 w 947057"/>
              <a:gd name="connsiteY1" fmla="*/ 642257 h 849086"/>
              <a:gd name="connsiteX2" fmla="*/ 500743 w 947057"/>
              <a:gd name="connsiteY2" fmla="*/ 489857 h 849086"/>
              <a:gd name="connsiteX3" fmla="*/ 838200 w 947057"/>
              <a:gd name="connsiteY3" fmla="*/ 272143 h 849086"/>
              <a:gd name="connsiteX4" fmla="*/ 947057 w 947057"/>
              <a:gd name="connsiteY4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057" h="849086">
                <a:moveTo>
                  <a:pt x="0" y="849086"/>
                </a:moveTo>
                <a:cubicBezTo>
                  <a:pt x="34471" y="775607"/>
                  <a:pt x="68943" y="702128"/>
                  <a:pt x="152400" y="642257"/>
                </a:cubicBezTo>
                <a:cubicBezTo>
                  <a:pt x="235857" y="582385"/>
                  <a:pt x="386443" y="551543"/>
                  <a:pt x="500743" y="489857"/>
                </a:cubicBezTo>
                <a:cubicBezTo>
                  <a:pt x="615043" y="428171"/>
                  <a:pt x="763814" y="353786"/>
                  <a:pt x="838200" y="272143"/>
                </a:cubicBezTo>
                <a:cubicBezTo>
                  <a:pt x="912586" y="190500"/>
                  <a:pt x="929821" y="95250"/>
                  <a:pt x="947057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5C5A715E-A15B-CD15-E70D-983D8859E9DA}"/>
              </a:ext>
            </a:extLst>
          </p:cNvPr>
          <p:cNvSpPr/>
          <p:nvPr/>
        </p:nvSpPr>
        <p:spPr>
          <a:xfrm>
            <a:off x="7113408" y="4016829"/>
            <a:ext cx="354192" cy="762000"/>
          </a:xfrm>
          <a:custGeom>
            <a:avLst/>
            <a:gdLst>
              <a:gd name="connsiteX0" fmla="*/ 354192 w 354192"/>
              <a:gd name="connsiteY0" fmla="*/ 762000 h 762000"/>
              <a:gd name="connsiteX1" fmla="*/ 299763 w 354192"/>
              <a:gd name="connsiteY1" fmla="*/ 620485 h 762000"/>
              <a:gd name="connsiteX2" fmla="*/ 147363 w 354192"/>
              <a:gd name="connsiteY2" fmla="*/ 533400 h 762000"/>
              <a:gd name="connsiteX3" fmla="*/ 16735 w 354192"/>
              <a:gd name="connsiteY3" fmla="*/ 283028 h 762000"/>
              <a:gd name="connsiteX4" fmla="*/ 5849 w 354192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192" h="762000">
                <a:moveTo>
                  <a:pt x="354192" y="762000"/>
                </a:moveTo>
                <a:cubicBezTo>
                  <a:pt x="344213" y="710292"/>
                  <a:pt x="334234" y="658585"/>
                  <a:pt x="299763" y="620485"/>
                </a:cubicBezTo>
                <a:cubicBezTo>
                  <a:pt x="265291" y="582385"/>
                  <a:pt x="194534" y="589643"/>
                  <a:pt x="147363" y="533400"/>
                </a:cubicBezTo>
                <a:cubicBezTo>
                  <a:pt x="100192" y="477157"/>
                  <a:pt x="40321" y="371928"/>
                  <a:pt x="16735" y="283028"/>
                </a:cubicBezTo>
                <a:cubicBezTo>
                  <a:pt x="-6851" y="194128"/>
                  <a:pt x="-501" y="97064"/>
                  <a:pt x="5849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9B7BA-ED82-18B8-FDFF-33D403128A24}"/>
              </a:ext>
            </a:extLst>
          </p:cNvPr>
          <p:cNvSpPr txBox="1"/>
          <p:nvPr/>
        </p:nvSpPr>
        <p:spPr>
          <a:xfrm>
            <a:off x="4739005" y="357624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PLL</a:t>
            </a:r>
            <a:r>
              <a:rPr lang="zh-CN" altLang="en-US" dirty="0"/>
              <a:t>旁路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0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7F0176FC-53E5-9A0E-B11B-DCA93D6D58FB}"/>
              </a:ext>
            </a:extLst>
          </p:cNvPr>
          <p:cNvSpPr/>
          <p:nvPr/>
        </p:nvSpPr>
        <p:spPr>
          <a:xfrm rot="16200000">
            <a:off x="7126277" y="364518"/>
            <a:ext cx="2774811" cy="503055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2A56D75-F469-4E03-FA39-9258F90F168D}"/>
              </a:ext>
            </a:extLst>
          </p:cNvPr>
          <p:cNvCxnSpPr>
            <a:cxnSpLocks/>
          </p:cNvCxnSpPr>
          <p:nvPr/>
        </p:nvCxnSpPr>
        <p:spPr>
          <a:xfrm>
            <a:off x="3543036" y="2236558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5CBBC9A2-628B-6FB1-1317-25D8930861E8}"/>
              </a:ext>
            </a:extLst>
          </p:cNvPr>
          <p:cNvGrpSpPr/>
          <p:nvPr/>
        </p:nvGrpSpPr>
        <p:grpSpPr>
          <a:xfrm>
            <a:off x="2355169" y="200399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3C61A5CF-B0E3-4DA1-EEAA-84C46569FB5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F9A687C8-EBF7-A8B7-4E43-1405C340F46A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6B6C8810-5B76-CABE-562C-C047519219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EDF993FF-315D-44DF-5F5E-FD8124F26B3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E59142EB-FBC3-BABE-1EAF-C065B7471F1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F03A22C6-09C3-363D-EC26-EF6052DAB888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FA4D48F-28F8-ED8E-10EA-7ED86875E882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505A3C26-6549-FE20-2474-6DEE00E6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FED3EEAA-35B2-69A0-CF04-9F01902D6B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A309E643-ECB2-5C09-2AF4-E351DEA85943}"/>
              </a:ext>
            </a:extLst>
          </p:cNvPr>
          <p:cNvGrpSpPr/>
          <p:nvPr/>
        </p:nvGrpSpPr>
        <p:grpSpPr>
          <a:xfrm>
            <a:off x="8055030" y="2003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F4FDE5C1-4DFC-1F49-F5AC-31671E05122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FDB16C07-108D-8F8C-447D-3DAFD81C8B7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5F160BEE-9EEA-E674-EDDE-F4C3527605C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1680BFF5-7233-FAEB-E4F0-612783625E5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ECFA8AB6-7C13-D35C-3C7B-B10AA7C26C2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C6899B9C-191D-CE1A-315B-64509362090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956B560A-1BFD-19CB-4806-8A68B433E96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DF4C1911-B520-A174-9238-2B0F6F3230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314A110C-A281-D30A-F8A8-404FB304D16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F339BC2-FE8C-81F7-1FAB-576FE744FBA7}"/>
              </a:ext>
            </a:extLst>
          </p:cNvPr>
          <p:cNvSpPr/>
          <p:nvPr/>
        </p:nvSpPr>
        <p:spPr>
          <a:xfrm>
            <a:off x="6464801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8F9DB2C5-2072-C12B-481B-B88BBE1CEDD9}"/>
              </a:ext>
            </a:extLst>
          </p:cNvPr>
          <p:cNvSpPr/>
          <p:nvPr/>
        </p:nvSpPr>
        <p:spPr>
          <a:xfrm>
            <a:off x="3523495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652FAF6-0710-CE93-D891-35DBA781B1EA}"/>
              </a:ext>
            </a:extLst>
          </p:cNvPr>
          <p:cNvCxnSpPr>
            <a:cxnSpLocks/>
          </p:cNvCxnSpPr>
          <p:nvPr/>
        </p:nvCxnSpPr>
        <p:spPr>
          <a:xfrm>
            <a:off x="1001486" y="3733800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53F218-9996-F27B-DE15-DEB977970C54}"/>
              </a:ext>
            </a:extLst>
          </p:cNvPr>
          <p:cNvCxnSpPr>
            <a:cxnSpLocks/>
          </p:cNvCxnSpPr>
          <p:nvPr/>
        </p:nvCxnSpPr>
        <p:spPr>
          <a:xfrm>
            <a:off x="8066876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584D3A43-AAED-151B-3729-E61F91171E8D}"/>
              </a:ext>
            </a:extLst>
          </p:cNvPr>
          <p:cNvCxnSpPr>
            <a:cxnSpLocks/>
          </p:cNvCxnSpPr>
          <p:nvPr/>
        </p:nvCxnSpPr>
        <p:spPr>
          <a:xfrm>
            <a:off x="2355169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33D6ABD-323C-CF26-1CA8-CC74121D9FEA}"/>
              </a:ext>
            </a:extLst>
          </p:cNvPr>
          <p:cNvSpPr/>
          <p:nvPr/>
        </p:nvSpPr>
        <p:spPr>
          <a:xfrm>
            <a:off x="5933821" y="21645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3C24EEA5-2B39-73F9-3318-5AC80F4B3081}"/>
              </a:ext>
            </a:extLst>
          </p:cNvPr>
          <p:cNvSpPr/>
          <p:nvPr/>
        </p:nvSpPr>
        <p:spPr>
          <a:xfrm>
            <a:off x="5926406" y="366180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73E954-EE2E-D3DF-317A-71BF1CDBD262}"/>
              </a:ext>
            </a:extLst>
          </p:cNvPr>
          <p:cNvSpPr txBox="1"/>
          <p:nvPr/>
        </p:nvSpPr>
        <p:spPr>
          <a:xfrm>
            <a:off x="965709" y="33718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CLKA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879B60-0869-E60D-4D5B-F171EF0AB61C}"/>
              </a:ext>
            </a:extLst>
          </p:cNvPr>
          <p:cNvSpPr txBox="1"/>
          <p:nvPr/>
        </p:nvSpPr>
        <p:spPr>
          <a:xfrm>
            <a:off x="5333526" y="18803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INP1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82566A99-5C64-D2B3-CFBB-ED67A20B539F}"/>
              </a:ext>
            </a:extLst>
          </p:cNvPr>
          <p:cNvCxnSpPr>
            <a:cxnSpLocks/>
          </p:cNvCxnSpPr>
          <p:nvPr/>
        </p:nvCxnSpPr>
        <p:spPr>
          <a:xfrm flipV="1">
            <a:off x="2787357" y="243047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/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/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/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410F075F-0532-62EF-DCF4-A9EEB2E768E9}"/>
              </a:ext>
            </a:extLst>
          </p:cNvPr>
          <p:cNvSpPr txBox="1"/>
          <p:nvPr/>
        </p:nvSpPr>
        <p:spPr>
          <a:xfrm>
            <a:off x="9374597" y="14923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90527-ED27-6158-B3B2-10F1206798B9}"/>
              </a:ext>
            </a:extLst>
          </p:cNvPr>
          <p:cNvSpPr txBox="1"/>
          <p:nvPr/>
        </p:nvSpPr>
        <p:spPr>
          <a:xfrm>
            <a:off x="2205128" y="450292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5FDF0-0D88-C170-7E93-4DDF5D456D5B}"/>
              </a:ext>
            </a:extLst>
          </p:cNvPr>
          <p:cNvSpPr txBox="1"/>
          <p:nvPr/>
        </p:nvSpPr>
        <p:spPr>
          <a:xfrm>
            <a:off x="7904989" y="450292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C817F15-D388-7DD3-5E37-ECB5915080C7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004449" y="3575125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A2233A84-3830-6249-A5F1-45B66E1E1283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7692639" y="3522578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198C5B4F-A403-5230-F676-4B04B6C1872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632111" y="22365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/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893E381-DF14-0385-7048-B0C5733AB88F}"/>
              </a:ext>
            </a:extLst>
          </p:cNvPr>
          <p:cNvSpPr txBox="1"/>
          <p:nvPr/>
        </p:nvSpPr>
        <p:spPr>
          <a:xfrm>
            <a:off x="2608303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93B152-BCD8-2654-ADEA-6F9F8A605432}"/>
              </a:ext>
            </a:extLst>
          </p:cNvPr>
          <p:cNvSpPr txBox="1"/>
          <p:nvPr/>
        </p:nvSpPr>
        <p:spPr>
          <a:xfrm>
            <a:off x="8308164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39672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5648</TotalTime>
  <Words>518</Words>
  <Application>Microsoft Office PowerPoint</Application>
  <PresentationFormat>Widescreen</PresentationFormat>
  <Paragraphs>317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20</cp:revision>
  <dcterms:created xsi:type="dcterms:W3CDTF">2024-12-31T07:51:09Z</dcterms:created>
  <dcterms:modified xsi:type="dcterms:W3CDTF">2025-03-19T08:18:15Z</dcterms:modified>
</cp:coreProperties>
</file>