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6C555-752D-4004-A979-9228B3A43E4C}" v="184" dt="2025-01-14T09:18:42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767"/>
  </p:normalViewPr>
  <p:slideViewPr>
    <p:cSldViewPr snapToGrid="0">
      <p:cViewPr>
        <p:scale>
          <a:sx n="400" d="100"/>
          <a:sy n="400" d="100"/>
        </p:scale>
        <p:origin x="-8148" y="-6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4T09:21:46.776" v="941" actId="14100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  <pc:spChg chg="del">
          <ac:chgData name="Jinyin Yan" userId="7d7b1cac-fbbc-4678-8cfc-23ca66a374ce" providerId="ADAL" clId="{FF26C555-752D-4004-A979-9228B3A43E4C}" dt="2025-01-08T02:11:37.306" v="1" actId="478"/>
          <ac:spMkLst>
            <pc:docMk/>
            <pc:sldMk cId="1423548731" sldId="261"/>
            <ac:spMk id="2" creationId="{11487EA7-9D0F-448A-EDB2-EC66D9F8B85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" creationId="{9568A496-D171-5617-CC3D-5D03AD4E14A2}"/>
          </ac:spMkLst>
        </pc:spChg>
        <pc:spChg chg="del">
          <ac:chgData name="Jinyin Yan" userId="7d7b1cac-fbbc-4678-8cfc-23ca66a374ce" providerId="ADAL" clId="{FF26C555-752D-4004-A979-9228B3A43E4C}" dt="2025-01-08T02:11:38.751" v="2" actId="478"/>
          <ac:spMkLst>
            <pc:docMk/>
            <pc:sldMk cId="1423548731" sldId="261"/>
            <ac:spMk id="3" creationId="{93506E59-FE24-D61D-2F00-0DF8B4630986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9" creationId="{5A27AF33-279C-B4AB-7A65-F43AE78996B5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0" creationId="{13D08FA7-E840-0CE2-6212-E5FE5A96D20B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1" creationId="{7E5DC3BE-141F-8A04-2BAD-EF12F4DAD7A7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2" creationId="{497D2C66-1F39-3298-B500-BA34E890278C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3" creationId="{DDAF3E61-ABF8-EA27-99B0-242EE98731C5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19" creationId="{76981B50-FA74-423A-B3CB-DEDB3F250D1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0" creationId="{11722F2F-CB9F-29C5-78C2-3CD84A799D1F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1" creationId="{EFEEE42B-01A4-CBA9-51A6-77129FF92862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2" creationId="{8F027852-2F4E-0047-58F8-F2D2C246645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3" creationId="{782A8BBE-8FD1-AD45-C7B5-71821FD3F39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4" creationId="{8182DA0E-80DD-5161-118A-8A25689BECC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7" creationId="{1E5DD0D4-409B-8D47-11DA-0CC478D13C21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36" creationId="{3152F685-C69F-334E-F45D-94890845B23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1" creationId="{AFE6354B-A614-3953-4C45-F9BD8071314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2" creationId="{CAAA86D8-68D5-F5E5-1EF5-A59A8D4915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6" creationId="{F8DB6A42-98DC-8414-FE6D-279080D81F6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7" creationId="{04C5F42A-A795-D4F6-D0F8-04FF367845D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8" creationId="{B0F4EAD8-1495-ADAF-E75F-4A775DC86FA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6" creationId="{4332EABB-357C-0250-D599-49C455CBFF3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7" creationId="{9E72C1C0-B609-1343-19F8-B1A0B3BA59E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8" creationId="{A5A6ED39-E358-01BF-B3E7-2D7974387B27}"/>
          </ac:spMkLst>
        </pc:spChg>
        <pc:spChg chg="add del mod">
          <ac:chgData name="Jinyin Yan" userId="7d7b1cac-fbbc-4678-8cfc-23ca66a374ce" providerId="ADAL" clId="{FF26C555-752D-4004-A979-9228B3A43E4C}" dt="2025-01-09T06:07:37.289" v="188" actId="478"/>
          <ac:spMkLst>
            <pc:docMk/>
            <pc:sldMk cId="1423548731" sldId="261"/>
            <ac:spMk id="80" creationId="{89B6DCDD-0307-CBF8-D934-6EB493952E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1" creationId="{3ED8D87E-4BDF-6238-5FEF-87B1E5A04DF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4" creationId="{D6951B02-9140-12FC-ACD3-DCCFB13D151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6" creationId="{ABB1F171-09F3-90A4-2FF7-50C30AFC072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7" creationId="{ECD47E78-9DD2-FD19-EE02-0DA34BFBD010}"/>
          </ac:spMkLst>
        </pc:spChg>
        <pc:spChg chg="add del mod">
          <ac:chgData name="Jinyin Yan" userId="7d7b1cac-fbbc-4678-8cfc-23ca66a374ce" providerId="ADAL" clId="{FF26C555-752D-4004-A979-9228B3A43E4C}" dt="2025-01-09T07:55:49.637" v="468" actId="478"/>
          <ac:spMkLst>
            <pc:docMk/>
            <pc:sldMk cId="1423548731" sldId="261"/>
            <ac:spMk id="100" creationId="{4F97A145-DC4A-13B1-49DE-F396C5DC783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04" creationId="{D3DA1565-9246-AE82-9089-47441096CD89}"/>
          </ac:spMkLst>
        </pc:spChg>
        <pc:spChg chg="add del mod">
          <ac:chgData name="Jinyin Yan" userId="7d7b1cac-fbbc-4678-8cfc-23ca66a374ce" providerId="ADAL" clId="{FF26C555-752D-4004-A979-9228B3A43E4C}" dt="2025-01-09T07:49:04.133" v="467" actId="478"/>
          <ac:spMkLst>
            <pc:docMk/>
            <pc:sldMk cId="1423548731" sldId="261"/>
            <ac:spMk id="109" creationId="{C4BFB02C-1C7B-3A9B-57BD-AC4080FFC69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1" creationId="{AFE50534-106D-D37C-B257-41191738C10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5" creationId="{9C2D48E9-15A1-E3BC-523C-5B07F19C96C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8" creationId="{1F3AC031-0569-20EF-66A6-EC1F3568A97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9" creationId="{3C6A9C5F-0D15-3057-935C-A7106E343444}"/>
          </ac:spMkLst>
        </pc:spChg>
        <pc:spChg chg="add del mod">
          <ac:chgData name="Jinyin Yan" userId="7d7b1cac-fbbc-4678-8cfc-23ca66a374ce" providerId="ADAL" clId="{FF26C555-752D-4004-A979-9228B3A43E4C}" dt="2025-01-09T07:58:28.210" v="487" actId="478"/>
          <ac:spMkLst>
            <pc:docMk/>
            <pc:sldMk cId="1423548731" sldId="261"/>
            <ac:spMk id="124" creationId="{B109015C-FBAB-7ADC-8877-895B45613AD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25" creationId="{59E6C387-7C09-9713-00F4-79E5C0FFD06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0" creationId="{50288E56-C7A5-9FB5-21ED-9B00EB3198F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1" creationId="{3F79A87A-D3BD-6318-EF04-DAEA010F8C3A}"/>
          </ac:spMkLst>
        </pc:spChg>
        <pc:spChg chg="add del mod">
          <ac:chgData name="Jinyin Yan" userId="7d7b1cac-fbbc-4678-8cfc-23ca66a374ce" providerId="ADAL" clId="{FF26C555-752D-4004-A979-9228B3A43E4C}" dt="2025-01-09T06:35:06.181" v="293" actId="478"/>
          <ac:spMkLst>
            <pc:docMk/>
            <pc:sldMk cId="1423548731" sldId="261"/>
            <ac:spMk id="134" creationId="{D0F5875D-F3C5-3D31-313A-5E41623A002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5" creationId="{4FA025DC-C0C0-C3A5-2C71-4E926E85D95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6" creationId="{84CFDBE6-DE97-C51F-560F-21D3885C913C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49" creationId="{091D9FF6-0B6D-1CBE-6114-27CA69380CD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0" creationId="{DD630EEB-9112-CC01-B159-9500EF7A40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1" creationId="{C58632F2-B280-72C3-D220-91395E3FEE5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2" creationId="{E92FD382-A86B-30DC-DAA3-096AC23C8D84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3" creationId="{3F257368-056A-2DA7-3785-17751B43162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4" creationId="{2054C9B5-F8ED-0297-D969-300F27EDCD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5" creationId="{EB15CB83-B91D-2715-A81C-F2823F2719FD}"/>
          </ac:spMkLst>
        </pc:spChg>
        <pc:spChg chg="add del mod ord">
          <ac:chgData name="Jinyin Yan" userId="7d7b1cac-fbbc-4678-8cfc-23ca66a374ce" providerId="ADAL" clId="{FF26C555-752D-4004-A979-9228B3A43E4C}" dt="2025-01-09T09:09:06.006" v="658" actId="478"/>
          <ac:spMkLst>
            <pc:docMk/>
            <pc:sldMk cId="1423548731" sldId="261"/>
            <ac:spMk id="158" creationId="{49FEAEC2-2BBB-0722-2624-70027BD6740C}"/>
          </ac:spMkLst>
        </pc:spChg>
        <pc:spChg chg="add del mod">
          <ac:chgData name="Jinyin Yan" userId="7d7b1cac-fbbc-4678-8cfc-23ca66a374ce" providerId="ADAL" clId="{FF26C555-752D-4004-A979-9228B3A43E4C}" dt="2025-01-09T09:05:09.496" v="642" actId="478"/>
          <ac:spMkLst>
            <pc:docMk/>
            <pc:sldMk cId="1423548731" sldId="261"/>
            <ac:spMk id="159" creationId="{71C9C7A4-44D0-C6D5-C731-F4023AF9135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0" creationId="{CA7FBF03-AABC-A8A7-C7BD-BD74A113DC35}"/>
          </ac:spMkLst>
        </pc:spChg>
        <pc:spChg chg="add del mod">
          <ac:chgData name="Jinyin Yan" userId="7d7b1cac-fbbc-4678-8cfc-23ca66a374ce" providerId="ADAL" clId="{FF26C555-752D-4004-A979-9228B3A43E4C}" dt="2025-01-09T09:08:51.314" v="655" actId="478"/>
          <ac:spMkLst>
            <pc:docMk/>
            <pc:sldMk cId="1423548731" sldId="261"/>
            <ac:spMk id="161" creationId="{F657AC32-7E20-D51B-AF0C-74C48D0D0EF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2" creationId="{E807BDEF-D9FD-8AFD-6926-D65F76D79700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3" creationId="{5771412E-CA6D-EF74-CD87-14FE405B5D7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4" creationId="{C98FAED1-5847-0C42-88CB-CC1F8679B16C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5" creationId="{03BA7A6B-4A4B-C8F5-73E9-2459A8ED3BB9}"/>
          </ac:spMkLst>
        </pc:s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4" creationId="{F69D420C-EA36-AAD6-429D-866E72A1B79E}"/>
          </ac:grpSpMkLst>
        </pc:grpChg>
        <pc:grpChg chg="mod">
          <ac:chgData name="Jinyin Yan" userId="7d7b1cac-fbbc-4678-8cfc-23ca66a374ce" providerId="ADAL" clId="{FF26C555-752D-4004-A979-9228B3A43E4C}" dt="2025-01-08T02:11:49.622" v="3"/>
          <ac:grpSpMkLst>
            <pc:docMk/>
            <pc:sldMk cId="1423548731" sldId="261"/>
            <ac:grpSpMk id="5" creationId="{6AAD99B1-9D25-0321-D859-E66647303C44}"/>
          </ac:grpSpMkLst>
        </pc:gr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14" creationId="{2FD86EFC-11AD-6665-11D4-33DB2041A925}"/>
          </ac:grpSpMkLst>
        </pc:grpChg>
        <pc:grpChg chg="mod">
          <ac:chgData name="Jinyin Yan" userId="7d7b1cac-fbbc-4678-8cfc-23ca66a374ce" providerId="ADAL" clId="{FF26C555-752D-4004-A979-9228B3A43E4C}" dt="2025-01-08T02:11:50.723" v="4"/>
          <ac:grpSpMkLst>
            <pc:docMk/>
            <pc:sldMk cId="1423548731" sldId="261"/>
            <ac:grpSpMk id="15" creationId="{AA24EECD-D42A-0F7C-C9D7-60A0EBB6D2C1}"/>
          </ac:grpSpMkLst>
        </pc:grp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" creationId="{0334BCF2-3980-821E-8EF4-B896D2AE6536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6" creationId="{E37A9B7F-5D57-4D13-6236-154BA89BC25F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7" creationId="{DD69388E-6D0E-3F34-4CEF-D677D38FC5CC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8" creationId="{15467BAC-55A5-7BC4-A24D-EF28755B371A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6" creationId="{CFED4742-647C-1CD5-4C16-F6A7E2FC9190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7" creationId="{BF7B77B5-61AF-C801-14AE-F2E1E9E94672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8" creationId="{4787D122-5C9A-A8E6-96BA-FF21A4C6C70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6" creationId="{C8938BE2-92A7-4F80-EE53-813C520320C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8" creationId="{6D4B53C1-4BCF-C010-B690-C6C455D9A2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9" creationId="{BAE9DC7C-62F6-4614-B1E1-CF12C51061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1" creationId="{244A052A-8CF4-43BF-9371-08EE218538D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2" creationId="{60E497F6-E99A-4292-8CAC-1EAD53526A1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3" creationId="{B85A6772-E7D1-2A3A-884F-15B5C36307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4" creationId="{7C8C4D8E-BF72-1878-96A1-194AB558A89A}"/>
          </ac:cxnSpMkLst>
        </pc:cxn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5" creationId="{2EC7A2DB-0D95-C012-8A28-DA19EC81BA1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7" creationId="{E3A3733B-7FFB-F930-778C-DB2109E161E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8" creationId="{34EAF3FC-553F-1FD1-29C4-3CA799BB794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9" creationId="{DE1FDAD3-C229-EBDD-9928-B22035443B1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0" creationId="{3994A34D-4002-6DC0-0D7F-5A9258EA1A3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3" creationId="{799A14A5-A54F-2402-E8C9-73D31046A679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44" creationId="{0B3909CD-A043-73ED-3814-59C42635F2D2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45" creationId="{4F95D3B8-0C3F-2CAA-57F7-DFE70AA29781}"/>
          </ac:cxnSpMkLst>
        </pc:cxnChg>
        <pc:cxnChg chg="add del mod">
          <ac:chgData name="Jinyin Yan" userId="7d7b1cac-fbbc-4678-8cfc-23ca66a374ce" providerId="ADAL" clId="{FF26C555-752D-4004-A979-9228B3A43E4C}" dt="2025-01-08T08:13:51.020" v="64" actId="478"/>
          <ac:cxnSpMkLst>
            <pc:docMk/>
            <pc:sldMk cId="1423548731" sldId="261"/>
            <ac:cxnSpMk id="46" creationId="{CBD5D7A7-E03E-28AA-1457-666B062384CA}"/>
          </ac:cxnSpMkLst>
        </pc:cxnChg>
        <pc:cxnChg chg="add del mod">
          <ac:chgData name="Jinyin Yan" userId="7d7b1cac-fbbc-4678-8cfc-23ca66a374ce" providerId="ADAL" clId="{FF26C555-752D-4004-A979-9228B3A43E4C}" dt="2025-01-08T08:13:52.243" v="65" actId="478"/>
          <ac:cxnSpMkLst>
            <pc:docMk/>
            <pc:sldMk cId="1423548731" sldId="261"/>
            <ac:cxnSpMk id="47" creationId="{E5E042AA-4DDD-6335-2176-96639DAF480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9" creationId="{C41E0F35-A3C7-22D0-0174-B81773339F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0" creationId="{757E5CC3-C4C9-D33E-AFAB-9B227C766C8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1" creationId="{F53C6599-207D-D319-4930-783B87158ED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2" creationId="{BFFFFDD6-F871-909E-C4EC-7619625F9FB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3" creationId="{AAE9BBD5-1420-9C1D-7740-44B590D17D5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4" creationId="{CCE81DFB-E9C9-4FE7-5816-4613EA4910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5" creationId="{A48634F2-4DD3-603D-F4F5-6BB116444E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6" creationId="{2C4C3F49-627E-DF65-BC2B-E8FF8B7907F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7" creationId="{C2D02A35-C7EA-7157-0E77-6266EF27A50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8" creationId="{9FA30052-70C8-DD9C-8F2F-2CB81940EC8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9" creationId="{C69B05BE-E89E-2D43-C16D-66BE292157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0" creationId="{25866AF6-3E33-3F17-093C-236AE42F3C0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1" creationId="{87E5BBD7-57C4-EE6F-85D5-1C0482035CD7}"/>
          </ac:cxnSpMkLst>
        </pc:cxnChg>
        <pc:cxnChg chg="add del mod">
          <ac:chgData name="Jinyin Yan" userId="7d7b1cac-fbbc-4678-8cfc-23ca66a374ce" providerId="ADAL" clId="{FF26C555-752D-4004-A979-9228B3A43E4C}" dt="2025-01-09T06:07:37.289" v="188" actId="478"/>
          <ac:cxnSpMkLst>
            <pc:docMk/>
            <pc:sldMk cId="1423548731" sldId="261"/>
            <ac:cxnSpMk id="61" creationId="{CC8984CC-E08D-E03F-DCDE-EE1DAE6C112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2" creationId="{0BB3FD72-F17B-6791-A68A-6AD67115090C}"/>
          </ac:cxnSpMkLst>
        </pc:cxnChg>
        <pc:cxnChg chg="add del mod">
          <ac:chgData name="Jinyin Yan" userId="7d7b1cac-fbbc-4678-8cfc-23ca66a374ce" providerId="ADAL" clId="{FF26C555-752D-4004-A979-9228B3A43E4C}" dt="2025-01-09T06:07:37.289" v="188" actId="478"/>
          <ac:cxnSpMkLst>
            <pc:docMk/>
            <pc:sldMk cId="1423548731" sldId="261"/>
            <ac:cxnSpMk id="62" creationId="{7D6909C0-DD90-8333-0384-6449BAC47ED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3" creationId="{D7A1D342-261F-8F51-8CCC-A806123AC15E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64" creationId="{ED70BA6F-00B8-F251-510B-F7F2FC142499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65" creationId="{1CDD77D1-378A-BFB0-6D75-5A5CF531743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9" creationId="{EAD0943A-0EE6-E3C7-28E7-12B4E5CD019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0" creationId="{6136BA73-207A-4044-C608-C2CC145F73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1" creationId="{F7799E8E-8EFA-1F67-88F4-86179FA8D85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2" creationId="{9AEA94D3-887D-9FC1-D351-79E15150B9AC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3" creationId="{310BFD6B-CAA7-0D3F-2FD7-398D60C5D8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4" creationId="{271928BA-48FC-A36F-E70D-67B12AB2B1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5" creationId="{2D21F7A5-6302-EA10-FA1A-ED8E950A70A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6" creationId="{73A2D295-B07E-9B53-04CE-48D849BA419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7" creationId="{000F231F-A665-4EA8-6162-9254E7DB8D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9" creationId="{6535535F-52CA-0AC0-CB1B-B07568B0CD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0" creationId="{3A5872BA-A4F5-3E9D-5DEA-A77C0F176AD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2" creationId="{F821AE44-AD82-BA71-030B-7F2BC668287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3" creationId="{C0A3E94F-07D2-CDD4-DB4C-75D8D3E08F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5" creationId="{7692848D-2D12-0D81-2A2C-E845A07601F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6" creationId="{34581614-7528-A934-7211-DFE1E26217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7" creationId="{E83868EC-E17F-E3F3-8142-B2B9E97B837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8" creationId="{730B2C9E-4353-5EE8-AAC8-DC9BFA74A5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9" creationId="{AA0437B7-44C5-371B-B61B-82CF058A74A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0" creationId="{31EAE85D-AC58-7699-4FDC-4383271147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1" creationId="{A73FFADE-6DCB-EFBA-E4D4-58C0AB500E0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2" creationId="{CA0C39E8-B3DB-B707-31D2-71FF3E0742B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3" creationId="{59E57344-BB7B-D884-2406-0EF247EB8B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4" creationId="{119E87C6-F8F2-4E1F-6765-5A865AC67AB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5" creationId="{1F089EF7-D00D-5157-CEA6-D6BC476D01CB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98" creationId="{92DA7609-FB7B-4DA1-F928-7DB6241B6CB8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99" creationId="{05F80329-658F-B65B-B6D8-E5623D9BCA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2" creationId="{01285831-F727-3F1C-9EA1-91E3FCCF77DD}"/>
          </ac:cxnSpMkLst>
        </pc:cxnChg>
        <pc:cxnChg chg="add mod or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6" creationId="{E21B4509-1BA9-EB9C-8803-36376D676B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7" creationId="{68D8013B-1947-CCF1-AA89-5F5AC0A964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0" creationId="{2259B9FD-82D4-6DA9-215B-1CB15C90170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2" creationId="{5BB3976E-470B-0CA6-3CD7-84DBE92FC23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6" creationId="{05710FBD-BD86-52F4-2616-F297F630E97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7" creationId="{D3980186-FDDA-F953-4748-740E2395EA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0" creationId="{F28E7319-C1C0-743A-A52D-3B9AA61DE74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3" creationId="{FD4A33E0-EB62-CBA5-9907-A4D4C9286D5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7" creationId="{9ED81650-0E85-CEB6-47AF-F74DF93B777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8" creationId="{13877867-8ED3-92DC-3487-395C376A666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32" creationId="{945FCED4-22F7-3D5F-ECEF-4EF16CE29AC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42" creationId="{16BC9BBA-A938-BB51-9B39-7A6DC6750488}"/>
          </ac:cxnSpMkLst>
        </pc:cxnChg>
        <pc:cxnChg chg="add del mod">
          <ac:chgData name="Jinyin Yan" userId="7d7b1cac-fbbc-4678-8cfc-23ca66a374ce" providerId="ADAL" clId="{FF26C555-752D-4004-A979-9228B3A43E4C}" dt="2025-01-09T06:57:34.928" v="335" actId="478"/>
          <ac:cxnSpMkLst>
            <pc:docMk/>
            <pc:sldMk cId="1423548731" sldId="261"/>
            <ac:cxnSpMk id="147" creationId="{7B350F6D-A739-D19D-4BD5-D16F0646B170}"/>
          </ac:cxnSpMkLst>
        </pc:cxnChg>
        <pc:cxnChg chg="add del mod">
          <ac:chgData name="Jinyin Yan" userId="7d7b1cac-fbbc-4678-8cfc-23ca66a374ce" providerId="ADAL" clId="{FF26C555-752D-4004-A979-9228B3A43E4C}" dt="2025-01-09T06:57:34.183" v="334" actId="478"/>
          <ac:cxnSpMkLst>
            <pc:docMk/>
            <pc:sldMk cId="1423548731" sldId="261"/>
            <ac:cxnSpMk id="148" creationId="{F8332DEB-10D4-AB9B-28CD-14C44B886353}"/>
          </ac:cxnSpMkLst>
        </pc:cxnChg>
        <pc:cxnChg chg="add del mod">
          <ac:chgData name="Jinyin Yan" userId="7d7b1cac-fbbc-4678-8cfc-23ca66a374ce" providerId="ADAL" clId="{FF26C555-752D-4004-A979-9228B3A43E4C}" dt="2025-01-09T06:57:32.648" v="332" actId="478"/>
          <ac:cxnSpMkLst>
            <pc:docMk/>
            <pc:sldMk cId="1423548731" sldId="261"/>
            <ac:cxnSpMk id="149" creationId="{A57CC81B-4205-A226-F876-43C00454040C}"/>
          </ac:cxnSpMkLst>
        </pc:cxnChg>
        <pc:cxnChg chg="add del mod">
          <ac:chgData name="Jinyin Yan" userId="7d7b1cac-fbbc-4678-8cfc-23ca66a374ce" providerId="ADAL" clId="{FF26C555-752D-4004-A979-9228B3A43E4C}" dt="2025-01-09T06:57:33.695" v="333" actId="478"/>
          <ac:cxnSpMkLst>
            <pc:docMk/>
            <pc:sldMk cId="1423548731" sldId="261"/>
            <ac:cxnSpMk id="150" creationId="{12279E0E-4592-5BD0-8F52-003B22189FD4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1" creationId="{C4FB5B52-CDF8-AA29-F8E4-D8FF809B23C1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2" creationId="{490AADCD-89FA-FAF8-0BAA-DFA48610050D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3" creationId="{3F135567-329B-FEF4-FC02-41842935764C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4" creationId="{D1AE49F2-A416-8E5B-DAE0-A877DD4EFC9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6" creationId="{73D322B1-EDD8-CEAA-5031-FA864C11CBE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7" creationId="{663E8B56-FC95-1D7E-59AE-60B5D82F90E4}"/>
          </ac:cxnSpMkLst>
        </pc:cxnChg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2" creationId="{0BB25607-0EC7-4DC6-D4F9-ECADC9BEFAAB}"/>
          </ac:spMkLst>
        </pc:spChg>
        <pc:spChg chg="del">
          <ac:chgData name="Jinyin Yan" userId="7d7b1cac-fbbc-4678-8cfc-23ca66a374ce" providerId="ADAL" clId="{FF26C555-752D-4004-A979-9228B3A43E4C}" dt="2025-01-09T07:24:57.799" v="373" actId="478"/>
          <ac:spMkLst>
            <pc:docMk/>
            <pc:sldMk cId="851681197" sldId="262"/>
            <ac:spMk id="24" creationId="{FB6A53AF-33BE-CE4F-5710-7F1529F8F64C}"/>
          </ac:spMkLst>
        </pc:spChg>
        <pc:spChg chg="del mod">
          <ac:chgData name="Jinyin Yan" userId="7d7b1cac-fbbc-4678-8cfc-23ca66a374ce" providerId="ADAL" clId="{FF26C555-752D-4004-A979-9228B3A43E4C}" dt="2025-01-09T07:25:53.748" v="386" actId="478"/>
          <ac:spMkLst>
            <pc:docMk/>
            <pc:sldMk cId="851681197" sldId="262"/>
            <ac:spMk id="27" creationId="{A634D26B-8225-3E40-4A06-0ADC9DDC6A37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41" creationId="{D4B9EC2F-AE35-8777-1171-A7EFEA1D76DC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42" creationId="{D5F09953-5271-C262-6D3B-3E0025E775B1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6" creationId="{0DBDC532-F3D3-137A-FE8A-E8DC93043750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7" creationId="{A68E8CC2-40BE-B471-6648-F2093C4764F5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8" creationId="{F60D16B5-800E-979A-7781-B517C64B77BA}"/>
          </ac:spMkLst>
        </pc:spChg>
        <pc:spChg chg="add mod">
          <ac:chgData name="Jinyin Yan" userId="7d7b1cac-fbbc-4678-8cfc-23ca66a374ce" providerId="ADAL" clId="{FF26C555-752D-4004-A979-9228B3A43E4C}" dt="2025-01-09T07:27:24.667" v="419" actId="1076"/>
          <ac:spMkLst>
            <pc:docMk/>
            <pc:sldMk cId="851681197" sldId="262"/>
            <ac:spMk id="62" creationId="{53D1550B-C339-E7FF-C740-67C490252D09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6" creationId="{642BC8A0-B6D2-6D4F-5D6F-F984EB0CFC83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7" creationId="{B0A6FFF0-22F5-1541-0E72-71A90505EA08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8" creationId="{24EEF911-567E-B856-5ADF-C9C2F13B4A74}"/>
          </ac:spMkLst>
        </pc:spChg>
        <pc:spChg chg="add mod">
          <ac:chgData name="Jinyin Yan" userId="7d7b1cac-fbbc-4678-8cfc-23ca66a374ce" providerId="ADAL" clId="{FF26C555-752D-4004-A979-9228B3A43E4C}" dt="2025-01-09T07:27:33.539" v="426"/>
          <ac:spMkLst>
            <pc:docMk/>
            <pc:sldMk cId="851681197" sldId="262"/>
            <ac:spMk id="78" creationId="{99384953-FBD3-7B83-47AA-7B76991630CF}"/>
          </ac:spMkLst>
        </pc:spChg>
        <pc:spChg chg="mod">
          <ac:chgData name="Jinyin Yan" userId="7d7b1cac-fbbc-4678-8cfc-23ca66a374ce" providerId="ADAL" clId="{FF26C555-752D-4004-A979-9228B3A43E4C}" dt="2025-01-09T07:26:24.228" v="401" actId="1076"/>
          <ac:spMkLst>
            <pc:docMk/>
            <pc:sldMk cId="851681197" sldId="262"/>
            <ac:spMk id="81" creationId="{AA685471-343C-7205-81C7-580768672032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84" creationId="{493C4281-08D5-B2D1-8B2B-40BA14D1C84E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96" creationId="{EDC39626-00B6-620B-C120-6002DED60639}"/>
          </ac:spMkLst>
        </pc:spChg>
        <pc:spChg chg="mod">
          <ac:chgData name="Jinyin Yan" userId="7d7b1cac-fbbc-4678-8cfc-23ca66a374ce" providerId="ADAL" clId="{FF26C555-752D-4004-A979-9228B3A43E4C}" dt="2025-01-09T07:26:29.402" v="402" actId="1076"/>
          <ac:spMkLst>
            <pc:docMk/>
            <pc:sldMk cId="851681197" sldId="262"/>
            <ac:spMk id="97" creationId="{14F20715-B819-388B-E737-DB8933E70657}"/>
          </ac:spMkLst>
        </pc:spChg>
        <pc:spChg chg="del">
          <ac:chgData name="Jinyin Yan" userId="7d7b1cac-fbbc-4678-8cfc-23ca66a374ce" providerId="ADAL" clId="{FF26C555-752D-4004-A979-9228B3A43E4C}" dt="2025-01-09T07:25:31.179" v="376" actId="478"/>
          <ac:spMkLst>
            <pc:docMk/>
            <pc:sldMk cId="851681197" sldId="262"/>
            <ac:spMk id="100" creationId="{0FA0B77F-F9A8-D41D-32DF-2A839000D4AB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104" creationId="{8C8A94D2-A4A6-333A-1776-0315EBB264FB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115" creationId="{EC745E9F-6B3E-AFB6-CED7-A950C87832C9}"/>
          </ac:spMkLst>
        </pc:spChg>
        <pc:spChg chg="del">
          <ac:chgData name="Jinyin Yan" userId="7d7b1cac-fbbc-4678-8cfc-23ca66a374ce" providerId="ADAL" clId="{FF26C555-752D-4004-A979-9228B3A43E4C}" dt="2025-01-09T07:25:47.291" v="379" actId="478"/>
          <ac:spMkLst>
            <pc:docMk/>
            <pc:sldMk cId="851681197" sldId="262"/>
            <ac:spMk id="119" creationId="{C88AF469-064F-4C28-D9A3-5EDB588BCB76}"/>
          </ac:spMkLst>
        </pc:spChg>
        <pc:spChg chg="del mod">
          <ac:chgData name="Jinyin Yan" userId="7d7b1cac-fbbc-4678-8cfc-23ca66a374ce" providerId="ADAL" clId="{FF26C555-752D-4004-A979-9228B3A43E4C}" dt="2025-01-09T07:25:56.561" v="388" actId="478"/>
          <ac:spMkLst>
            <pc:docMk/>
            <pc:sldMk cId="851681197" sldId="262"/>
            <ac:spMk id="130" creationId="{E5ABD80D-A81C-7179-3558-1DE69D87C4C0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1" creationId="{F176E364-094B-F1F4-1408-DC80C0B31AE9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5" creationId="{B5B3805B-FA64-4E0B-0E3F-96D752A6D6C7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6" creationId="{FEF6D33D-C6A3-5BC9-3E37-6EA1A54AA155}"/>
          </ac:spMkLst>
        </pc:spChg>
        <pc:grpChg chg="del">
          <ac:chgData name="Jinyin Yan" userId="7d7b1cac-fbbc-4678-8cfc-23ca66a374ce" providerId="ADAL" clId="{FF26C555-752D-4004-A979-9228B3A43E4C}" dt="2025-01-09T07:24:56.272" v="372" actId="478"/>
          <ac:grpSpMkLst>
            <pc:docMk/>
            <pc:sldMk cId="851681197" sldId="262"/>
            <ac:grpSpMk id="4" creationId="{9A25A67F-9E7C-D494-A27A-AE504027A6B4}"/>
          </ac:grpSpMkLst>
        </pc:grpChg>
        <pc:grpChg chg="del">
          <ac:chgData name="Jinyin Yan" userId="7d7b1cac-fbbc-4678-8cfc-23ca66a374ce" providerId="ADAL" clId="{FF26C555-752D-4004-A979-9228B3A43E4C}" dt="2025-01-09T07:24:56.272" v="372" actId="478"/>
          <ac:grpSpMkLst>
            <pc:docMk/>
            <pc:sldMk cId="851681197" sldId="262"/>
            <ac:grpSpMk id="14" creationId="{998A2115-EEA6-5B7E-A5F0-4E29E757B347}"/>
          </ac:grpSpMkLst>
        </pc:grp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" creationId="{07E610F6-ED62-9EA5-A2CC-638A9A5AAD7E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26" creationId="{A3C6F55E-69F8-E25F-8075-C0CC89C5B19B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28" creationId="{9D9CEA25-36F1-AA01-0FB0-C2E4A514FB2E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29" creationId="{F2A92AD4-7AF7-EE40-AF60-A236A5581BEB}"/>
          </ac:cxnSpMkLst>
        </pc:cxnChg>
        <pc:cxnChg chg="add mod">
          <ac:chgData name="Jinyin Yan" userId="7d7b1cac-fbbc-4678-8cfc-23ca66a374ce" providerId="ADAL" clId="{FF26C555-752D-4004-A979-9228B3A43E4C}" dt="2025-01-09T07:26:49.323" v="404" actId="14100"/>
          <ac:cxnSpMkLst>
            <pc:docMk/>
            <pc:sldMk cId="851681197" sldId="262"/>
            <ac:cxnSpMk id="30" creationId="{DDC6214D-2FB6-8BC8-657E-32ED2EE11B9E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1" creationId="{E96A728F-7936-AE0B-446F-D58C9B06ABD8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3" creationId="{320355D5-9449-4416-0BCA-5F73E6B2C7B7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34" creationId="{D546EEE7-3CDE-2DD1-7175-C5A2F85E5321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5" creationId="{DA96482F-134F-64BB-1F61-DC26035F6243}"/>
          </ac:cxnSpMkLst>
        </pc:cxnChg>
        <pc:cxnChg chg="add mod">
          <ac:chgData name="Jinyin Yan" userId="7d7b1cac-fbbc-4678-8cfc-23ca66a374ce" providerId="ADAL" clId="{FF26C555-752D-4004-A979-9228B3A43E4C}" dt="2025-01-09T07:26:57.009" v="407" actId="14100"/>
          <ac:cxnSpMkLst>
            <pc:docMk/>
            <pc:sldMk cId="851681197" sldId="262"/>
            <ac:cxnSpMk id="36" creationId="{53180093-12DC-74EA-64A8-752DF340069B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7" creationId="{397BDD27-A68B-A976-4B17-C0CA6B3E4EE0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39" creationId="{1EBABEAF-2D9E-B742-1D06-DA787DEEA5AC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40" creationId="{B70E5279-4707-FAC3-7417-17CC7D51D26B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43" creationId="{8A9207FB-0794-628D-A9D4-E7C791E895C7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44" creationId="{D0B915E0-894E-EC84-BD8F-D6F952EEE782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45" creationId="{A3466721-97FE-C6B9-E608-390F25196A04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49" creationId="{87AA176F-7893-AD0E-B050-A8D23FAB5CF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0" creationId="{9DB2ADC1-A850-E15F-3FCC-9886FB26D64E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51" creationId="{A5048987-6553-4440-D35B-A7134747544F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2" creationId="{3B15D3F3-7D20-6E3B-820D-1728CDC02AAE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53" creationId="{64456349-D834-1DD7-4A4C-2A67C205574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4" creationId="{028427AE-3CB8-9FF6-3604-1CAE480C2DD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5" creationId="{7F187880-4B4A-D950-AF75-30E249501BD2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6" creationId="{34654747-496F-D238-7BE5-9BDF458C6EA6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7" creationId="{42900790-D6B5-4A90-B854-781EA91475C5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8" creationId="{11416A94-1AE5-760F-635F-4CF60FC73204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9" creationId="{31FFD36B-D38B-CF16-98A3-1A33E175B8EE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60" creationId="{FAE9C30C-E476-213E-55A0-B0797E39D17B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63" creationId="{6E5219B3-D8F6-2919-B999-1EFB1CF85A16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64" creationId="{5B550C90-AFE8-7AF5-0DB7-ACD34D2CD1BB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65" creationId="{FB8B64F5-1927-B0D3-906A-AC8F890B69E5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79" creationId="{1FBE2EF4-E61B-CE60-41DD-4DB553C49869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2" creationId="{E2E3760D-E610-D4A0-ABFD-0370DAF1CBA2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3" creationId="{038D8260-3103-EDFF-227F-40BC1225DC6C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5" creationId="{DF33E150-FC90-E50E-7367-7E0B53311A28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6" creationId="{E7C1CE69-E1E7-C911-6CE3-6AC5761B4692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7" creationId="{B4FFEDAB-AF1E-6E5C-7A95-DD64780C7A3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8" creationId="{1B94215A-38F9-F3B8-B44C-8F9374F5913A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9" creationId="{5CAF590E-5571-60FD-9B4A-75E5E54219A3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0" creationId="{21522CD4-2D46-F4EE-6CAB-17F154C1268C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1" creationId="{277203C3-B4E2-2B91-AA6D-A3AD4E488EDF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2" creationId="{36FB074F-44DE-D575-A396-84945C65ABC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3" creationId="{62B9A91E-8AD4-E1B6-B6E2-FFE80789F5A7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4" creationId="{8984FDB1-2AF6-B179-A42F-EC33BCFE6B89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5" creationId="{1CBC232A-9EE3-2832-FF31-A20918523285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98" creationId="{D660AA1F-2E7E-B26D-C1E0-A9E9EFF08662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99" creationId="{D17C73F2-A809-F45E-A535-FFAB2C046DA9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102" creationId="{5DDF88AA-65D5-4577-4A23-B16A7FDD5276}"/>
          </ac:cxnSpMkLst>
        </pc:cxnChg>
        <pc:cxnChg chg="del">
          <ac:chgData name="Jinyin Yan" userId="7d7b1cac-fbbc-4678-8cfc-23ca66a374ce" providerId="ADAL" clId="{FF26C555-752D-4004-A979-9228B3A43E4C}" dt="2025-01-09T07:25:48.995" v="381" actId="478"/>
          <ac:cxnSpMkLst>
            <pc:docMk/>
            <pc:sldMk cId="851681197" sldId="262"/>
            <ac:cxnSpMk id="106" creationId="{00A7C5BB-B484-F4AD-2920-58ACD55D4476}"/>
          </ac:cxnSpMkLst>
        </pc:cxnChg>
        <pc:cxnChg chg="del">
          <ac:chgData name="Jinyin Yan" userId="7d7b1cac-fbbc-4678-8cfc-23ca66a374ce" providerId="ADAL" clId="{FF26C555-752D-4004-A979-9228B3A43E4C}" dt="2025-01-09T07:25:48.357" v="380" actId="478"/>
          <ac:cxnSpMkLst>
            <pc:docMk/>
            <pc:sldMk cId="851681197" sldId="262"/>
            <ac:cxnSpMk id="110" creationId="{40E3D24F-545E-A081-D778-0E54F2C1B115}"/>
          </ac:cxnSpMkLst>
        </pc:cxnChg>
        <pc:cxnChg chg="del">
          <ac:chgData name="Jinyin Yan" userId="7d7b1cac-fbbc-4678-8cfc-23ca66a374ce" providerId="ADAL" clId="{FF26C555-752D-4004-A979-9228B3A43E4C}" dt="2025-01-09T07:25:49.545" v="382" actId="478"/>
          <ac:cxnSpMkLst>
            <pc:docMk/>
            <pc:sldMk cId="851681197" sldId="262"/>
            <ac:cxnSpMk id="112" creationId="{1C0E1331-1795-3E37-3B79-9A759218CAB8}"/>
          </ac:cxnSpMkLst>
        </pc:cxnChg>
        <pc:cxnChg chg="del">
          <ac:chgData name="Jinyin Yan" userId="7d7b1cac-fbbc-4678-8cfc-23ca66a374ce" providerId="ADAL" clId="{FF26C555-752D-4004-A979-9228B3A43E4C}" dt="2025-01-09T07:25:52.346" v="385" actId="478"/>
          <ac:cxnSpMkLst>
            <pc:docMk/>
            <pc:sldMk cId="851681197" sldId="262"/>
            <ac:cxnSpMk id="116" creationId="{5BB5F2EA-9274-CC36-3973-8EC0B96159F8}"/>
          </ac:cxnSpMkLst>
        </pc:cxnChg>
        <pc:cxnChg chg="del">
          <ac:chgData name="Jinyin Yan" userId="7d7b1cac-fbbc-4678-8cfc-23ca66a374ce" providerId="ADAL" clId="{FF26C555-752D-4004-A979-9228B3A43E4C}" dt="2025-01-09T07:25:45.978" v="378" actId="478"/>
          <ac:cxnSpMkLst>
            <pc:docMk/>
            <pc:sldMk cId="851681197" sldId="262"/>
            <ac:cxnSpMk id="117" creationId="{46C9B41C-98A2-702A-2F94-CCD771737510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20" creationId="{0DF20F6A-7223-DE4A-7B25-B62ECFEEC548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23" creationId="{C65789D2-FCD7-41C6-7297-EDD7F7BC908D}"/>
          </ac:cxnSpMkLst>
        </pc:cxnChg>
        <pc:cxnChg chg="del mod">
          <ac:chgData name="Jinyin Yan" userId="7d7b1cac-fbbc-4678-8cfc-23ca66a374ce" providerId="ADAL" clId="{FF26C555-752D-4004-A979-9228B3A43E4C}" dt="2025-01-09T07:25:51.275" v="384" actId="478"/>
          <ac:cxnSpMkLst>
            <pc:docMk/>
            <pc:sldMk cId="851681197" sldId="262"/>
            <ac:cxnSpMk id="127" creationId="{0D628062-6D78-4BA3-7F94-C55C6F7868A8}"/>
          </ac:cxnSpMkLst>
        </pc:cxnChg>
        <pc:cxnChg chg="del mod">
          <ac:chgData name="Jinyin Yan" userId="7d7b1cac-fbbc-4678-8cfc-23ca66a374ce" providerId="ADAL" clId="{FF26C555-752D-4004-A979-9228B3A43E4C}" dt="2025-01-09T07:25:55.248" v="387" actId="478"/>
          <ac:cxnSpMkLst>
            <pc:docMk/>
            <pc:sldMk cId="851681197" sldId="262"/>
            <ac:cxnSpMk id="128" creationId="{4EE63093-A885-8EA6-F962-42FF01DA99F7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32" creationId="{A170523A-F8C1-F577-DF77-4B27CD982964}"/>
          </ac:cxnSpMkLst>
        </pc:cxnChg>
        <pc:cxnChg chg="del">
          <ac:chgData name="Jinyin Yan" userId="7d7b1cac-fbbc-4678-8cfc-23ca66a374ce" providerId="ADAL" clId="{FF26C555-752D-4004-A979-9228B3A43E4C}" dt="2025-01-09T07:25:50.638" v="383" actId="478"/>
          <ac:cxnSpMkLst>
            <pc:docMk/>
            <pc:sldMk cId="851681197" sldId="262"/>
            <ac:cxnSpMk id="142" creationId="{964D6403-07D1-8437-FEE1-15DA10D6E979}"/>
          </ac:cxnSpMkLst>
        </pc:cxnChg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2" creationId="{0B47D55D-8A83-BDBC-4A09-52932EEC9ED5}"/>
          </ac:spMkLst>
        </pc:spChg>
        <pc:spChg chg="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24" creationId="{314B7A8F-14EA-3FF9-B104-215C65E9C5FF}"/>
          </ac:spMkLst>
        </pc:spChg>
        <pc:spChg chg="add mod">
          <ac:chgData name="Jinyin Yan" userId="7d7b1cac-fbbc-4678-8cfc-23ca66a374ce" providerId="ADAL" clId="{FF26C555-752D-4004-A979-9228B3A43E4C}" dt="2025-01-09T09:41:56.002" v="724" actId="1076"/>
          <ac:spMkLst>
            <pc:docMk/>
            <pc:sldMk cId="3403091211" sldId="263"/>
            <ac:spMk id="25" creationId="{43181863-2C03-C213-F95C-9C0C6A847E2A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27" creationId="{03FD8341-0B7F-306C-C0B0-A2770B8C8482}"/>
          </ac:spMkLst>
        </pc:spChg>
        <pc:spChg chg="add 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30" creationId="{21774C65-1C77-AF36-5F3E-0B53D06E71F2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36" creationId="{08D84F86-E06A-8DEE-EF78-AD7C61DF0AB4}"/>
          </ac:spMkLst>
        </pc:spChg>
        <pc:spChg chg="add mod">
          <ac:chgData name="Jinyin Yan" userId="7d7b1cac-fbbc-4678-8cfc-23ca66a374ce" providerId="ADAL" clId="{FF26C555-752D-4004-A979-9228B3A43E4C}" dt="2025-01-10T02:37:10.047" v="848" actId="208"/>
          <ac:spMkLst>
            <pc:docMk/>
            <pc:sldMk cId="3403091211" sldId="263"/>
            <ac:spMk id="40" creationId="{A54ACA11-7556-0A40-D334-2E597F43051F}"/>
          </ac:spMkLst>
        </pc:spChg>
        <pc:spChg chg="del mod">
          <ac:chgData name="Jinyin Yan" userId="7d7b1cac-fbbc-4678-8cfc-23ca66a374ce" providerId="ADAL" clId="{FF26C555-752D-4004-A979-9228B3A43E4C}" dt="2025-01-09T09:40:35.586" v="707" actId="478"/>
          <ac:spMkLst>
            <pc:docMk/>
            <pc:sldMk cId="3403091211" sldId="263"/>
            <ac:spMk id="41" creationId="{15262B60-CC00-3959-414F-CC56124BDB64}"/>
          </ac:spMkLst>
        </pc:spChg>
        <pc:spChg chg="add mod">
          <ac:chgData name="Jinyin Yan" userId="7d7b1cac-fbbc-4678-8cfc-23ca66a374ce" providerId="ADAL" clId="{FF26C555-752D-4004-A979-9228B3A43E4C}" dt="2025-01-10T02:37:35.099" v="849" actId="208"/>
          <ac:spMkLst>
            <pc:docMk/>
            <pc:sldMk cId="3403091211" sldId="263"/>
            <ac:spMk id="41" creationId="{BF09C188-E907-F565-52EC-FA8B14E14B56}"/>
          </ac:spMkLst>
        </pc:spChg>
        <pc:spChg chg="del mod">
          <ac:chgData name="Jinyin Yan" userId="7d7b1cac-fbbc-4678-8cfc-23ca66a374ce" providerId="ADAL" clId="{FF26C555-752D-4004-A979-9228B3A43E4C}" dt="2025-01-09T09:40:35.586" v="707" actId="478"/>
          <ac:spMkLst>
            <pc:docMk/>
            <pc:sldMk cId="3403091211" sldId="263"/>
            <ac:spMk id="42" creationId="{63F868D6-EE4B-F9AE-B992-30480AB32D8E}"/>
          </ac:spMkLst>
        </pc:spChg>
        <pc:spChg chg="add mod">
          <ac:chgData name="Jinyin Yan" userId="7d7b1cac-fbbc-4678-8cfc-23ca66a374ce" providerId="ADAL" clId="{FF26C555-752D-4004-A979-9228B3A43E4C}" dt="2025-01-10T02:40:56.436" v="857" actId="207"/>
          <ac:spMkLst>
            <pc:docMk/>
            <pc:sldMk cId="3403091211" sldId="263"/>
            <ac:spMk id="42" creationId="{D6A9A137-F403-D995-FCB0-C5A25F8C4F20}"/>
          </ac:spMkLst>
        </pc:spChg>
        <pc:spChg chg="add mod">
          <ac:chgData name="Jinyin Yan" userId="7d7b1cac-fbbc-4678-8cfc-23ca66a374ce" providerId="ADAL" clId="{FF26C555-752D-4004-A979-9228B3A43E4C}" dt="2025-01-10T02:41:22.787" v="864" actId="1076"/>
          <ac:spMkLst>
            <pc:docMk/>
            <pc:sldMk cId="3403091211" sldId="263"/>
            <ac:spMk id="43" creationId="{16FE44A8-8531-F115-1055-686924820582}"/>
          </ac:spMkLst>
        </pc:spChg>
        <pc:spChg chg="add mod">
          <ac:chgData name="Jinyin Yan" userId="7d7b1cac-fbbc-4678-8cfc-23ca66a374ce" providerId="ADAL" clId="{FF26C555-752D-4004-A979-9228B3A43E4C}" dt="2025-01-10T02:41:54.069" v="876" actId="207"/>
          <ac:spMkLst>
            <pc:docMk/>
            <pc:sldMk cId="3403091211" sldId="263"/>
            <ac:spMk id="46" creationId="{390B6311-9FC7-8A2D-A54C-D6D072987B80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6" creationId="{3F7F368C-1673-6672-DD7D-16E3C2D1600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7" creationId="{84DD92FD-EF36-6A66-0F53-7898C52C9820}"/>
          </ac:spMkLst>
        </pc:spChg>
        <pc:spChg chg="add mod">
          <ac:chgData name="Jinyin Yan" userId="7d7b1cac-fbbc-4678-8cfc-23ca66a374ce" providerId="ADAL" clId="{FF26C555-752D-4004-A979-9228B3A43E4C}" dt="2025-01-10T03:02:25.915" v="894" actId="207"/>
          <ac:spMkLst>
            <pc:docMk/>
            <pc:sldMk cId="3403091211" sldId="263"/>
            <ac:spMk id="47" creationId="{D4FB24B7-4D2E-8E4E-7FCF-9C1E1F53D00C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8" creationId="{41DA6E41-D5B3-6B53-684F-81166D6A325C}"/>
          </ac:spMkLst>
        </pc:spChg>
        <pc:spChg chg="add mod">
          <ac:chgData name="Jinyin Yan" userId="7d7b1cac-fbbc-4678-8cfc-23ca66a374ce" providerId="ADAL" clId="{FF26C555-752D-4004-A979-9228B3A43E4C}" dt="2025-01-10T06:39:02.546" v="899" actId="1076"/>
          <ac:spMkLst>
            <pc:docMk/>
            <pc:sldMk cId="3403091211" sldId="263"/>
            <ac:spMk id="48" creationId="{FDACCCA1-55B5-A097-048F-411949DCC2B3}"/>
          </ac:spMkLst>
        </pc:spChg>
        <pc:spChg chg="add mod">
          <ac:chgData name="Jinyin Yan" userId="7d7b1cac-fbbc-4678-8cfc-23ca66a374ce" providerId="ADAL" clId="{FF26C555-752D-4004-A979-9228B3A43E4C}" dt="2025-01-10T06:39:46.736" v="906" actId="1076"/>
          <ac:spMkLst>
            <pc:docMk/>
            <pc:sldMk cId="3403091211" sldId="263"/>
            <ac:spMk id="49" creationId="{5DEF443C-51A8-4B26-B07C-84BD0C9AAF1F}"/>
          </ac:spMkLst>
        </pc:spChg>
        <pc:spChg chg="add mod">
          <ac:chgData name="Jinyin Yan" userId="7d7b1cac-fbbc-4678-8cfc-23ca66a374ce" providerId="ADAL" clId="{FF26C555-752D-4004-A979-9228B3A43E4C}" dt="2025-01-10T06:40:05.188" v="918" actId="1076"/>
          <ac:spMkLst>
            <pc:docMk/>
            <pc:sldMk cId="3403091211" sldId="263"/>
            <ac:spMk id="50" creationId="{43D322DA-0CA7-00AC-5309-6EE12FC57434}"/>
          </ac:spMkLst>
        </pc:spChg>
        <pc:spChg chg="add mod">
          <ac:chgData name="Jinyin Yan" userId="7d7b1cac-fbbc-4678-8cfc-23ca66a374ce" providerId="ADAL" clId="{FF26C555-752D-4004-A979-9228B3A43E4C}" dt="2025-01-10T09:31:57.534" v="923" actId="1076"/>
          <ac:spMkLst>
            <pc:docMk/>
            <pc:sldMk cId="3403091211" sldId="263"/>
            <ac:spMk id="51" creationId="{16B0E410-09B3-EED9-F51B-81EA11B44475}"/>
          </ac:spMkLst>
        </pc:spChg>
        <pc:spChg chg="del">
          <ac:chgData name="Jinyin Yan" userId="7d7b1cac-fbbc-4678-8cfc-23ca66a374ce" providerId="ADAL" clId="{FF26C555-752D-4004-A979-9228B3A43E4C}" dt="2025-01-09T09:39:16.419" v="692" actId="478"/>
          <ac:spMkLst>
            <pc:docMk/>
            <pc:sldMk cId="3403091211" sldId="263"/>
            <ac:spMk id="66" creationId="{3FC6AAD9-91FD-04F4-A746-E78703DB6014}"/>
          </ac:spMkLst>
        </pc:spChg>
        <pc:spChg chg="del">
          <ac:chgData name="Jinyin Yan" userId="7d7b1cac-fbbc-4678-8cfc-23ca66a374ce" providerId="ADAL" clId="{FF26C555-752D-4004-A979-9228B3A43E4C}" dt="2025-01-09T09:39:08.519" v="689" actId="478"/>
          <ac:spMkLst>
            <pc:docMk/>
            <pc:sldMk cId="3403091211" sldId="263"/>
            <ac:spMk id="67" creationId="{2FF1A6E6-175E-1015-E4F9-E7CB2BE278CE}"/>
          </ac:spMkLst>
        </pc:spChg>
        <pc:spChg chg="del">
          <ac:chgData name="Jinyin Yan" userId="7d7b1cac-fbbc-4678-8cfc-23ca66a374ce" providerId="ADAL" clId="{FF26C555-752D-4004-A979-9228B3A43E4C}" dt="2025-01-09T09:39:02.688" v="684" actId="478"/>
          <ac:spMkLst>
            <pc:docMk/>
            <pc:sldMk cId="3403091211" sldId="263"/>
            <ac:spMk id="68" creationId="{7C09202A-E45A-2825-731D-4BE93EE536E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81" creationId="{A84AC616-53A6-CCF3-9567-A684AB753E1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84" creationId="{37D5C93F-4599-19B7-B72F-216638EEF544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96" creationId="{3D5B8C36-4063-C14B-373C-70850168686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97" creationId="{119D6E72-D5EB-FAF3-B207-CA149DCC0DD9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8" creationId="{78882B2B-F9E3-BC20-EB0E-433484DF57E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9" creationId="{F59E4F2D-E0B0-9D75-6A13-A63A40F19A8F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0" creationId="{9925DC0F-A3C7-024B-0A51-1DFB1D9BB76C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1" creationId="{A03CA56C-6E88-02A4-EC88-A0542C61570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3" creationId="{FFA7C22C-2726-204B-666C-3FD074826D45}"/>
          </ac:spMkLst>
        </pc:spChg>
        <pc:spChg chg="del">
          <ac:chgData name="Jinyin Yan" userId="7d7b1cac-fbbc-4678-8cfc-23ca66a374ce" providerId="ADAL" clId="{FF26C555-752D-4004-A979-9228B3A43E4C}" dt="2025-01-09T09:39:04.431" v="685" actId="478"/>
          <ac:spMkLst>
            <pc:docMk/>
            <pc:sldMk cId="3403091211" sldId="263"/>
            <ac:spMk id="104" creationId="{9B41EAB3-FEB9-F9D8-9C31-A7BA2D8770C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1" creationId="{6C2A2242-AA21-05C9-84DD-0431B43129E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5" creationId="{1B2E93DB-E2AD-AE9D-C5ED-5ABB23B3F0F4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8" creationId="{70EA89B2-3516-B5EA-8384-C310342A3EF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9" creationId="{2086A413-8648-D6C2-C423-2C32E972A3C2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1" creationId="{35B987B4-D3A1-D8ED-6AB8-2D826F108B3C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2" creationId="{5334B3A7-4290-5A20-5B33-2962BFEFD6F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4" creationId="{56DA0B42-7220-4BF2-DC77-2359F6B75AD5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25" creationId="{28701DC7-906D-D520-1852-63ADD494C234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6" creationId="{0CC5471E-CDCF-282C-E024-FCD2334F9F4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9" creationId="{1D991D38-EC41-470F-05B2-EC70F55CDD0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0" creationId="{299CDD81-7B41-B9AB-CDFB-83BD884CB10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1" creationId="{2CBB58FF-291A-CFB0-A4FC-232A7326A1C5}"/>
          </ac:spMkLst>
        </pc:spChg>
        <pc:spChg chg="add mod">
          <ac:chgData name="Jinyin Yan" userId="7d7b1cac-fbbc-4678-8cfc-23ca66a374ce" providerId="ADAL" clId="{FF26C555-752D-4004-A979-9228B3A43E4C}" dt="2025-01-09T09:41:17.277" v="714" actId="14100"/>
          <ac:spMkLst>
            <pc:docMk/>
            <pc:sldMk cId="3403091211" sldId="263"/>
            <ac:spMk id="133" creationId="{C525E765-B244-74AF-715E-E8E72948BBE6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5" creationId="{1BDDB62F-8CEA-5A03-DC4C-92EC5E3B412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6" creationId="{EA4D9DE0-38B8-D9E5-8272-065D4477F098}"/>
          </ac:spMkLst>
        </pc:spChg>
        <pc:spChg chg="add del mod">
          <ac:chgData name="Jinyin Yan" userId="7d7b1cac-fbbc-4678-8cfc-23ca66a374ce" providerId="ADAL" clId="{FF26C555-752D-4004-A979-9228B3A43E4C}" dt="2025-01-09T09:44:28.875" v="746" actId="478"/>
          <ac:spMkLst>
            <pc:docMk/>
            <pc:sldMk cId="3403091211" sldId="263"/>
            <ac:spMk id="146" creationId="{7F8BEC4E-9A57-7E74-6EFC-BC586E0C3A7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49" creationId="{171178FB-791C-DD06-89FA-C27502EF755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0" creationId="{FE3290C7-DB2B-2029-F4DB-84E754389CB1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1" creationId="{99A0A9CE-F3BD-D5B6-3A3E-31FB6C88DAEB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2" creationId="{BAF38BEC-D680-A04D-B9DC-C528DBF6D3F2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3" creationId="{C8A64D95-8329-CD10-F185-080D02A0D850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4" creationId="{98EE74F6-9E33-A88A-101A-647598B2C7E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5" creationId="{17D0D435-DD51-32B3-A769-18EA3C8A4981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0" creationId="{23777B39-A729-698C-BDFB-EC2E300E8F83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2" creationId="{8D720EBB-3B38-C0EA-0460-7F518A5B4BC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3" creationId="{BE1D3899-2BEE-FC9F-C8C7-6C0FE511169E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4" creationId="{4CCA0035-26BE-82A7-919A-457D11E036E8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5" creationId="{D57A7CC8-E501-800D-70E5-6B979F8B84E7}"/>
          </ac:spMkLst>
        </pc:spChg>
        <pc:spChg chg="add mod">
          <ac:chgData name="Jinyin Yan" userId="7d7b1cac-fbbc-4678-8cfc-23ca66a374ce" providerId="ADAL" clId="{FF26C555-752D-4004-A979-9228B3A43E4C}" dt="2025-01-09T09:44:50.737" v="751" actId="1076"/>
          <ac:spMkLst>
            <pc:docMk/>
            <pc:sldMk cId="3403091211" sldId="263"/>
            <ac:spMk id="168" creationId="{4929E9C5-F45B-7450-04B3-45FB51416287}"/>
          </ac:spMkLst>
        </pc:spChg>
        <pc:spChg chg="add mod">
          <ac:chgData name="Jinyin Yan" userId="7d7b1cac-fbbc-4678-8cfc-23ca66a374ce" providerId="ADAL" clId="{FF26C555-752D-4004-A979-9228B3A43E4C}" dt="2025-01-09T09:44:58.705" v="753" actId="1076"/>
          <ac:spMkLst>
            <pc:docMk/>
            <pc:sldMk cId="3403091211" sldId="263"/>
            <ac:spMk id="169" creationId="{0E95B290-9CAD-C95D-2F19-C2EBA5CF6D31}"/>
          </ac:spMkLst>
        </pc:spChg>
        <pc:spChg chg="add mod">
          <ac:chgData name="Jinyin Yan" userId="7d7b1cac-fbbc-4678-8cfc-23ca66a374ce" providerId="ADAL" clId="{FF26C555-752D-4004-A979-9228B3A43E4C}" dt="2025-01-09T09:48:29.245" v="758" actId="1076"/>
          <ac:spMkLst>
            <pc:docMk/>
            <pc:sldMk cId="3403091211" sldId="263"/>
            <ac:spMk id="170" creationId="{84590C10-03D3-9577-64D7-6FBB355364A9}"/>
          </ac:spMkLst>
        </pc:spChg>
        <pc:spChg chg="add mod">
          <ac:chgData name="Jinyin Yan" userId="7d7b1cac-fbbc-4678-8cfc-23ca66a374ce" providerId="ADAL" clId="{FF26C555-752D-4004-A979-9228B3A43E4C}" dt="2025-01-09T09:49:21.244" v="762" actId="1076"/>
          <ac:spMkLst>
            <pc:docMk/>
            <pc:sldMk cId="3403091211" sldId="263"/>
            <ac:spMk id="174" creationId="{A3FF9CB0-79B6-A07B-82C7-39035E0C659D}"/>
          </ac:spMkLst>
        </pc:spChg>
        <pc:spChg chg="add mod">
          <ac:chgData name="Jinyin Yan" userId="7d7b1cac-fbbc-4678-8cfc-23ca66a374ce" providerId="ADAL" clId="{FF26C555-752D-4004-A979-9228B3A43E4C}" dt="2025-01-09T09:49:59.016" v="765" actId="1076"/>
          <ac:spMkLst>
            <pc:docMk/>
            <pc:sldMk cId="3403091211" sldId="263"/>
            <ac:spMk id="175" creationId="{481A4F8F-845A-6D7C-FB8E-13E662497FB6}"/>
          </ac:spMkLst>
        </pc:spChg>
        <pc:spChg chg="add mod">
          <ac:chgData name="Jinyin Yan" userId="7d7b1cac-fbbc-4678-8cfc-23ca66a374ce" providerId="ADAL" clId="{FF26C555-752D-4004-A979-9228B3A43E4C}" dt="2025-01-09T09:50:25.866" v="773" actId="1076"/>
          <ac:spMkLst>
            <pc:docMk/>
            <pc:sldMk cId="3403091211" sldId="263"/>
            <ac:spMk id="182" creationId="{D4F64ED4-426E-F0B4-BCE2-BB6DC9585E80}"/>
          </ac:spMkLst>
        </pc:spChg>
        <pc:spChg chg="add mod">
          <ac:chgData name="Jinyin Yan" userId="7d7b1cac-fbbc-4678-8cfc-23ca66a374ce" providerId="ADAL" clId="{FF26C555-752D-4004-A979-9228B3A43E4C}" dt="2025-01-09T09:50:35.420" v="776" actId="1076"/>
          <ac:spMkLst>
            <pc:docMk/>
            <pc:sldMk cId="3403091211" sldId="263"/>
            <ac:spMk id="183" creationId="{0CCE01E9-2A21-1D3C-300C-4A65D6548C02}"/>
          </ac:spMkLst>
        </pc:spChg>
        <pc:spChg chg="add mod">
          <ac:chgData name="Jinyin Yan" userId="7d7b1cac-fbbc-4678-8cfc-23ca66a374ce" providerId="ADAL" clId="{FF26C555-752D-4004-A979-9228B3A43E4C}" dt="2025-01-09T09:58:22.082" v="803" actId="1076"/>
          <ac:spMkLst>
            <pc:docMk/>
            <pc:sldMk cId="3403091211" sldId="263"/>
            <ac:spMk id="184" creationId="{D0DC24EA-819B-15CA-6239-42D87E4B78E8}"/>
          </ac:spMkLst>
        </pc:spChg>
        <pc:spChg chg="add mod">
          <ac:chgData name="Jinyin Yan" userId="7d7b1cac-fbbc-4678-8cfc-23ca66a374ce" providerId="ADAL" clId="{FF26C555-752D-4004-A979-9228B3A43E4C}" dt="2025-01-09T09:58:24.978" v="804" actId="1076"/>
          <ac:spMkLst>
            <pc:docMk/>
            <pc:sldMk cId="3403091211" sldId="263"/>
            <ac:spMk id="185" creationId="{E18C5C0C-7141-E3DD-7535-48D064AE7EE0}"/>
          </ac:spMkLst>
        </pc:spChg>
        <pc:spChg chg="add del mod">
          <ac:chgData name="Jinyin Yan" userId="7d7b1cac-fbbc-4678-8cfc-23ca66a374ce" providerId="ADAL" clId="{FF26C555-752D-4004-A979-9228B3A43E4C}" dt="2025-01-09T09:57:40.384" v="792"/>
          <ac:spMkLst>
            <pc:docMk/>
            <pc:sldMk cId="3403091211" sldId="263"/>
            <ac:spMk id="186" creationId="{BA69917E-ACEE-8D2B-7187-CF1457330F82}"/>
          </ac:spMkLst>
        </pc:spChg>
        <pc:spChg chg="add mod">
          <ac:chgData name="Jinyin Yan" userId="7d7b1cac-fbbc-4678-8cfc-23ca66a374ce" providerId="ADAL" clId="{FF26C555-752D-4004-A979-9228B3A43E4C}" dt="2025-01-09T09:58:08.755" v="802" actId="1076"/>
          <ac:spMkLst>
            <pc:docMk/>
            <pc:sldMk cId="3403091211" sldId="263"/>
            <ac:spMk id="187" creationId="{AFFB24E4-3DF1-6121-EC70-C26EA579D78B}"/>
          </ac:spMkLst>
        </pc:spChg>
        <pc:spChg chg="add del">
          <ac:chgData name="Jinyin Yan" userId="7d7b1cac-fbbc-4678-8cfc-23ca66a374ce" providerId="ADAL" clId="{FF26C555-752D-4004-A979-9228B3A43E4C}" dt="2025-01-09T10:00:39.932" v="823" actId="478"/>
          <ac:spMkLst>
            <pc:docMk/>
            <pc:sldMk cId="3403091211" sldId="263"/>
            <ac:spMk id="201" creationId="{4368C150-3CB7-E860-AF16-CF0EED351CE6}"/>
          </ac:spMkLst>
        </pc:spChg>
        <pc:spChg chg="add mod">
          <ac:chgData name="Jinyin Yan" userId="7d7b1cac-fbbc-4678-8cfc-23ca66a374ce" providerId="ADAL" clId="{FF26C555-752D-4004-A979-9228B3A43E4C}" dt="2025-01-09T10:01:11.391" v="828" actId="13822"/>
          <ac:spMkLst>
            <pc:docMk/>
            <pc:sldMk cId="3403091211" sldId="263"/>
            <ac:spMk id="202" creationId="{81F3917C-2B3C-930F-434C-629746A93960}"/>
          </ac:spMkLst>
        </pc:s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4" creationId="{9932FC9D-75FC-1875-06A3-B096BD12033F}"/>
          </ac:grpSpMkLst>
        </pc:gr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14" creationId="{CB674F9D-7072-2B7F-83D8-F6024A3D8848}"/>
          </ac:grpSpMkLst>
        </pc:grpChg>
        <pc:grpChg chg="add mod">
          <ac:chgData name="Jinyin Yan" userId="7d7b1cac-fbbc-4678-8cfc-23ca66a374ce" providerId="ADAL" clId="{FF26C555-752D-4004-A979-9228B3A43E4C}" dt="2025-01-09T09:41:59.834" v="725" actId="1076"/>
          <ac:grpSpMkLst>
            <pc:docMk/>
            <pc:sldMk cId="3403091211" sldId="263"/>
            <ac:grpSpMk id="44" creationId="{4612748E-1106-0F2B-FB8E-18A63A91641B}"/>
          </ac:grpSpMkLst>
        </pc:grpChg>
        <pc:grpChg chg="mod">
          <ac:chgData name="Jinyin Yan" userId="7d7b1cac-fbbc-4678-8cfc-23ca66a374ce" providerId="ADAL" clId="{FF26C555-752D-4004-A979-9228B3A43E4C}" dt="2025-01-09T09:39:52.298" v="699"/>
          <ac:grpSpMkLst>
            <pc:docMk/>
            <pc:sldMk cId="3403091211" sldId="263"/>
            <ac:grpSpMk id="45" creationId="{76F6DA49-D526-F851-6DF8-13EB6DAC629D}"/>
          </ac:grpSpMkLst>
        </pc:grpChg>
        <pc:grpChg chg="add mod">
          <ac:chgData name="Jinyin Yan" userId="7d7b1cac-fbbc-4678-8cfc-23ca66a374ce" providerId="ADAL" clId="{FF26C555-752D-4004-A979-9228B3A43E4C}" dt="2025-01-09T09:44:18.029" v="745" actId="1076"/>
          <ac:grpSpMkLst>
            <pc:docMk/>
            <pc:sldMk cId="3403091211" sldId="263"/>
            <ac:grpSpMk id="105" creationId="{1381E233-5A31-08B4-58E3-9C850A26D6E4}"/>
          </ac:grpSpMkLst>
        </pc:grpChg>
        <pc:grpChg chg="mod">
          <ac:chgData name="Jinyin Yan" userId="7d7b1cac-fbbc-4678-8cfc-23ca66a374ce" providerId="ADAL" clId="{FF26C555-752D-4004-A979-9228B3A43E4C}" dt="2025-01-09T09:40:01.610" v="701"/>
          <ac:grpSpMkLst>
            <pc:docMk/>
            <pc:sldMk cId="3403091211" sldId="263"/>
            <ac:grpSpMk id="108" creationId="{0BC269F0-357A-E9CE-EF07-C000C8CD3715}"/>
          </ac:grpSpMkLst>
        </pc:grpChg>
        <pc:cxnChg chg="add mod">
          <ac:chgData name="Jinyin Yan" userId="7d7b1cac-fbbc-4678-8cfc-23ca66a374ce" providerId="ADAL" clId="{FF26C555-752D-4004-A979-9228B3A43E4C}" dt="2025-01-10T02:34:44.316" v="834" actId="14100"/>
          <ac:cxnSpMkLst>
            <pc:docMk/>
            <pc:sldMk cId="3403091211" sldId="263"/>
            <ac:cxnSpMk id="2" creationId="{6637EB17-EA2D-D945-1AD3-9C85220588CF}"/>
          </ac:cxnSpMkLst>
        </pc:cxnChg>
        <pc:cxnChg chg="del">
          <ac:chgData name="Jinyin Yan" userId="7d7b1cac-fbbc-4678-8cfc-23ca66a374ce" providerId="ADAL" clId="{FF26C555-752D-4004-A979-9228B3A43E4C}" dt="2025-01-09T09:39:05.699" v="687" actId="478"/>
          <ac:cxnSpMkLst>
            <pc:docMk/>
            <pc:sldMk cId="3403091211" sldId="263"/>
            <ac:cxnSpMk id="3" creationId="{44893E58-88D6-0D3A-5776-1B998431D6AD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6" creationId="{6235CFAE-44D4-4BF1-9429-D13337DFC80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28" creationId="{B8C32F2E-F9F7-CB06-CD91-35FBEC20D8D6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9" creationId="{5590D4C5-44AA-4A7F-3DA7-BB14249B9D23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1" creationId="{BBA72449-1785-948D-1798-B91277B8907B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2" creationId="{61FBE97B-EA51-2892-4503-87F50D19BA3C}"/>
          </ac:cxnSpMkLst>
        </pc:cxnChg>
        <pc:cxnChg chg="add del mod">
          <ac:chgData name="Jinyin Yan" userId="7d7b1cac-fbbc-4678-8cfc-23ca66a374ce" providerId="ADAL" clId="{FF26C555-752D-4004-A979-9228B3A43E4C}" dt="2025-01-10T02:36:30.773" v="841" actId="478"/>
          <ac:cxnSpMkLst>
            <pc:docMk/>
            <pc:sldMk cId="3403091211" sldId="263"/>
            <ac:cxnSpMk id="32" creationId="{676CC441-61EC-66EB-278B-A7A0BB5BFDE3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3" creationId="{C3BA80C1-E4B4-9848-A9FB-3512FDE533F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4" creationId="{D03BF38E-B916-7C03-358A-1F99A6A35958}"/>
          </ac:cxnSpMkLst>
        </pc:cxnChg>
        <pc:cxnChg chg="del">
          <ac:chgData name="Jinyin Yan" userId="7d7b1cac-fbbc-4678-8cfc-23ca66a374ce" providerId="ADAL" clId="{FF26C555-752D-4004-A979-9228B3A43E4C}" dt="2025-01-09T09:39:07.029" v="688" actId="478"/>
          <ac:cxnSpMkLst>
            <pc:docMk/>
            <pc:sldMk cId="3403091211" sldId="263"/>
            <ac:cxnSpMk id="35" creationId="{AC46FF68-DB59-0B61-CD3C-23A717A7EF4A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7" creationId="{AA27D928-D061-B5BF-EE07-51EE8CF06957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8" creationId="{A36ECAE2-D2D1-387D-CFF1-94C7780FC44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9" creationId="{B4FD76C3-C8CA-216C-7191-33B9AF9AC01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40" creationId="{87D25CDA-5A5B-459F-D4F7-01535C1DDAD6}"/>
          </ac:cxnSpMkLst>
        </pc:cxnChg>
        <pc:cxnChg chg="del mod">
          <ac:chgData name="Jinyin Yan" userId="7d7b1cac-fbbc-4678-8cfc-23ca66a374ce" providerId="ADAL" clId="{FF26C555-752D-4004-A979-9228B3A43E4C}" dt="2025-01-09T09:40:35.586" v="707" actId="478"/>
          <ac:cxnSpMkLst>
            <pc:docMk/>
            <pc:sldMk cId="3403091211" sldId="263"/>
            <ac:cxnSpMk id="43" creationId="{4D1E9924-5B82-6EA5-689D-E764321F88A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49" creationId="{A5797B61-F90A-EF63-7539-83BDF13B129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0" creationId="{7252838D-213D-1769-F1E5-8DAAB1A69DB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1" creationId="{FE2EB4E9-6437-D1EC-AFFE-CE04438D7C2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2" creationId="{2EEA66D5-ACFF-EBEE-4012-F5AD7E7F146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3" creationId="{5C10C143-E7A0-F80B-557E-EA2A2B26DE0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4" creationId="{7D2DB500-38E3-13F8-B81B-8CA82453F70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5" creationId="{CE823D85-0968-D055-C597-70D1E7FDA85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6" creationId="{CA257237-3AFF-B08E-22DC-229E8FDE589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7" creationId="{8D0214CD-2668-00A8-7E56-0A918F91A31B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8" creationId="{6D2E4ABA-DA63-0026-AC42-EE93DB2CF64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9" creationId="{446AE911-FBE4-58BD-304F-9743C515CDC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0" creationId="{058F70ED-44C1-0A96-8C74-EE10CEC8A2D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1" creationId="{B20957A1-BB83-4A0D-7A2F-B60DA4BD040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2" creationId="{FDB4DAD7-174F-956A-35F7-D0FA3505672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3" creationId="{BDD9AFEE-50DC-BB1E-CF2C-5367405EDCE1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4" creationId="{1B50D4A6-DEB3-4D50-ED85-39AEC1467007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5" creationId="{D1D3C80B-A6D0-3785-233F-23E7E97207D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9" creationId="{3D34C080-8F17-7AFA-A748-2D9FF290617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0" creationId="{B4DDED07-9479-0437-274F-F3ED2C76F26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1" creationId="{3C9FC58E-4565-1A96-2F51-DA17EE665108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2" creationId="{36F46AD3-823A-0012-135C-12ADB581101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3" creationId="{1E561F2A-BBCB-1D71-742A-694504A4DAD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4" creationId="{728C7E35-0A58-ED1C-614E-7BD437951A0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5" creationId="{44817833-FA2F-661F-399C-74D6C6F5B78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6" creationId="{8F8CCFA9-45B4-3005-B755-D1B163FC70B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7" creationId="{0E44333D-AF61-134B-3640-2A0D78DB84FB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78" creationId="{6A737B39-728C-F305-70DA-EE7EC6269F5E}"/>
          </ac:cxnSpMkLst>
        </pc:cxnChg>
        <pc:cxnChg chg="del">
          <ac:chgData name="Jinyin Yan" userId="7d7b1cac-fbbc-4678-8cfc-23ca66a374ce" providerId="ADAL" clId="{FF26C555-752D-4004-A979-9228B3A43E4C}" dt="2025-01-09T09:39:01.354" v="683" actId="478"/>
          <ac:cxnSpMkLst>
            <pc:docMk/>
            <pc:sldMk cId="3403091211" sldId="263"/>
            <ac:cxnSpMk id="79" creationId="{3F4A9EE6-D28B-4618-EA71-96111DF18E1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0" creationId="{2C2BE351-2610-2D73-0C19-27610C80C38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2" creationId="{40179E2F-F9F8-1587-1650-E76B0163D1B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3" creationId="{C8C1A9F8-6F11-08CC-7293-40B29F0824B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5" creationId="{4FC10080-C8DD-2B03-BFF3-B2FDCDAA8E1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6" creationId="{8877AE9E-A794-C137-D62A-FD22665B40B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7" creationId="{91E0A760-39D8-8B39-F906-3B3AD680DB7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8" creationId="{70B9C846-3F8A-36BA-BEE6-232B070F0A3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9" creationId="{9B7578C6-9941-1C85-2237-6BC302D1010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0" creationId="{E7FE1ABA-4A2C-32CB-9B27-13E67CE4AC0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1" creationId="{FF3CEE37-EF64-66AC-5F3C-8A9CC9749E5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2" creationId="{AB8C3294-9A82-6B02-8FC6-4448B32B37A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3" creationId="{08F2114D-1D03-C93C-8225-0537A41660D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4" creationId="{231491CA-8E0A-839B-3A84-74CCF1B376F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5" creationId="{5F2363D0-9021-7679-3D7F-7F599A8E3B26}"/>
          </ac:cxnSpMkLst>
        </pc:cxnChg>
        <pc:cxnChg chg="del mod">
          <ac:chgData name="Jinyin Yan" userId="7d7b1cac-fbbc-4678-8cfc-23ca66a374ce" providerId="ADAL" clId="{FF26C555-752D-4004-A979-9228B3A43E4C}" dt="2025-01-09T09:39:05.106" v="686" actId="478"/>
          <ac:cxnSpMkLst>
            <pc:docMk/>
            <pc:sldMk cId="3403091211" sldId="263"/>
            <ac:cxnSpMk id="102" creationId="{37EDBC57-6157-A34D-C18D-01CDE078B5C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06" creationId="{8C35E98A-CDC6-315F-891B-26583B9F473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07" creationId="{6938294A-02EF-3905-4BF7-A56837197B47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09" creationId="{065B3246-C40D-0695-817E-8E71142C34C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0" creationId="{C3F770B2-B03B-978E-3EE5-E3324537962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2" creationId="{AFC7DA37-44EE-8CD7-9537-F6534E2EB7B5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3" creationId="{7B976035-F1D0-8F79-5D35-3FD973675329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4" creationId="{73618EDC-C29A-8029-AEFE-4F098406F4E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6" creationId="{8A515100-F301-C21A-7E62-9F773C2E26E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7" creationId="{0CA49E45-685B-9588-C767-809AEF03A808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0" creationId="{6F109F6D-5AD4-094D-3743-3BB0D87CD83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3" creationId="{BF95581E-ED6A-FB36-098B-12E2353A793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7" creationId="{422F33A0-FFAC-5297-EF66-CB215CF315B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8" creationId="{AC6F5208-C00E-CA2C-2F28-B6B4177C05D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32" creationId="{B4415E91-D975-6460-431F-872CFFB61DED}"/>
          </ac:cxnSpMkLst>
        </pc:cxnChg>
        <pc:cxnChg chg="add mod">
          <ac:chgData name="Jinyin Yan" userId="7d7b1cac-fbbc-4678-8cfc-23ca66a374ce" providerId="ADAL" clId="{FF26C555-752D-4004-A979-9228B3A43E4C}" dt="2025-01-09T09:41:34.926" v="718" actId="14100"/>
          <ac:cxnSpMkLst>
            <pc:docMk/>
            <pc:sldMk cId="3403091211" sldId="263"/>
            <ac:cxnSpMk id="137" creationId="{043A6C25-F3C6-CDF6-0970-BA6835FD8B31}"/>
          </ac:cxnSpMkLst>
        </pc:cxnChg>
        <pc:cxnChg chg="add mod">
          <ac:chgData name="Jinyin Yan" userId="7d7b1cac-fbbc-4678-8cfc-23ca66a374ce" providerId="ADAL" clId="{FF26C555-752D-4004-A979-9228B3A43E4C}" dt="2025-01-09T09:42:02.236" v="726" actId="14100"/>
          <ac:cxnSpMkLst>
            <pc:docMk/>
            <pc:sldMk cId="3403091211" sldId="263"/>
            <ac:cxnSpMk id="141" creationId="{207E179C-A456-B6FC-081F-DE4A9484049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42" creationId="{5683193E-C1AF-075A-B860-03D85C1AE363}"/>
          </ac:cxnSpMkLst>
        </pc:cxnChg>
        <pc:cxnChg chg="add del mod">
          <ac:chgData name="Jinyin Yan" userId="7d7b1cac-fbbc-4678-8cfc-23ca66a374ce" providerId="ADAL" clId="{FF26C555-752D-4004-A979-9228B3A43E4C}" dt="2025-01-09T09:43:03.323" v="737" actId="478"/>
          <ac:cxnSpMkLst>
            <pc:docMk/>
            <pc:sldMk cId="3403091211" sldId="263"/>
            <ac:cxnSpMk id="148" creationId="{FC0463DF-DE7A-CC0D-040F-980A6167B46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56" creationId="{931F10BD-C553-21E1-6C7B-46F98BC6A2E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57" creationId="{2D69FB08-979B-83A7-C827-2F01CB7A1431}"/>
          </ac:cxnSpMkLst>
        </pc:cxnChg>
        <pc:cxnChg chg="add mod">
          <ac:chgData name="Jinyin Yan" userId="7d7b1cac-fbbc-4678-8cfc-23ca66a374ce" providerId="ADAL" clId="{FF26C555-752D-4004-A979-9228B3A43E4C}" dt="2025-01-09T09:49:24.727" v="763" actId="13822"/>
          <ac:cxnSpMkLst>
            <pc:docMk/>
            <pc:sldMk cId="3403091211" sldId="263"/>
            <ac:cxnSpMk id="172" creationId="{FF06E354-1F1B-1DC9-B00D-A0395F2C12BF}"/>
          </ac:cxnSpMkLst>
        </pc:cxnChg>
        <pc:cxnChg chg="add mod">
          <ac:chgData name="Jinyin Yan" userId="7d7b1cac-fbbc-4678-8cfc-23ca66a374ce" providerId="ADAL" clId="{FF26C555-752D-4004-A979-9228B3A43E4C}" dt="2025-01-09T09:50:07.631" v="768" actId="14100"/>
          <ac:cxnSpMkLst>
            <pc:docMk/>
            <pc:sldMk cId="3403091211" sldId="263"/>
            <ac:cxnSpMk id="176" creationId="{6F1CB588-6EC1-B011-0CFB-5EE5A388DF12}"/>
          </ac:cxnSpMkLst>
        </pc:cxnChg>
        <pc:cxnChg chg="add mod">
          <ac:chgData name="Jinyin Yan" userId="7d7b1cac-fbbc-4678-8cfc-23ca66a374ce" providerId="ADAL" clId="{FF26C555-752D-4004-A979-9228B3A43E4C}" dt="2025-01-09T09:50:19.646" v="771" actId="14100"/>
          <ac:cxnSpMkLst>
            <pc:docMk/>
            <pc:sldMk cId="3403091211" sldId="263"/>
            <ac:cxnSpMk id="179" creationId="{DDEBFA44-0B46-1E80-3AD7-7EB5828D20AE}"/>
          </ac:cxnSpMkLst>
        </pc:cxnChg>
        <pc:cxnChg chg="add mod">
          <ac:chgData name="Jinyin Yan" userId="7d7b1cac-fbbc-4678-8cfc-23ca66a374ce" providerId="ADAL" clId="{FF26C555-752D-4004-A979-9228B3A43E4C}" dt="2025-01-09T09:59:31.565" v="812" actId="13822"/>
          <ac:cxnSpMkLst>
            <pc:docMk/>
            <pc:sldMk cId="3403091211" sldId="263"/>
            <ac:cxnSpMk id="189" creationId="{F9FB5622-0273-0106-50E0-9970AAFF713F}"/>
          </ac:cxnSpMkLst>
        </pc:cxnChg>
        <pc:cxnChg chg="add mod">
          <ac:chgData name="Jinyin Yan" userId="7d7b1cac-fbbc-4678-8cfc-23ca66a374ce" providerId="ADAL" clId="{FF26C555-752D-4004-A979-9228B3A43E4C}" dt="2025-01-09T09:59:41.888" v="813" actId="208"/>
          <ac:cxnSpMkLst>
            <pc:docMk/>
            <pc:sldMk cId="3403091211" sldId="263"/>
            <ac:cxnSpMk id="191" creationId="{4A71AFAB-9A0A-30D3-47E7-043F84498CBE}"/>
          </ac:cxnSpMkLst>
        </pc:cxnChg>
        <pc:cxnChg chg="add del mod">
          <ac:chgData name="Jinyin Yan" userId="7d7b1cac-fbbc-4678-8cfc-23ca66a374ce" providerId="ADAL" clId="{FF26C555-752D-4004-A979-9228B3A43E4C}" dt="2025-01-09T10:00:16.466" v="821" actId="478"/>
          <ac:cxnSpMkLst>
            <pc:docMk/>
            <pc:sldMk cId="3403091211" sldId="263"/>
            <ac:cxnSpMk id="195" creationId="{593F8F7A-95AB-552F-742E-08FAA399E7B5}"/>
          </ac:cxnSpMkLst>
        </pc:cxnChg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  <pc:spChg chg="add mod">
          <ac:chgData name="Jinyin Yan" userId="7d7b1cac-fbbc-4678-8cfc-23ca66a374ce" providerId="ADAL" clId="{FF26C555-752D-4004-A979-9228B3A43E4C}" dt="2025-01-09T08:56:29.702" v="590" actId="1076"/>
          <ac:spMkLst>
            <pc:docMk/>
            <pc:sldMk cId="3587743416" sldId="263"/>
            <ac:spMk id="25" creationId="{2641F604-8CD0-052D-DF5C-1496EDF5E18D}"/>
          </ac:spMkLst>
        </pc:spChg>
        <pc:spChg chg="mod">
          <ac:chgData name="Jinyin Yan" userId="7d7b1cac-fbbc-4678-8cfc-23ca66a374ce" providerId="ADAL" clId="{FF26C555-752D-4004-A979-9228B3A43E4C}" dt="2025-01-09T09:00:07.522" v="606" actId="1076"/>
          <ac:spMkLst>
            <pc:docMk/>
            <pc:sldMk cId="3587743416" sldId="263"/>
            <ac:spMk id="27" creationId="{EE1CE102-91A3-753F-61CD-6095BF16E0FD}"/>
          </ac:spMkLst>
        </pc:spChg>
        <pc:spChg chg="del">
          <ac:chgData name="Jinyin Yan" userId="7d7b1cac-fbbc-4678-8cfc-23ca66a374ce" providerId="ADAL" clId="{FF26C555-752D-4004-A979-9228B3A43E4C}" dt="2025-01-09T08:56:04.279" v="588" actId="478"/>
          <ac:spMkLst>
            <pc:docMk/>
            <pc:sldMk cId="3587743416" sldId="263"/>
            <ac:spMk id="36" creationId="{7705F344-1CC6-22E4-A8DD-48EF344DA1DF}"/>
          </ac:spMkLst>
        </pc:spChg>
        <pc:spChg chg="add mod">
          <ac:chgData name="Jinyin Yan" userId="7d7b1cac-fbbc-4678-8cfc-23ca66a374ce" providerId="ADAL" clId="{FF26C555-752D-4004-A979-9228B3A43E4C}" dt="2025-01-09T09:01:32.933" v="616" actId="1076"/>
          <ac:spMkLst>
            <pc:docMk/>
            <pc:sldMk cId="3587743416" sldId="263"/>
            <ac:spMk id="98" creationId="{156D50C8-4729-0FD7-4385-3A8382A6DA6F}"/>
          </ac:spMkLst>
        </pc:spChg>
        <pc:spChg chg="mod">
          <ac:chgData name="Jinyin Yan" userId="7d7b1cac-fbbc-4678-8cfc-23ca66a374ce" providerId="ADAL" clId="{FF26C555-752D-4004-A979-9228B3A43E4C}" dt="2025-01-09T09:01:32.481" v="615" actId="1076"/>
          <ac:spMkLst>
            <pc:docMk/>
            <pc:sldMk cId="3587743416" sldId="263"/>
            <ac:spMk id="125" creationId="{AC84B4F4-1663-42F6-E4BB-9DACBCE30FCB}"/>
          </ac:spMkLst>
        </pc:spChg>
        <pc:spChg chg="mod">
          <ac:chgData name="Jinyin Yan" userId="7d7b1cac-fbbc-4678-8cfc-23ca66a374ce" providerId="ADAL" clId="{FF26C555-752D-4004-A979-9228B3A43E4C}" dt="2025-01-09T09:00:30.638" v="608" actId="1076"/>
          <ac:spMkLst>
            <pc:docMk/>
            <pc:sldMk cId="3587743416" sldId="263"/>
            <ac:spMk id="149" creationId="{69203E5D-784A-F691-A004-BC0FDD480F2A}"/>
          </ac:spMkLst>
        </pc:spChg>
        <pc:spChg chg="mod">
          <ac:chgData name="Jinyin Yan" userId="7d7b1cac-fbbc-4678-8cfc-23ca66a374ce" providerId="ADAL" clId="{FF26C555-752D-4004-A979-9228B3A43E4C}" dt="2025-01-09T09:01:34.449" v="619" actId="1076"/>
          <ac:spMkLst>
            <pc:docMk/>
            <pc:sldMk cId="3587743416" sldId="263"/>
            <ac:spMk id="150" creationId="{903B4B8E-7BA4-7F74-CF95-B52B4E88E43B}"/>
          </ac:spMkLst>
        </pc:spChg>
        <pc:spChg chg="mod">
          <ac:chgData name="Jinyin Yan" userId="7d7b1cac-fbbc-4678-8cfc-23ca66a374ce" providerId="ADAL" clId="{FF26C555-752D-4004-A979-9228B3A43E4C}" dt="2025-01-09T08:57:37.622" v="596" actId="1076"/>
          <ac:spMkLst>
            <pc:docMk/>
            <pc:sldMk cId="3587743416" sldId="263"/>
            <ac:spMk id="152" creationId="{848F6375-258C-B9DC-3DAD-76F951F07D62}"/>
          </ac:spMkLst>
        </pc:spChg>
        <pc:spChg chg="mod">
          <ac:chgData name="Jinyin Yan" userId="7d7b1cac-fbbc-4678-8cfc-23ca66a374ce" providerId="ADAL" clId="{FF26C555-752D-4004-A979-9228B3A43E4C}" dt="2025-01-09T09:01:33.637" v="617" actId="1076"/>
          <ac:spMkLst>
            <pc:docMk/>
            <pc:sldMk cId="3587743416" sldId="263"/>
            <ac:spMk id="154" creationId="{D312EC81-0454-619F-631A-B56884F6D3A4}"/>
          </ac:spMkLst>
        </pc:spChg>
        <pc:spChg chg="mod">
          <ac:chgData name="Jinyin Yan" userId="7d7b1cac-fbbc-4678-8cfc-23ca66a374ce" providerId="ADAL" clId="{FF26C555-752D-4004-A979-9228B3A43E4C}" dt="2025-01-09T09:01:33.956" v="618" actId="1076"/>
          <ac:spMkLst>
            <pc:docMk/>
            <pc:sldMk cId="3587743416" sldId="263"/>
            <ac:spMk id="155" creationId="{1F415EBD-0F0C-1FC2-DAF4-D42E8C97C3A8}"/>
          </ac:spMkLst>
        </pc:spChg>
        <pc:cxnChg chg="add mod">
          <ac:chgData name="Jinyin Yan" userId="7d7b1cac-fbbc-4678-8cfc-23ca66a374ce" providerId="ADAL" clId="{FF26C555-752D-4004-A979-9228B3A43E4C}" dt="2025-01-09T08:56:29.702" v="590" actId="1076"/>
          <ac:cxnSpMkLst>
            <pc:docMk/>
            <pc:sldMk cId="3587743416" sldId="263"/>
            <ac:cxnSpMk id="30" creationId="{A6B2BD46-50A6-1CFE-21E0-4E58C7501843}"/>
          </ac:cxnSpMkLst>
        </pc:cxnChg>
        <pc:cxnChg chg="del">
          <ac:chgData name="Jinyin Yan" userId="7d7b1cac-fbbc-4678-8cfc-23ca66a374ce" providerId="ADAL" clId="{FF26C555-752D-4004-A979-9228B3A43E4C}" dt="2025-01-09T08:56:02.641" v="587" actId="478"/>
          <ac:cxnSpMkLst>
            <pc:docMk/>
            <pc:sldMk cId="3587743416" sldId="263"/>
            <ac:cxnSpMk id="32" creationId="{8A29C38C-A19E-6EF2-E1DC-97D1AC64ADD2}"/>
          </ac:cxnSpMkLst>
        </pc:cxnChg>
        <pc:cxnChg chg="mod">
          <ac:chgData name="Jinyin Yan" userId="7d7b1cac-fbbc-4678-8cfc-23ca66a374ce" providerId="ADAL" clId="{FF26C555-752D-4004-A979-9228B3A43E4C}" dt="2025-01-09T09:00:16.628" v="607" actId="1076"/>
          <ac:cxnSpMkLst>
            <pc:docMk/>
            <pc:sldMk cId="3587743416" sldId="263"/>
            <ac:cxnSpMk id="38" creationId="{84F7F1B7-3034-4AD8-9269-7634AB371FD8}"/>
          </ac:cxnSpMkLst>
        </pc:cxnChg>
        <pc:cxnChg chg="add mod">
          <ac:chgData name="Jinyin Yan" userId="7d7b1cac-fbbc-4678-8cfc-23ca66a374ce" providerId="ADAL" clId="{FF26C555-752D-4004-A979-9228B3A43E4C}" dt="2025-01-09T08:57:09.908" v="594" actId="1076"/>
          <ac:cxnSpMkLst>
            <pc:docMk/>
            <pc:sldMk cId="3587743416" sldId="263"/>
            <ac:cxnSpMk id="44" creationId="{4F74C2D6-BB36-BA5F-8A86-0FDDC0D5E27D}"/>
          </ac:cxnSpMkLst>
        </pc:cxnChg>
        <pc:cxnChg chg="mod">
          <ac:chgData name="Jinyin Yan" userId="7d7b1cac-fbbc-4678-8cfc-23ca66a374ce" providerId="ADAL" clId="{FF26C555-752D-4004-A979-9228B3A43E4C}" dt="2025-01-09T08:59:38.760" v="603" actId="1076"/>
          <ac:cxnSpMkLst>
            <pc:docMk/>
            <pc:sldMk cId="3587743416" sldId="263"/>
            <ac:cxnSpMk id="61" creationId="{3796222D-3B61-F5DB-929B-E92B4BD6AFEC}"/>
          </ac:cxnSpMkLst>
        </pc:cxnChg>
        <pc:cxnChg chg="mod">
          <ac:chgData name="Jinyin Yan" userId="7d7b1cac-fbbc-4678-8cfc-23ca66a374ce" providerId="ADAL" clId="{FF26C555-752D-4004-A979-9228B3A43E4C}" dt="2025-01-09T09:00:00.264" v="605" actId="1076"/>
          <ac:cxnSpMkLst>
            <pc:docMk/>
            <pc:sldMk cId="3587743416" sldId="263"/>
            <ac:cxnSpMk id="62" creationId="{72B87877-3104-2DF1-0A44-BF1BD2FF5572}"/>
          </ac:cxnSpMkLst>
        </pc:cxnChg>
        <pc:cxnChg chg="mod">
          <ac:chgData name="Jinyin Yan" userId="7d7b1cac-fbbc-4678-8cfc-23ca66a374ce" providerId="ADAL" clId="{FF26C555-752D-4004-A979-9228B3A43E4C}" dt="2025-01-09T08:57:00.362" v="593" actId="1076"/>
          <ac:cxnSpMkLst>
            <pc:docMk/>
            <pc:sldMk cId="3587743416" sldId="263"/>
            <ac:cxnSpMk id="110" creationId="{92B746D1-091F-3AC4-2721-EBDDE2CD4C54}"/>
          </ac:cxnSpMkLst>
        </pc:cxnChg>
        <pc:cxnChg chg="mod">
          <ac:chgData name="Jinyin Yan" userId="7d7b1cac-fbbc-4678-8cfc-23ca66a374ce" providerId="ADAL" clId="{FF26C555-752D-4004-A979-9228B3A43E4C}" dt="2025-01-09T08:58:55.004" v="601" actId="14100"/>
          <ac:cxnSpMkLst>
            <pc:docMk/>
            <pc:sldMk cId="3587743416" sldId="263"/>
            <ac:cxnSpMk id="128" creationId="{D2F458D5-AC5A-5C3B-EAF1-1BCA2780B173}"/>
          </ac:cxnSpMkLst>
        </pc:cxnChg>
        <pc:cxnChg chg="mod">
          <ac:chgData name="Jinyin Yan" userId="7d7b1cac-fbbc-4678-8cfc-23ca66a374ce" providerId="ADAL" clId="{FF26C555-752D-4004-A979-9228B3A43E4C}" dt="2025-01-09T08:58:52.817" v="600" actId="14100"/>
          <ac:cxnSpMkLst>
            <pc:docMk/>
            <pc:sldMk cId="3587743416" sldId="263"/>
            <ac:cxnSpMk id="142" creationId="{F0303996-80DE-0FA3-45A2-11D3DA045D95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4T09:21:46.776" v="941" actId="14100"/>
        <pc:sldMkLst>
          <pc:docMk/>
          <pc:sldMk cId="801923521" sldId="264"/>
        </pc:sldMkLst>
        <pc:spChg chg="del">
          <ac:chgData name="Jinyin Yan" userId="7d7b1cac-fbbc-4678-8cfc-23ca66a374ce" providerId="ADAL" clId="{FF26C555-752D-4004-A979-9228B3A43E4C}" dt="2025-01-14T08:29:41.017" v="926" actId="478"/>
          <ac:spMkLst>
            <pc:docMk/>
            <pc:sldMk cId="801923521" sldId="264"/>
            <ac:spMk id="2" creationId="{ADA579F2-E9A0-9A3F-394F-0AD1D031F8D5}"/>
          </ac:spMkLst>
        </pc:spChg>
        <pc:spChg chg="del">
          <ac:chgData name="Jinyin Yan" userId="7d7b1cac-fbbc-4678-8cfc-23ca66a374ce" providerId="ADAL" clId="{FF26C555-752D-4004-A979-9228B3A43E4C}" dt="2025-01-14T08:29:39.970" v="925" actId="478"/>
          <ac:spMkLst>
            <pc:docMk/>
            <pc:sldMk cId="801923521" sldId="264"/>
            <ac:spMk id="3" creationId="{3E9C40FB-B3E5-C1FE-B699-EB7F35D6DAEB}"/>
          </ac:spMkLst>
        </pc:spChg>
        <pc:spChg chg="mod">
          <ac:chgData name="Jinyin Yan" userId="7d7b1cac-fbbc-4678-8cfc-23ca66a374ce" providerId="ADAL" clId="{FF26C555-752D-4004-A979-9228B3A43E4C}" dt="2025-01-14T09:18:42.292" v="927"/>
          <ac:spMkLst>
            <pc:docMk/>
            <pc:sldMk cId="801923521" sldId="264"/>
            <ac:spMk id="9" creationId="{890F83C6-C13B-4EDC-DD5D-15965A84B687}"/>
          </ac:spMkLst>
        </pc:spChg>
        <pc:spChg chg="mod">
          <ac:chgData name="Jinyin Yan" userId="7d7b1cac-fbbc-4678-8cfc-23ca66a374ce" providerId="ADAL" clId="{FF26C555-752D-4004-A979-9228B3A43E4C}" dt="2025-01-14T09:18:42.292" v="927"/>
          <ac:spMkLst>
            <pc:docMk/>
            <pc:sldMk cId="801923521" sldId="264"/>
            <ac:spMk id="10" creationId="{84C4176E-046D-07B4-4E0A-8B7DD99F40EB}"/>
          </ac:spMkLst>
        </pc:spChg>
        <pc:spChg chg="mod">
          <ac:chgData name="Jinyin Yan" userId="7d7b1cac-fbbc-4678-8cfc-23ca66a374ce" providerId="ADAL" clId="{FF26C555-752D-4004-A979-9228B3A43E4C}" dt="2025-01-14T09:18:42.292" v="927"/>
          <ac:spMkLst>
            <pc:docMk/>
            <pc:sldMk cId="801923521" sldId="264"/>
            <ac:spMk id="11" creationId="{810FE417-7B58-49AB-EEB0-B50598EE3002}"/>
          </ac:spMkLst>
        </pc:spChg>
        <pc:spChg chg="mod">
          <ac:chgData name="Jinyin Yan" userId="7d7b1cac-fbbc-4678-8cfc-23ca66a374ce" providerId="ADAL" clId="{FF26C555-752D-4004-A979-9228B3A43E4C}" dt="2025-01-14T09:18:42.292" v="927"/>
          <ac:spMkLst>
            <pc:docMk/>
            <pc:sldMk cId="801923521" sldId="264"/>
            <ac:spMk id="12" creationId="{075A1A4B-5377-5F3B-199F-3C44BBCCEFB6}"/>
          </ac:spMkLst>
        </pc:spChg>
        <pc:spChg chg="mod">
          <ac:chgData name="Jinyin Yan" userId="7d7b1cac-fbbc-4678-8cfc-23ca66a374ce" providerId="ADAL" clId="{FF26C555-752D-4004-A979-9228B3A43E4C}" dt="2025-01-14T09:18:42.292" v="927"/>
          <ac:spMkLst>
            <pc:docMk/>
            <pc:sldMk cId="801923521" sldId="264"/>
            <ac:spMk id="13" creationId="{617133A4-2016-3CC9-7877-9FAD93936AAA}"/>
          </ac:spMkLst>
        </pc:spChg>
        <pc:spChg chg="add mod">
          <ac:chgData name="Jinyin Yan" userId="7d7b1cac-fbbc-4678-8cfc-23ca66a374ce" providerId="ADAL" clId="{FF26C555-752D-4004-A979-9228B3A43E4C}" dt="2025-01-14T09:21:44.048" v="940" actId="1076"/>
          <ac:spMkLst>
            <pc:docMk/>
            <pc:sldMk cId="801923521" sldId="264"/>
            <ac:spMk id="14" creationId="{81558191-B860-140B-0F46-2FA2FCA6E3B4}"/>
          </ac:spMkLst>
        </pc:spChg>
        <pc:grpChg chg="add mod">
          <ac:chgData name="Jinyin Yan" userId="7d7b1cac-fbbc-4678-8cfc-23ca66a374ce" providerId="ADAL" clId="{FF26C555-752D-4004-A979-9228B3A43E4C}" dt="2025-01-14T09:21:33.848" v="937" actId="1076"/>
          <ac:grpSpMkLst>
            <pc:docMk/>
            <pc:sldMk cId="801923521" sldId="264"/>
            <ac:grpSpMk id="4" creationId="{29A23B29-8B5C-5C14-3356-B17A48C57ACD}"/>
          </ac:grpSpMkLst>
        </pc:grpChg>
        <pc:grpChg chg="mod">
          <ac:chgData name="Jinyin Yan" userId="7d7b1cac-fbbc-4678-8cfc-23ca66a374ce" providerId="ADAL" clId="{FF26C555-752D-4004-A979-9228B3A43E4C}" dt="2025-01-14T09:18:42.292" v="927"/>
          <ac:grpSpMkLst>
            <pc:docMk/>
            <pc:sldMk cId="801923521" sldId="264"/>
            <ac:grpSpMk id="5" creationId="{ACAED515-7236-5120-4D9E-A56834FD277D}"/>
          </ac:grpSpMkLst>
        </pc:grpChg>
        <pc:cxnChg chg="mod">
          <ac:chgData name="Jinyin Yan" userId="7d7b1cac-fbbc-4678-8cfc-23ca66a374ce" providerId="ADAL" clId="{FF26C555-752D-4004-A979-9228B3A43E4C}" dt="2025-01-14T09:18:42.292" v="927"/>
          <ac:cxnSpMkLst>
            <pc:docMk/>
            <pc:sldMk cId="801923521" sldId="264"/>
            <ac:cxnSpMk id="6" creationId="{023F12C9-9881-A1A3-91C6-63EFAB93E6EE}"/>
          </ac:cxnSpMkLst>
        </pc:cxnChg>
        <pc:cxnChg chg="mod">
          <ac:chgData name="Jinyin Yan" userId="7d7b1cac-fbbc-4678-8cfc-23ca66a374ce" providerId="ADAL" clId="{FF26C555-752D-4004-A979-9228B3A43E4C}" dt="2025-01-14T09:18:42.292" v="927"/>
          <ac:cxnSpMkLst>
            <pc:docMk/>
            <pc:sldMk cId="801923521" sldId="264"/>
            <ac:cxnSpMk id="7" creationId="{A4456CC7-9702-6790-16E7-C660EE0396A5}"/>
          </ac:cxnSpMkLst>
        </pc:cxnChg>
        <pc:cxnChg chg="mod">
          <ac:chgData name="Jinyin Yan" userId="7d7b1cac-fbbc-4678-8cfc-23ca66a374ce" providerId="ADAL" clId="{FF26C555-752D-4004-A979-9228B3A43E4C}" dt="2025-01-14T09:18:42.292" v="927"/>
          <ac:cxnSpMkLst>
            <pc:docMk/>
            <pc:sldMk cId="801923521" sldId="264"/>
            <ac:cxnSpMk id="8" creationId="{DC05F367-1AF7-A6FA-E379-B791AE98B1AF}"/>
          </ac:cxnSpMkLst>
        </pc:cxnChg>
        <pc:cxnChg chg="add del mod">
          <ac:chgData name="Jinyin Yan" userId="7d7b1cac-fbbc-4678-8cfc-23ca66a374ce" providerId="ADAL" clId="{FF26C555-752D-4004-A979-9228B3A43E4C}" dt="2025-01-14T09:21:18.269" v="933" actId="478"/>
          <ac:cxnSpMkLst>
            <pc:docMk/>
            <pc:sldMk cId="801923521" sldId="264"/>
            <ac:cxnSpMk id="16" creationId="{09C00761-4E52-5C9F-7392-B2BB11822E2F}"/>
          </ac:cxnSpMkLst>
        </pc:cxnChg>
        <pc:cxnChg chg="add mod">
          <ac:chgData name="Jinyin Yan" userId="7d7b1cac-fbbc-4678-8cfc-23ca66a374ce" providerId="ADAL" clId="{FF26C555-752D-4004-A979-9228B3A43E4C}" dt="2025-01-14T09:21:46.776" v="941" actId="14100"/>
          <ac:cxnSpMkLst>
            <pc:docMk/>
            <pc:sldMk cId="801923521" sldId="264"/>
            <ac:cxnSpMk id="20" creationId="{6E2C58E3-58C0-9861-2CF6-1C55E4F82F9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29A23B29-8B5C-5C14-3356-B17A48C57ACD}"/>
              </a:ext>
            </a:extLst>
          </p:cNvPr>
          <p:cNvGrpSpPr/>
          <p:nvPr/>
        </p:nvGrpSpPr>
        <p:grpSpPr>
          <a:xfrm>
            <a:off x="4551785" y="3022778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ACAED515-7236-5120-4D9E-A56834FD277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890F83C6-C13B-4EDC-DD5D-15965A84B68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84C4176E-046D-07B4-4E0A-8B7DD99F40E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810FE417-7B58-49AB-EEB0-B50598EE300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075A1A4B-5377-5F3B-199F-3C44BBCCEFB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617133A4-2016-3CC9-7877-9FAD93936AA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023F12C9-9881-A1A3-91C6-63EFAB93E6E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A4456CC7-9702-6790-16E7-C660EE0396A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DC05F367-1AF7-A6FA-E379-B791AE98B1A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3248275" y="3605666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2C58E3-58C0-9861-2CF6-1C55E4F82F94}"/>
              </a:ext>
            </a:extLst>
          </p:cNvPr>
          <p:cNvCxnSpPr>
            <a:cxnSpLocks/>
            <a:endCxn id="14" idx="0"/>
          </p:cNvCxnSpPr>
          <p:nvPr/>
        </p:nvCxnSpPr>
        <p:spPr>
          <a:xfrm flipH="1" flipV="1">
            <a:off x="3657951" y="3777348"/>
            <a:ext cx="907765" cy="5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4410</TotalTime>
  <Words>232</Words>
  <Application>Microsoft Office PowerPoint</Application>
  <PresentationFormat>Widescreen</PresentationFormat>
  <Paragraphs>139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Jinyin Yan</cp:lastModifiedBy>
  <cp:revision>8</cp:revision>
  <dcterms:created xsi:type="dcterms:W3CDTF">2024-12-31T07:51:09Z</dcterms:created>
  <dcterms:modified xsi:type="dcterms:W3CDTF">2025-01-14T09:21:48Z</dcterms:modified>
</cp:coreProperties>
</file>